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9" r:id="rId2"/>
    <p:sldId id="358" r:id="rId3"/>
    <p:sldId id="320" r:id="rId4"/>
    <p:sldId id="322" r:id="rId5"/>
    <p:sldId id="313" r:id="rId6"/>
    <p:sldId id="321" r:id="rId7"/>
    <p:sldId id="311" r:id="rId8"/>
    <p:sldId id="343" r:id="rId9"/>
    <p:sldId id="259" r:id="rId10"/>
    <p:sldId id="345" r:id="rId11"/>
    <p:sldId id="347" r:id="rId12"/>
    <p:sldId id="326" r:id="rId13"/>
    <p:sldId id="348" r:id="rId14"/>
    <p:sldId id="325" r:id="rId15"/>
    <p:sldId id="263" r:id="rId16"/>
    <p:sldId id="350" r:id="rId17"/>
    <p:sldId id="351" r:id="rId18"/>
    <p:sldId id="352" r:id="rId19"/>
    <p:sldId id="354" r:id="rId20"/>
    <p:sldId id="284" r:id="rId21"/>
    <p:sldId id="264" r:id="rId22"/>
    <p:sldId id="265" r:id="rId23"/>
    <p:sldId id="333" r:id="rId24"/>
    <p:sldId id="355" r:id="rId25"/>
    <p:sldId id="357" r:id="rId26"/>
    <p:sldId id="275" r:id="rId27"/>
    <p:sldId id="341" r:id="rId2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71" d="100"/>
          <a:sy n="71" d="100"/>
        </p:scale>
        <p:origin x="60" y="234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0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1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5.pn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GIF"/><Relationship Id="rId18" Type="http://schemas.openxmlformats.org/officeDocument/2006/relationships/image" Target="../media/image18.png"/><Relationship Id="rId26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3.GIF"/><Relationship Id="rId17" Type="http://schemas.openxmlformats.org/officeDocument/2006/relationships/image" Target="../media/image17.GIF"/><Relationship Id="rId25" Type="http://schemas.openxmlformats.org/officeDocument/2006/relationships/image" Target="../media/image22.png"/><Relationship Id="rId2" Type="http://schemas.openxmlformats.org/officeDocument/2006/relationships/audio" Target="../media/media2.wma"/><Relationship Id="rId16" Type="http://schemas.openxmlformats.org/officeDocument/2006/relationships/slide" Target="slide9.xml"/><Relationship Id="rId20" Type="http://schemas.openxmlformats.org/officeDocument/2006/relationships/slide" Target="slide4.xml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24" Type="http://schemas.openxmlformats.org/officeDocument/2006/relationships/slide" Target="slide6.xml"/><Relationship Id="rId5" Type="http://schemas.openxmlformats.org/officeDocument/2006/relationships/image" Target="../media/image7.jpeg"/><Relationship Id="rId15" Type="http://schemas.openxmlformats.org/officeDocument/2006/relationships/image" Target="../media/image16.GIF"/><Relationship Id="rId23" Type="http://schemas.openxmlformats.org/officeDocument/2006/relationships/image" Target="../media/image21.png"/><Relationship Id="rId10" Type="http://schemas.openxmlformats.org/officeDocument/2006/relationships/image" Target="../media/image11.GIF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Relationship Id="rId14" Type="http://schemas.openxmlformats.org/officeDocument/2006/relationships/image" Target="../media/image15.GIF"/><Relationship Id="rId22" Type="http://schemas.openxmlformats.org/officeDocument/2006/relationships/slide" Target="slide5.xml"/><Relationship Id="rId27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=""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=""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=""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=""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=""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=""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946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=""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=""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0798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="" xmlns:a16="http://schemas.microsoft.com/office/drawing/2014/main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1" y="1386682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=""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906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WordArt 14">
            <a:extLst>
              <a:ext uri="{FF2B5EF4-FFF2-40B4-BE49-F238E27FC236}">
                <a16:creationId xmlns="" xmlns:a16="http://schemas.microsoft.com/office/drawing/2014/main" id="{21271A00-2B83-43BB-9FE9-7DC01D5F60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55197" y="3172619"/>
            <a:ext cx="10401300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Hội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viên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dạy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giỏi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câp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huyện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533" y="4508424"/>
            <a:ext cx="10346267" cy="19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28: Y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 Phong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=""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=""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14751" y="3347420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=""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983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=""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euLamLopMotOi-ThuyDuong-6802113 00_00_00-00_01_49.mp3">
            <a:hlinkClick r:id="" action="ppaction://media"/>
            <a:extLst>
              <a:ext uri="{FF2B5EF4-FFF2-40B4-BE49-F238E27FC236}">
                <a16:creationId xmlns="" xmlns:a16="http://schemas.microsoft.com/office/drawing/2014/main" id="{6E362CC5-79BC-4E88-AFD1-7499717D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93556" y="60858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1696" y="42591"/>
            <a:ext cx="8321581" cy="1895743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09755" y="2907095"/>
            <a:ext cx="8942328" cy="104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98"/>
              </a:spcBef>
              <a:buNone/>
            </a:pPr>
            <a:r>
              <a:rPr lang="en-US" sz="877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778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28: Y </a:t>
            </a:r>
            <a:r>
              <a:rPr lang="en-US" sz="8778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y</a:t>
            </a:r>
            <a:endParaRPr lang="en-US" sz="8778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649F2BD-5441-47E8-BAC1-B9F57F9C0D15}"/>
              </a:ext>
            </a:extLst>
          </p:cNvPr>
          <p:cNvSpPr txBox="1"/>
          <p:nvPr/>
        </p:nvSpPr>
        <p:spPr>
          <a:xfrm>
            <a:off x="503925" y="1733664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8272C8-CACB-4000-87B1-6BCA53F45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BA5CEA-9EEF-4C14-BA9A-8800970B4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62" y="-50925"/>
            <a:ext cx="1539239" cy="1862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A78FB5-8ABC-4942-A3A2-5CBB963A3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03" y="1325931"/>
            <a:ext cx="2158105" cy="1818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E53DF4-FA7A-4A50-BD06-8C1EA00A9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1325930"/>
            <a:ext cx="1639782" cy="1818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D3F6B25-1C64-48A5-BA32-43725E78CD3C}"/>
              </a:ext>
            </a:extLst>
          </p:cNvPr>
          <p:cNvGrpSpPr/>
          <p:nvPr/>
        </p:nvGrpSpPr>
        <p:grpSpPr>
          <a:xfrm>
            <a:off x="4097005" y="2561376"/>
            <a:ext cx="3317262" cy="1823820"/>
            <a:chOff x="4065629" y="2519580"/>
            <a:chExt cx="3317262" cy="182382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9C6BCE71-F9E5-4621-AC66-10C08035D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629" y="2519580"/>
              <a:ext cx="3317262" cy="18188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7FD80230-4EC7-4288-B23C-E39F66E6E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320" y="2522952"/>
              <a:ext cx="1600199" cy="182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129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ia-Dinh-Nho-Hanh-Phuc-To-Be-Tu-Anh 00_00_02-00_00_24.mp3">
            <a:hlinkClick r:id="" action="ppaction://media"/>
            <a:extLst>
              <a:ext uri="{FF2B5EF4-FFF2-40B4-BE49-F238E27FC236}">
                <a16:creationId xmlns="" xmlns:a16="http://schemas.microsoft.com/office/drawing/2014/main" id="{3F651390-2728-4AF6-BB51-2E8BBCFDE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50" y="681155"/>
            <a:ext cx="609600" cy="609600"/>
          </a:xfrm>
          <a:prstGeom prst="rect">
            <a:avLst/>
          </a:prstGeom>
        </p:spPr>
      </p:pic>
      <p:sp>
        <p:nvSpPr>
          <p:cNvPr id="6" name="AutoShape 45">
            <a:extLst>
              <a:ext uri="{FF2B5EF4-FFF2-40B4-BE49-F238E27FC236}">
                <a16:creationId xmlns="" xmlns:a16="http://schemas.microsoft.com/office/drawing/2014/main" id="{2D28FDF5-7F19-4469-97A9-A32816F86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119" y="223955"/>
            <a:ext cx="2687053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Hết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vi-VN" sz="44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giờ</a:t>
            </a:r>
            <a:endParaRPr kumimoji="0" lang="en-US" alt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BF021C0-DDA8-4258-9E71-786C6A953D89}"/>
              </a:ext>
            </a:extLst>
          </p:cNvPr>
          <p:cNvSpPr txBox="1"/>
          <p:nvPr/>
        </p:nvSpPr>
        <p:spPr>
          <a:xfrm>
            <a:off x="386506" y="5891208"/>
            <a:ext cx="1027163" cy="769441"/>
          </a:xfrm>
          <a:prstGeom prst="rect">
            <a:avLst/>
          </a:prstGeom>
          <a:solidFill>
            <a:srgbClr val="00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7114204-2F9C-4E4E-B2E7-77A203A22DF4}"/>
              </a:ext>
            </a:extLst>
          </p:cNvPr>
          <p:cNvCxnSpPr>
            <a:cxnSpLocks/>
          </p:cNvCxnSpPr>
          <p:nvPr/>
        </p:nvCxnSpPr>
        <p:spPr>
          <a:xfrm>
            <a:off x="386506" y="5891208"/>
            <a:ext cx="994619" cy="74771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83F7319-A3BE-4BEE-ACF5-7D567767A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14" y="365494"/>
            <a:ext cx="8236410" cy="6127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57954F-F9D6-4F38-B6C3-4C12BA0B1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19" y="3517069"/>
            <a:ext cx="6172200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968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719" y="2057400"/>
            <a:ext cx="1066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              quỳ          quý    </a:t>
            </a:r>
          </a:p>
          <a:p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quỹ              quỵ           ý</a:t>
            </a:r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3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6DFA122-3C10-410A-A786-C15B632A8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C0C417-5202-47D8-8808-E960EBBD2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138"/>
            <a:ext cx="12161838" cy="1899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4737C3-74CD-4FE9-9A39-7A5C43BE4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2473127"/>
            <a:ext cx="12161838" cy="19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A582B4E-E157-48B3-B80A-330CDBFFC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173428"/>
            <a:ext cx="1652175" cy="860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C433E5-B1CF-430C-B6BE-F8BE38AC6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62" y="-50925"/>
            <a:ext cx="1539239" cy="1862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5BBD80-D590-4565-8D0F-0E5EC79BC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03" y="1325931"/>
            <a:ext cx="2158105" cy="1818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21544C9-D7C5-44D6-AAC9-3301DD49A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19" y="1325930"/>
            <a:ext cx="1639782" cy="181883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C7C524E-9580-4F1A-BAB5-734ABE7AE290}"/>
              </a:ext>
            </a:extLst>
          </p:cNvPr>
          <p:cNvGrpSpPr/>
          <p:nvPr/>
        </p:nvGrpSpPr>
        <p:grpSpPr>
          <a:xfrm>
            <a:off x="4097005" y="2561376"/>
            <a:ext cx="3317262" cy="1823820"/>
            <a:chOff x="4065629" y="2519580"/>
            <a:chExt cx="3317262" cy="1823820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85ABF8EB-4565-4AAC-B2B9-A334EBF22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629" y="2519580"/>
              <a:ext cx="3317262" cy="18188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F0332FF-4C13-4633-908F-4304E9CC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320" y="2522952"/>
              <a:ext cx="1600199" cy="182044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51759B-0206-463C-A3EF-2928E0EB7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9" y="4352709"/>
            <a:ext cx="12161838" cy="189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22C300-B068-4D0D-A421-261FFBB9E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319" y="509255"/>
            <a:ext cx="5638799" cy="4367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6119" y="50292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tá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76119" y="50292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8962419807719907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319" y="381000"/>
            <a:ext cx="885745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19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E7837C8-CCA6-4DF0-B386-9EA3D170A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462" y="4317943"/>
            <a:ext cx="5706351" cy="2566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82FC8D-3A91-4A37-8238-BE6547416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21" y="4305366"/>
            <a:ext cx="21215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29DF82D-9ACB-418D-A31E-B3E1AA10D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685800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40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29DF82D-9ACB-418D-A31E-B3E1AA10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88" y="762000"/>
            <a:ext cx="5486400" cy="3913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4659E6-8C8F-4597-96E6-9F022A595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43" y="4191000"/>
            <a:ext cx="5706351" cy="2566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BFB1746-DBD9-4112-9C62-EA13041B3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02" y="4191000"/>
            <a:ext cx="21215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893" y="1496271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38EA8B-DC27-42C5-B4D9-BD3C495E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600200"/>
            <a:ext cx="2078105" cy="23591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783C66B-E57E-4870-9836-7612F78A8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FD5BF70-7F77-4331-A0C4-16D61839F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62" y="1600200"/>
            <a:ext cx="3185120" cy="2271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C05FDF-4E4C-40B2-9DD6-17E17F7364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3" y="3782228"/>
            <a:ext cx="1083353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6F8D0A-6FE4-4F4F-9D85-204D19F1B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2"/>
            <a:ext cx="1652175" cy="860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FB2DB73-6263-4A67-9198-D959B8EE8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62" y="-50925"/>
            <a:ext cx="1539239" cy="1862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AD2F885-65AF-4DDC-8F9B-7F4774E0A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6" y="1297791"/>
            <a:ext cx="1752600" cy="14565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85BC20-EA3F-4196-9157-18214E058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09" y="1297792"/>
            <a:ext cx="1334982" cy="14526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98BBFEF1-B5C1-4F54-BBDE-09E74BFA68CC}"/>
              </a:ext>
            </a:extLst>
          </p:cNvPr>
          <p:cNvGrpSpPr/>
          <p:nvPr/>
        </p:nvGrpSpPr>
        <p:grpSpPr>
          <a:xfrm>
            <a:off x="4480719" y="2286000"/>
            <a:ext cx="2699472" cy="1456592"/>
            <a:chOff x="4065629" y="2519580"/>
            <a:chExt cx="3317262" cy="182382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BB63CF10-404A-4642-B4B0-F70CDC505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629" y="2519580"/>
              <a:ext cx="3317262" cy="181884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DB9ADD9-CD75-4839-A044-8E95F6331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1320" y="2522952"/>
              <a:ext cx="1600199" cy="182044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93D6D3E-2905-4ACD-B769-CE6E875E8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2" y="3429907"/>
            <a:ext cx="10244313" cy="160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FEEE803-EB0E-4460-B05A-B1687D062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87" y="4819453"/>
            <a:ext cx="1083353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 quyển sách tiếng việt lớp 4 – Đơn giản nhưng sáng tạo (5 mẫu) - Cẩm Nang  Bếp Blog">
            <a:extLst>
              <a:ext uri="{FF2B5EF4-FFF2-40B4-BE49-F238E27FC236}">
                <a16:creationId xmlns="" xmlns:a16="http://schemas.microsoft.com/office/drawing/2014/main" id="{8FE304D5-AC80-4E0A-8AFD-0FD0D4701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6" b="9715"/>
          <a:stretch/>
        </p:blipFill>
        <p:spPr bwMode="auto">
          <a:xfrm>
            <a:off x="1756569" y="609600"/>
            <a:ext cx="8648700" cy="50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3B12EC-52CF-4870-AF94-09ED4E8C7F6E}"/>
              </a:ext>
            </a:extLst>
          </p:cNvPr>
          <p:cNvSpPr txBox="1"/>
          <p:nvPr/>
        </p:nvSpPr>
        <p:spPr>
          <a:xfrm>
            <a:off x="4175919" y="3276600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SHS/ Tr.68</a:t>
            </a:r>
          </a:p>
        </p:txBody>
      </p:sp>
    </p:spTree>
    <p:extLst>
      <p:ext uri="{BB962C8B-B14F-4D97-AF65-F5344CB8AC3E}">
        <p14:creationId xmlns:p14="http://schemas.microsoft.com/office/powerpoint/2010/main" val="99440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5525106446024411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5525" y="1714500"/>
            <a:ext cx="5029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2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2428875"/>
            <a:ext cx="88773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194719" y="319552"/>
            <a:ext cx="7600513" cy="5220071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="" xmlns:a16="http://schemas.microsoft.com/office/drawing/2014/main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="" xmlns:a16="http://schemas.microsoft.com/office/drawing/2014/main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2361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="" xmlns:a16="http://schemas.microsoft.com/office/drawing/2014/main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05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amboosoft.vn/wp-content/uploads/2018/01/Leduchieu.com-M%E1%BA%ABu-Slide-1.jpeg">
            <a:extLst>
              <a:ext uri="{FF2B5EF4-FFF2-40B4-BE49-F238E27FC236}">
                <a16:creationId xmlns="" xmlns:a16="http://schemas.microsoft.com/office/drawing/2014/main" id="{CB5E3AE0-9358-485E-A0C5-AA44692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uidehoc">
            <a:hlinkClick r:id="" action="ppaction://media"/>
            <a:extLst>
              <a:ext uri="{FF2B5EF4-FFF2-40B4-BE49-F238E27FC236}">
                <a16:creationId xmlns="" xmlns:a16="http://schemas.microsoft.com/office/drawing/2014/main" id="{9D90F84A-7A53-4455-8DB4-9DABF370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E321A77-0C6B-4139-AB26-45AC2A2F57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FFFE5-2E7B-4D5B-AEB9-96C92295C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BFD2D4-E25D-4F30-80FA-25C06C1A4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31D7E27B-1C8D-4123-BF97-8AF11035A8FF}"/>
              </a:ext>
            </a:extLst>
          </p:cNvPr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0C6F54-C45C-4F50-981E-F16FF38AFCCE}"/>
              </a:ext>
            </a:extLst>
          </p:cNvPr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0414E8-FBD9-4B53-9712-F86801AE1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0560B28F-A119-4E1F-AFCE-38D7EC632C44}"/>
              </a:ext>
            </a:extLst>
          </p:cNvPr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034C1BD4-8BEF-4DC3-8644-485EF61084BE}"/>
              </a:ext>
            </a:extLst>
          </p:cNvPr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FFDB44C-4EC6-43B6-A30A-535C103DD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935E53A-3E11-4768-96D5-B100359570F2}"/>
              </a:ext>
            </a:extLst>
          </p:cNvPr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ACC978C-640D-4FFE-A265-37BC074B70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216E849-1F10-4A88-9ECC-33BF91FD6A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66E4DCA-77D8-452E-96B8-78D367DD1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6381B01-C454-4CB0-AC42-A7ACCA98D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045" y="5808805"/>
            <a:ext cx="909251" cy="9966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FC6A034-AA89-4443-B4B9-EAC532BDA9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4953" y="6268392"/>
            <a:ext cx="626718" cy="6705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1FFE3D6-4189-412E-8AEB-625FF79F1D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sp>
        <p:nvSpPr>
          <p:cNvPr id="22" name="Right Arrow 4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20334D5-4CE2-491C-AE33-72D5A891812F}"/>
              </a:ext>
            </a:extLst>
          </p:cNvPr>
          <p:cNvSpPr/>
          <p:nvPr/>
        </p:nvSpPr>
        <p:spPr>
          <a:xfrm>
            <a:off x="9745473" y="63197"/>
            <a:ext cx="1813719" cy="533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44A5CF0-1541-4C87-A883-F5BCA81DAB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796916" y="4864906"/>
            <a:ext cx="880161" cy="8431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201C2C2-BD65-4B81-B035-BDBA6D39104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" y="-263202"/>
            <a:ext cx="1372041" cy="5213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BB1CB0E9-8E09-455C-BBDC-3F97437A102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4" r="18367"/>
          <a:stretch/>
        </p:blipFill>
        <p:spPr>
          <a:xfrm>
            <a:off x="4026670" y="804149"/>
            <a:ext cx="7556707" cy="5238821"/>
          </a:xfrm>
          <a:prstGeom prst="rect">
            <a:avLst/>
          </a:prstGeom>
        </p:spPr>
      </p:pic>
      <p:pic>
        <p:nvPicPr>
          <p:cNvPr id="29" name="Picture 3" descr="C:\Users\Dell\Desktop\mẫu 1.png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8EFDB8F-DE6E-4E2F-A128-E517A898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7" y="389045"/>
            <a:ext cx="475456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Dell\Desktop\mẫu 2.png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B4D2462-C966-4D28-B077-8A8D024B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34" y="795172"/>
            <a:ext cx="4724400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Dell\Desktop\mẫu 3.png">
            <a:hlinkClick r:id="rId24" action="ppaction://hlinksldjump"/>
            <a:extLst>
              <a:ext uri="{FF2B5EF4-FFF2-40B4-BE49-F238E27FC236}">
                <a16:creationId xmlns="" xmlns:a16="http://schemas.microsoft.com/office/drawing/2014/main" id="{48B02E23-4D58-44CF-90D5-7E267C02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165" y="2978533"/>
            <a:ext cx="4760913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Dell\Desktop\mẫu 4.png">
            <a:hlinkClick r:id="rId26" action="ppaction://hlinksldjump"/>
            <a:extLst>
              <a:ext uri="{FF2B5EF4-FFF2-40B4-BE49-F238E27FC236}">
                <a16:creationId xmlns="" xmlns:a16="http://schemas.microsoft.com/office/drawing/2014/main" id="{8F0A1361-4F89-4754-A56B-3AABA3DE6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82" y="3430719"/>
            <a:ext cx="4718050" cy="301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5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Beginning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C65D87AB-57CB-4604-A76D-5DA9919FF28D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1E23F78-528E-4000-8672-E89FB97A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19" y="304800"/>
            <a:ext cx="4620725" cy="59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ction Button: Beginning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602D2385-B51D-46D9-B8A3-17A2764642DA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FD9DD4-359F-4514-ABB7-4F68378AC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553" y="152400"/>
            <a:ext cx="5184732" cy="629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Beginning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BD5E79EE-620F-4263-AD23-EFF5C1C413E1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60194E-1036-486E-9867-CF23131D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19" y="990600"/>
            <a:ext cx="4724400" cy="46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eginning 10">
            <a:hlinkClick r:id="rId3" action="ppaction://hlinksldjump" highlightClick="1"/>
            <a:extLst>
              <a:ext uri="{FF2B5EF4-FFF2-40B4-BE49-F238E27FC236}">
                <a16:creationId xmlns="" xmlns:a16="http://schemas.microsoft.com/office/drawing/2014/main" id="{241DC490-63E9-498C-B7B8-A12A25209B78}"/>
              </a:ext>
            </a:extLst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79F8A0B-BECC-49A3-A7D5-A417A3928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778"/>
            <a:ext cx="12161838" cy="354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EA7B81-33A4-4C1C-B383-30B1B1DB0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1248" r="15751" b="8767"/>
          <a:stretch/>
        </p:blipFill>
        <p:spPr>
          <a:xfrm>
            <a:off x="699381" y="304800"/>
            <a:ext cx="10284137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2319" y="54864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quý hơn vàng bạc.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6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7854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Y   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DEA7B81-33A4-4C1C-B383-30B1B1DB0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1248" r="15751" b="8767"/>
          <a:stretch/>
        </p:blipFill>
        <p:spPr>
          <a:xfrm>
            <a:off x="699381" y="304800"/>
            <a:ext cx="10284137" cy="48768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BBD7676-1602-4D26-978B-86022C3572DC}"/>
              </a:ext>
            </a:extLst>
          </p:cNvPr>
          <p:cNvGrpSpPr/>
          <p:nvPr/>
        </p:nvGrpSpPr>
        <p:grpSpPr>
          <a:xfrm>
            <a:off x="61119" y="152400"/>
            <a:ext cx="2834596" cy="638322"/>
            <a:chOff x="98029" y="1429216"/>
            <a:chExt cx="2131219" cy="478741"/>
          </a:xfrm>
        </p:grpSpPr>
        <p:sp>
          <p:nvSpPr>
            <p:cNvPr id="16" name="Rounded Rectangle 3">
              <a:extLst>
                <a:ext uri="{FF2B5EF4-FFF2-40B4-BE49-F238E27FC236}">
                  <a16:creationId xmlns="" xmlns:a16="http://schemas.microsoft.com/office/drawing/2014/main" id="{9A4337F6-F169-4A67-9F89-E2314E01D652}"/>
                </a:ext>
              </a:extLst>
            </p:cNvPr>
            <p:cNvSpPr/>
            <p:nvPr/>
          </p:nvSpPr>
          <p:spPr>
            <a:xfrm>
              <a:off x="384358" y="1429216"/>
              <a:ext cx="1844890" cy="478741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695EA661-B994-40E8-B564-3B812808D323}"/>
                </a:ext>
              </a:extLst>
            </p:cNvPr>
            <p:cNvSpPr/>
            <p:nvPr/>
          </p:nvSpPr>
          <p:spPr>
            <a:xfrm>
              <a:off x="98029" y="1458734"/>
              <a:ext cx="481181" cy="44922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ACE9CF-5B29-4F9D-BDB1-3D5C7CFAC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169"/>
            <a:ext cx="12161838" cy="18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112</Words>
  <Application>Microsoft Office PowerPoint</Application>
  <PresentationFormat>Custom</PresentationFormat>
  <Paragraphs>33</Paragraphs>
  <Slides>27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Arial-Rounded</vt:lpstr>
      <vt:lpstr>Calibri</vt:lpstr>
      <vt:lpstr>Chivo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HIEP</cp:lastModifiedBy>
  <cp:revision>220</cp:revision>
  <dcterms:created xsi:type="dcterms:W3CDTF">2021-05-08T14:00:55Z</dcterms:created>
  <dcterms:modified xsi:type="dcterms:W3CDTF">2023-01-17T07:58:35Z</dcterms:modified>
</cp:coreProperties>
</file>