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16"/>
  </p:notesMasterIdLst>
  <p:sldIdLst>
    <p:sldId id="272" r:id="rId4"/>
    <p:sldId id="276" r:id="rId5"/>
    <p:sldId id="278" r:id="rId6"/>
    <p:sldId id="282" r:id="rId7"/>
    <p:sldId id="260" r:id="rId8"/>
    <p:sldId id="261" r:id="rId9"/>
    <p:sldId id="262" r:id="rId10"/>
    <p:sldId id="279" r:id="rId11"/>
    <p:sldId id="263" r:id="rId12"/>
    <p:sldId id="264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8A14-1614-4CD8-8AE2-9D9857CF402A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95E5-20AF-40E6-95F0-2A72887D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02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94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3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8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7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4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4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8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08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660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1051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5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6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72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2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0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6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7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3364" y="4551181"/>
            <a:ext cx="4766072" cy="142875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381000" y="609601"/>
            <a:ext cx="11210924" cy="177794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mừng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nay</a:t>
            </a:r>
            <a:endParaRPr lang="en-US" sz="21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904999" y="2387543"/>
            <a:ext cx="7343775" cy="109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8"/>
              </a:avLst>
            </a:prstTxWarp>
          </a:bodyPr>
          <a:lstStyle/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HOẠT ĐỘNG TRẢI NGHIỆM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C040CF9-B342-45D2-AF57-0C89C677AA8C}"/>
              </a:ext>
            </a:extLst>
          </p:cNvPr>
          <p:cNvSpPr txBox="1"/>
          <p:nvPr/>
        </p:nvSpPr>
        <p:spPr>
          <a:xfrm>
            <a:off x="1638300" y="3664722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b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 Thị Minh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B8FF66-0B7D-4680-95AA-75ACDF26BFE3}"/>
              </a:ext>
            </a:extLst>
          </p:cNvPr>
          <p:cNvSpPr/>
          <p:nvPr/>
        </p:nvSpPr>
        <p:spPr>
          <a:xfrm>
            <a:off x="489098" y="329609"/>
            <a:ext cx="5263116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C5F346-D578-4648-9AEC-65448884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847" y="1924493"/>
            <a:ext cx="4582632" cy="309407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22DB0321-7BB9-442C-A51B-70E4F910F43A}"/>
              </a:ext>
            </a:extLst>
          </p:cNvPr>
          <p:cNvSpPr/>
          <p:nvPr/>
        </p:nvSpPr>
        <p:spPr>
          <a:xfrm>
            <a:off x="8591106" y="2158409"/>
            <a:ext cx="3317358" cy="254118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299D6A-55C1-4E57-82CA-421D7D6DF1F1}"/>
              </a:ext>
            </a:extLst>
          </p:cNvPr>
          <p:cNvSpPr/>
          <p:nvPr/>
        </p:nvSpPr>
        <p:spPr>
          <a:xfrm>
            <a:off x="489098" y="329609"/>
            <a:ext cx="9526772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xmlns="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7897" y="1630768"/>
            <a:ext cx="7556205" cy="42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0D3E0F-34CA-4A7F-B568-899D7EC26D33}"/>
              </a:ext>
            </a:extLst>
          </p:cNvPr>
          <p:cNvSpPr txBox="1"/>
          <p:nvPr/>
        </p:nvSpPr>
        <p:spPr>
          <a:xfrm>
            <a:off x="754912" y="276447"/>
            <a:ext cx="751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VỖ CÁI TAY - NHẠC CỬ ĐIỆU - NHẠC HOẠT NÁO">
            <a:hlinkClick r:id="" action="ppaction://media"/>
            <a:extLst>
              <a:ext uri="{FF2B5EF4-FFF2-40B4-BE49-F238E27FC236}">
                <a16:creationId xmlns:a16="http://schemas.microsoft.com/office/drawing/2014/main" xmlns="" id="{E913A469-7D04-48B1-B84E-1194F5459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435" y="1424763"/>
            <a:ext cx="7851081" cy="44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Cảm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xúc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987F76-83E9-4EDC-81BC-C1C0DBB2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317" y="358016"/>
            <a:ext cx="9144000" cy="32956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EB4C9052-404C-41B1-BEFF-6B79B0EEC0BB}"/>
              </a:ext>
            </a:extLst>
          </p:cNvPr>
          <p:cNvSpPr/>
          <p:nvPr/>
        </p:nvSpPr>
        <p:spPr>
          <a:xfrm>
            <a:off x="2052084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DE0AE6E-0919-4C27-8E43-A8B4A377F114}"/>
              </a:ext>
            </a:extLst>
          </p:cNvPr>
          <p:cNvSpPr/>
          <p:nvPr/>
        </p:nvSpPr>
        <p:spPr>
          <a:xfrm>
            <a:off x="3799368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E3D1A79-15E5-48B0-9625-3C0544589687}"/>
              </a:ext>
            </a:extLst>
          </p:cNvPr>
          <p:cNvSpPr/>
          <p:nvPr/>
        </p:nvSpPr>
        <p:spPr>
          <a:xfrm>
            <a:off x="5429694" y="3895061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E4AE86A-6081-4F89-86E4-57CF20CD7B1D}"/>
              </a:ext>
            </a:extLst>
          </p:cNvPr>
          <p:cNvSpPr/>
          <p:nvPr/>
        </p:nvSpPr>
        <p:spPr>
          <a:xfrm>
            <a:off x="6943061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845744E-060D-4D31-9D41-75EB4FEA2AA6}"/>
              </a:ext>
            </a:extLst>
          </p:cNvPr>
          <p:cNvSpPr/>
          <p:nvPr/>
        </p:nvSpPr>
        <p:spPr>
          <a:xfrm>
            <a:off x="8658447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>
            <a:endCxn id="3" idx="0"/>
          </p:cNvCxnSpPr>
          <p:nvPr/>
        </p:nvCxnSpPr>
        <p:spPr>
          <a:xfrm flipH="1">
            <a:off x="2626242" y="3412273"/>
            <a:ext cx="339982" cy="394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" idx="0"/>
          </p:cNvCxnSpPr>
          <p:nvPr/>
        </p:nvCxnSpPr>
        <p:spPr>
          <a:xfrm flipH="1">
            <a:off x="4373526" y="3412273"/>
            <a:ext cx="120415" cy="394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5" idx="0"/>
          </p:cNvCxnSpPr>
          <p:nvPr/>
        </p:nvCxnSpPr>
        <p:spPr>
          <a:xfrm>
            <a:off x="6101317" y="3412273"/>
            <a:ext cx="0" cy="482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065944" y="3412273"/>
            <a:ext cx="119163" cy="482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" idx="0"/>
          </p:cNvCxnSpPr>
          <p:nvPr/>
        </p:nvCxnSpPr>
        <p:spPr>
          <a:xfrm flipH="1">
            <a:off x="7614684" y="3412273"/>
            <a:ext cx="113111" cy="482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3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36041F-C1FC-476B-8DDC-AF4B72A8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98" y="523654"/>
            <a:ext cx="8324850" cy="43434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8EEFAAE1-5AB4-4B25-8353-E25813B10FC1}"/>
              </a:ext>
            </a:extLst>
          </p:cNvPr>
          <p:cNvSpPr/>
          <p:nvPr/>
        </p:nvSpPr>
        <p:spPr>
          <a:xfrm>
            <a:off x="2934586" y="5178056"/>
            <a:ext cx="2573079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A3EB00E2-D080-43CD-B096-0BCBD752510B}"/>
              </a:ext>
            </a:extLst>
          </p:cNvPr>
          <p:cNvSpPr/>
          <p:nvPr/>
        </p:nvSpPr>
        <p:spPr>
          <a:xfrm>
            <a:off x="7084827" y="5032744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E39645-CB14-442E-9301-AB6D102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58664"/>
            <a:ext cx="7972425" cy="36480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F9D4CB23-8E55-4694-8B43-A9D06A7BAB08}"/>
              </a:ext>
            </a:extLst>
          </p:cNvPr>
          <p:cNvSpPr/>
          <p:nvPr/>
        </p:nvSpPr>
        <p:spPr>
          <a:xfrm>
            <a:off x="2817628" y="4646428"/>
            <a:ext cx="2796363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A35FC792-1057-4989-A60E-CA5C9CEEFC2F}"/>
              </a:ext>
            </a:extLst>
          </p:cNvPr>
          <p:cNvSpPr/>
          <p:nvPr/>
        </p:nvSpPr>
        <p:spPr>
          <a:xfrm>
            <a:off x="6709144" y="4540102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0D601F-AC1A-4B6E-80A9-AAA17A59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876521"/>
            <a:ext cx="8952748" cy="44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113</Words>
  <Application>Microsoft Office PowerPoint</Application>
  <PresentationFormat>Widescreen</PresentationFormat>
  <Paragraphs>26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微软雅黑</vt:lpstr>
      <vt:lpstr>宋体</vt:lpstr>
      <vt:lpstr>Arial</vt:lpstr>
      <vt:lpstr>AvantGarde</vt:lpstr>
      <vt:lpstr>Calibri</vt:lpstr>
      <vt:lpstr>Calibri Light</vt:lpstr>
      <vt:lpstr>Chivo Light</vt:lpstr>
      <vt:lpstr>Times New Roman</vt:lpstr>
      <vt:lpstr>Wingdings</vt:lpstr>
      <vt:lpstr>等线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HIEP</cp:lastModifiedBy>
  <cp:revision>10</cp:revision>
  <dcterms:created xsi:type="dcterms:W3CDTF">2020-09-06T02:54:34Z</dcterms:created>
  <dcterms:modified xsi:type="dcterms:W3CDTF">2023-09-22T09:33:55Z</dcterms:modified>
</cp:coreProperties>
</file>