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63" r:id="rId6"/>
    <p:sldId id="445" r:id="rId7"/>
    <p:sldId id="446" r:id="rId8"/>
    <p:sldId id="447" r:id="rId9"/>
    <p:sldId id="433" r:id="rId10"/>
    <p:sldId id="448" r:id="rId11"/>
    <p:sldId id="406" r:id="rId12"/>
    <p:sldId id="405" r:id="rId13"/>
    <p:sldId id="407" r:id="rId14"/>
    <p:sldId id="417" r:id="rId15"/>
    <p:sldId id="449" r:id="rId16"/>
    <p:sldId id="439" r:id="rId17"/>
    <p:sldId id="425" r:id="rId18"/>
    <p:sldId id="428" r:id="rId19"/>
    <p:sldId id="410" r:id="rId20"/>
    <p:sldId id="450" r:id="rId21"/>
    <p:sldId id="452" r:id="rId22"/>
    <p:sldId id="453" r:id="rId23"/>
    <p:sldId id="454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42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9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2454656" y="1389835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72 :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giaøn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möôùp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696" y="5399236"/>
            <a:ext cx="1756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öôùp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6" y="-10423"/>
            <a:ext cx="11185680" cy="54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32229" y="202459"/>
            <a:ext cx="10929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con </a:t>
            </a:r>
            <a:r>
              <a:rPr lang="en-US" sz="8000" b="1" dirty="0" err="1">
                <a:latin typeface="VNI-Avo" pitchFamily="2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öôùm</a:t>
            </a:r>
            <a:r>
              <a:rPr lang="en-US" sz="8000" b="1" dirty="0">
                <a:latin typeface="VNI-Avo" pitchFamily="2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 </a:t>
            </a:r>
            <a:r>
              <a:rPr lang="en-US" sz="8000" b="1" dirty="0" err="1">
                <a:latin typeface="VNI-Avo" pitchFamily="2" charset="0"/>
              </a:rPr>
              <a:t>n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öôøm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n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öôïp</a:t>
            </a:r>
            <a:r>
              <a:rPr lang="en-US" sz="8000" b="1" dirty="0"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</a:t>
            </a:r>
            <a:r>
              <a:rPr lang="en-US" sz="8000" b="1" dirty="0" err="1">
                <a:latin typeface="VNI-Avo" pitchFamily="2" charset="0"/>
              </a:rPr>
              <a:t>giaøn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m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öôùp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97564" y="238537"/>
            <a:ext cx="1868558" cy="542334"/>
            <a:chOff x="420916" y="524465"/>
            <a:chExt cx="1868558" cy="542334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524465"/>
              <a:ext cx="1328370" cy="5423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20916" y="524466"/>
              <a:ext cx="722083" cy="5423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3737114" y="110613"/>
            <a:ext cx="571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720748" y="2486653"/>
            <a:ext cx="13275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chöôøm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ñöôïm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göôm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	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öôùm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löôïm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öôùp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böôùm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nöôøm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giaøn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68601"/>
              </p:ext>
            </p:extLst>
          </p:nvPr>
        </p:nvGraphicFramePr>
        <p:xfrm>
          <a:off x="4525617" y="1033942"/>
          <a:ext cx="314076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öôm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dk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dk1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öôùm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4374623"/>
            <a:ext cx="2895601" cy="17178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56" y="4434108"/>
            <a:ext cx="3207026" cy="1658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73" y="4482022"/>
            <a:ext cx="2835966" cy="16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0225" l="10000" r="97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335615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9" y="1375251"/>
            <a:ext cx="11700762" cy="2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2" y="653512"/>
            <a:ext cx="11065455" cy="48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8117" y="1550504"/>
            <a:ext cx="2405326" cy="756216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7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656" y="878863"/>
            <a:ext cx="116022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maät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khaép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möôùp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theàm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Maét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lim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dim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ñieàu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sôïi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ria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rung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rinh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 hay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deûo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hôn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029200" y="2295372"/>
            <a:ext cx="15306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1252107" y="145421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7419" y="153337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4792717" y="1649602"/>
            <a:ext cx="11606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3636659" y="4888611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87370" y="230939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92717" y="2855626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6165502" y="2422816"/>
            <a:ext cx="224293" cy="544925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371112" y="352752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4167658" y="4525645"/>
            <a:ext cx="205028" cy="471057"/>
            <a:chOff x="6400800" y="194146"/>
            <a:chExt cx="236483" cy="766958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3885176" y="5179843"/>
            <a:ext cx="152362" cy="40747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3991685" y="413502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081013" y="34671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504574" y="281264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4" y="1154595"/>
            <a:ext cx="11188146" cy="542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9174" y="228600"/>
            <a:ext cx="1984513" cy="646043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91840"/>
              <a:ext cx="752061" cy="685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nuoâi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yeâu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672951" y="1419914"/>
            <a:ext cx="11868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VNI-Avo" pitchFamily="2" charset="0"/>
              </a:rPr>
              <a:t>  </a:t>
            </a:r>
            <a:r>
              <a:rPr lang="en-US" sz="4800" b="1" dirty="0" err="1">
                <a:latin typeface="VNI-Avo" pitchFamily="2" charset="0"/>
              </a:rPr>
              <a:t>böôùc</a:t>
            </a:r>
            <a:r>
              <a:rPr lang="en-US" sz="4800" b="1" dirty="0">
                <a:latin typeface="VNI-Avo" pitchFamily="2" charset="0"/>
              </a:rPr>
              <a:t>	 </a:t>
            </a:r>
            <a:r>
              <a:rPr lang="en-US" sz="4800" b="1" dirty="0" err="1">
                <a:latin typeface="VNI-Avo" pitchFamily="2" charset="0"/>
              </a:rPr>
              <a:t>löôïc</a:t>
            </a:r>
            <a:r>
              <a:rPr lang="en-US" sz="4800" b="1" dirty="0">
                <a:latin typeface="VNI-Avo" pitchFamily="2" charset="0"/>
              </a:rPr>
              <a:t>	   </a:t>
            </a:r>
            <a:r>
              <a:rPr lang="en-US" sz="4800" b="1" dirty="0" err="1">
                <a:latin typeface="VNI-Avo" pitchFamily="2" charset="0"/>
              </a:rPr>
              <a:t>ngöôïc</a:t>
            </a:r>
            <a:r>
              <a:rPr lang="en-US" sz="4800" b="1" dirty="0">
                <a:latin typeface="VNI-Avo" pitchFamily="2" charset="0"/>
              </a:rPr>
              <a:t>	     </a:t>
            </a:r>
            <a:r>
              <a:rPr lang="en-US" sz="4800" b="1" dirty="0" err="1">
                <a:latin typeface="VNI-Avo" pitchFamily="2" charset="0"/>
              </a:rPr>
              <a:t>nöôùc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latin typeface="VNI-Avo" pitchFamily="2" charset="0"/>
              </a:rPr>
              <a:t>löôùt</a:t>
            </a:r>
            <a:r>
              <a:rPr lang="en-US" sz="4800" b="1" dirty="0">
                <a:latin typeface="VNI-Avo" pitchFamily="2" charset="0"/>
              </a:rPr>
              <a:t>	      </a:t>
            </a:r>
            <a:r>
              <a:rPr lang="en-US" sz="4800" b="1" dirty="0" err="1">
                <a:latin typeface="VNI-Avo" pitchFamily="2" charset="0"/>
              </a:rPr>
              <a:t>löôït</a:t>
            </a:r>
            <a:r>
              <a:rPr lang="en-US" sz="4800" b="1" dirty="0">
                <a:latin typeface="VNI-Avo" pitchFamily="2" charset="0"/>
              </a:rPr>
              <a:t>	   </a:t>
            </a:r>
            <a:r>
              <a:rPr lang="en-US" sz="4800" b="1" dirty="0" err="1">
                <a:latin typeface="VNI-Avo" pitchFamily="2" charset="0"/>
              </a:rPr>
              <a:t>möôùt</a:t>
            </a:r>
            <a:r>
              <a:rPr lang="en-US" sz="4800" b="1" dirty="0">
                <a:latin typeface="VNI-Avo" pitchFamily="2" charset="0"/>
              </a:rPr>
              <a:t>	    </a:t>
            </a:r>
            <a:r>
              <a:rPr lang="en-US" sz="4800" b="1" dirty="0" err="1">
                <a:latin typeface="VNI-Avo" pitchFamily="2" charset="0"/>
              </a:rPr>
              <a:t>möôït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VNI-Avo" pitchFamily="2" charset="0"/>
              </a:rPr>
              <a:t>  </a:t>
            </a:r>
            <a:r>
              <a:rPr lang="en-US" sz="4800" b="1" dirty="0" err="1">
                <a:latin typeface="VNI-Avo" pitchFamily="2" charset="0"/>
              </a:rPr>
              <a:t>thöôùc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keû</a:t>
            </a:r>
            <a:r>
              <a:rPr lang="en-US" sz="4800" b="1" dirty="0">
                <a:latin typeface="VNI-Avo" pitchFamily="2" charset="0"/>
              </a:rPr>
              <a:t>      </a:t>
            </a:r>
            <a:r>
              <a:rPr lang="en-US" sz="4800" b="1" dirty="0" err="1">
                <a:latin typeface="VNI-Avo" pitchFamily="2" charset="0"/>
              </a:rPr>
              <a:t>döôïc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só</a:t>
            </a:r>
            <a:r>
              <a:rPr lang="en-US" sz="4800" b="1" dirty="0">
                <a:latin typeface="VNI-Avo" pitchFamily="2" charset="0"/>
              </a:rPr>
              <a:t>       </a:t>
            </a:r>
            <a:r>
              <a:rPr lang="en-US" sz="4800" b="1" dirty="0" err="1">
                <a:latin typeface="VNI-Avo" pitchFamily="2" charset="0"/>
              </a:rPr>
              <a:t>löôùt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vaùn</a:t>
            </a:r>
            <a:endParaRPr lang="en-US" sz="4800" b="1" dirty="0"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291" y="1465970"/>
            <a:ext cx="113499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haùt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ca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trôû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ngöôøi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laùi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taøu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vöôït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qua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phi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coâng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töï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: “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nhæ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?”</a:t>
            </a:r>
            <a:endParaRPr lang="vi-VN" sz="38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9" y="217469"/>
            <a:ext cx="11480913" cy="51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0368" y="288786"/>
            <a:ext cx="3048000" cy="838200"/>
            <a:chOff x="-1179758" y="288786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-570158" y="288786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1179758" y="288786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368" y="5388114"/>
            <a:ext cx="1149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böôùm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bay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raäp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rôøn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4808" y="538840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öôm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408" y="5368531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öôp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737" y="538840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öôm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37162" y="185610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280204" y="187293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022351" y="1879033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VNI-Avo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256302" y="645844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106479" y="64584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59356" y="2049662"/>
            <a:ext cx="3210519" cy="1970988"/>
            <a:chOff x="344555" y="1790522"/>
            <a:chExt cx="3210519" cy="1970988"/>
          </a:xfrm>
          <a:solidFill>
            <a:srgbClr val="CCECFF"/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344556" y="179235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54874" y="1790522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44555" y="2770910"/>
              <a:ext cx="3210519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53001" y="2095142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115879" y="2126140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99419" y="3106249"/>
            <a:ext cx="2091981" cy="835813"/>
            <a:chOff x="3775418" y="3106248"/>
            <a:chExt cx="2091981" cy="835813"/>
          </a:xfrm>
        </p:grpSpPr>
        <p:sp>
          <p:nvSpPr>
            <p:cNvPr id="35" name="TextBox 34"/>
            <p:cNvSpPr txBox="1"/>
            <p:nvPr/>
          </p:nvSpPr>
          <p:spPr>
            <a:xfrm>
              <a:off x="3775418" y="3106248"/>
              <a:ext cx="1976823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böôùm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4201558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flipH="1">
            <a:off x="543339" y="4124561"/>
            <a:ext cx="11648661" cy="21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chöôøm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ñöôïm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göôm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	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öôùm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löôïm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öôùp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371600" y="47464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7563" y="238536"/>
            <a:ext cx="2425149" cy="755377"/>
            <a:chOff x="420916" y="524465"/>
            <a:chExt cx="1868558" cy="542334"/>
          </a:xfrm>
        </p:grpSpPr>
        <p:sp>
          <p:nvSpPr>
            <p:cNvPr id="24" name="Rounded Rectangle 23"/>
            <p:cNvSpPr/>
            <p:nvPr/>
          </p:nvSpPr>
          <p:spPr>
            <a:xfrm>
              <a:off x="961104" y="524465"/>
              <a:ext cx="1328370" cy="5423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20916" y="524466"/>
              <a:ext cx="722083" cy="5423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>
                <a:latin typeface="VNI-Avo" pitchFamily="2" charset="0"/>
              </a:rPr>
              <a:t>con </a:t>
            </a:r>
            <a:r>
              <a:rPr lang="en-US" sz="6000" b="1" dirty="0" err="1">
                <a:latin typeface="VNI-Avo" pitchFamily="2" charset="0"/>
              </a:rPr>
              <a:t>böôùm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6230" y="54869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öôùm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" y="274154"/>
            <a:ext cx="10349948" cy="4910842"/>
          </a:xfr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nöôøm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nöôïp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9222" y="5577033"/>
            <a:ext cx="1756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5" y="180730"/>
            <a:ext cx="9914114" cy="5126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6087" y="5576095"/>
            <a:ext cx="2167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326</Words>
  <Application>Microsoft Office PowerPoint</Application>
  <PresentationFormat>Widescreen</PresentationFormat>
  <Paragraphs>84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.VnAvantH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Vaät nuoâi yeâu thích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46</cp:revision>
  <dcterms:created xsi:type="dcterms:W3CDTF">2020-08-20T10:02:23Z</dcterms:created>
  <dcterms:modified xsi:type="dcterms:W3CDTF">2024-12-22T13:23:02Z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