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69" r:id="rId3"/>
    <p:sldId id="259" r:id="rId4"/>
    <p:sldId id="260" r:id="rId5"/>
    <p:sldId id="261" r:id="rId6"/>
    <p:sldId id="275" r:id="rId7"/>
    <p:sldId id="280" r:id="rId8"/>
    <p:sldId id="256" r:id="rId9"/>
    <p:sldId id="285" r:id="rId10"/>
    <p:sldId id="282" r:id="rId11"/>
    <p:sldId id="283" r:id="rId12"/>
    <p:sldId id="270" r:id="rId13"/>
    <p:sldId id="274" r:id="rId14"/>
    <p:sldId id="277" r:id="rId15"/>
    <p:sldId id="278" r:id="rId16"/>
    <p:sldId id="279" r:id="rId17"/>
    <p:sldId id="267" r:id="rId18"/>
    <p:sldId id="265" r:id="rId19"/>
    <p:sldId id="284" r:id="rId20"/>
    <p:sldId id="28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8AD5B-5B99-434D-A54F-532573EC891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7495E-BAE5-4882-8BE9-F4BF930E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03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7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5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09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65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73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13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71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2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78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28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94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45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63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1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7495E-BAE5-4882-8BE9-F4BF930E12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90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82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8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6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85310F18-5BA7-4C17-B4F5-065BA1013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57" y="837957"/>
            <a:ext cx="6717885" cy="518208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2EC2C62-5485-4B12-B6B0-739CD2756FBA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1A38A-6943-4B48-B746-2B3F59D8D5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9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0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5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3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8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8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5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6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7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5D8-8E75-4735-877C-5E963A0D3FA0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F2295-4E66-488F-9376-A49EEC90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8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microsoft.com/office/2007/relationships/media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28.gif"/><Relationship Id="rId17" Type="http://schemas.openxmlformats.org/officeDocument/2006/relationships/image" Target="../media/image33.gif"/><Relationship Id="rId2" Type="http://schemas.openxmlformats.org/officeDocument/2006/relationships/audio" Target="file:///D:\Music\nhac%20tre\Unknown%20Artist\Unknown%20Album%20(12-21-2007%2010-54-58%20PM)\05%20Track%205.mp3" TargetMode="External"/><Relationship Id="rId16" Type="http://schemas.openxmlformats.org/officeDocument/2006/relationships/image" Target="../media/image32.gif"/><Relationship Id="rId1" Type="http://schemas.openxmlformats.org/officeDocument/2006/relationships/tags" Target="../tags/tag10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audio" Target="../media/media2.WAV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gif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2.wav"/><Relationship Id="rId12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audio" Target="../media/audio8.wav"/><Relationship Id="rId5" Type="http://schemas.openxmlformats.org/officeDocument/2006/relationships/audio" Target="../media/audio6.wav"/><Relationship Id="rId10" Type="http://schemas.openxmlformats.org/officeDocument/2006/relationships/image" Target="../media/image36.jpeg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gif"/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2.wav"/><Relationship Id="rId12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11" Type="http://schemas.openxmlformats.org/officeDocument/2006/relationships/audio" Target="../media/audio8.wav"/><Relationship Id="rId5" Type="http://schemas.openxmlformats.org/officeDocument/2006/relationships/audio" Target="../media/audio6.wav"/><Relationship Id="rId10" Type="http://schemas.openxmlformats.org/officeDocument/2006/relationships/image" Target="../media/image36.jpeg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gif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2.wav"/><Relationship Id="rId12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audio" Target="../media/audio8.wav"/><Relationship Id="rId5" Type="http://schemas.openxmlformats.org/officeDocument/2006/relationships/audio" Target="../media/audio6.wav"/><Relationship Id="rId10" Type="http://schemas.openxmlformats.org/officeDocument/2006/relationships/image" Target="../media/image36.jpeg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gif"/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2.wav"/><Relationship Id="rId12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11" Type="http://schemas.openxmlformats.org/officeDocument/2006/relationships/audio" Target="../media/audio8.wav"/><Relationship Id="rId5" Type="http://schemas.openxmlformats.org/officeDocument/2006/relationships/audio" Target="../media/audio6.wav"/><Relationship Id="rId10" Type="http://schemas.openxmlformats.org/officeDocument/2006/relationships/image" Target="../media/image36.jpeg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7" descr="BOOKANI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1" y="4522789"/>
            <a:ext cx="5027613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7"/>
          <p:cNvGrpSpPr>
            <a:grpSpLocks/>
          </p:cNvGrpSpPr>
          <p:nvPr/>
        </p:nvGrpSpPr>
        <p:grpSpPr bwMode="auto">
          <a:xfrm>
            <a:off x="0" y="-1923"/>
            <a:ext cx="12280392" cy="6858000"/>
            <a:chOff x="-3" y="3"/>
            <a:chExt cx="5787" cy="4344"/>
          </a:xfrm>
        </p:grpSpPr>
        <p:grpSp>
          <p:nvGrpSpPr>
            <p:cNvPr id="3080" name="Group 8"/>
            <p:cNvGrpSpPr>
              <a:grpSpLocks/>
            </p:cNvGrpSpPr>
            <p:nvPr/>
          </p:nvGrpSpPr>
          <p:grpSpPr bwMode="auto">
            <a:xfrm rot="5400000">
              <a:off x="3981" y="2545"/>
              <a:ext cx="1817" cy="1788"/>
              <a:chOff x="3936" y="-15"/>
              <a:chExt cx="1817" cy="1788"/>
            </a:xfrm>
          </p:grpSpPr>
          <p:pic>
            <p:nvPicPr>
              <p:cNvPr id="3093" name="Picture 9" descr="hoa-hong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7060206">
                <a:off x="5200" y="58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4" name="Picture 10" descr="hoa-da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7" y="-15"/>
                <a:ext cx="216" cy="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5" name="Picture 11" descr="hoa-da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7"/>
                <a:ext cx="17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1" name="Group 12"/>
            <p:cNvGrpSpPr>
              <a:grpSpLocks/>
            </p:cNvGrpSpPr>
            <p:nvPr/>
          </p:nvGrpSpPr>
          <p:grpSpPr bwMode="auto">
            <a:xfrm rot="10800000">
              <a:off x="25" y="2544"/>
              <a:ext cx="1817" cy="1788"/>
              <a:chOff x="3936" y="-15"/>
              <a:chExt cx="1817" cy="1788"/>
            </a:xfrm>
          </p:grpSpPr>
          <p:pic>
            <p:nvPicPr>
              <p:cNvPr id="3090" name="Picture 13" descr="hoa-hong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7060206">
                <a:off x="5200" y="58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1" name="Picture 14" descr="hoa-da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7" y="-15"/>
                <a:ext cx="216" cy="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2" name="Picture 15" descr="hoa-da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7"/>
                <a:ext cx="17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2" name="Group 16"/>
            <p:cNvGrpSpPr>
              <a:grpSpLocks/>
            </p:cNvGrpSpPr>
            <p:nvPr/>
          </p:nvGrpSpPr>
          <p:grpSpPr bwMode="auto">
            <a:xfrm>
              <a:off x="3921" y="3"/>
              <a:ext cx="1817" cy="1788"/>
              <a:chOff x="3936" y="-15"/>
              <a:chExt cx="1817" cy="1788"/>
            </a:xfrm>
          </p:grpSpPr>
          <p:pic>
            <p:nvPicPr>
              <p:cNvPr id="3087" name="Picture 17" descr="hoa-hong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7060206">
                <a:off x="5200" y="58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8" name="Picture 18" descr="hoa-da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7" y="-15"/>
                <a:ext cx="216" cy="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9" name="Picture 19" descr="hoa-da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7"/>
                <a:ext cx="17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3" name="Group 20"/>
            <p:cNvGrpSpPr>
              <a:grpSpLocks/>
            </p:cNvGrpSpPr>
            <p:nvPr/>
          </p:nvGrpSpPr>
          <p:grpSpPr bwMode="auto">
            <a:xfrm rot="-5400000">
              <a:off x="-18" y="37"/>
              <a:ext cx="1817" cy="1788"/>
              <a:chOff x="3936" y="-15"/>
              <a:chExt cx="1817" cy="1788"/>
            </a:xfrm>
          </p:grpSpPr>
          <p:pic>
            <p:nvPicPr>
              <p:cNvPr id="3084" name="Picture 21" descr="hoa-hong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7060206">
                <a:off x="5200" y="58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5" name="Picture 22" descr="hoa-da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7" y="-15"/>
                <a:ext cx="216" cy="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6" name="Picture 23" descr="hoa-da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7"/>
                <a:ext cx="17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264" name="WordArt 24"/>
          <p:cNvSpPr>
            <a:spLocks noChangeArrowheads="1" noChangeShapeType="1" noTextEdit="1"/>
          </p:cNvSpPr>
          <p:nvPr/>
        </p:nvSpPr>
        <p:spPr bwMode="auto">
          <a:xfrm>
            <a:off x="3723323" y="3136392"/>
            <a:ext cx="4968241" cy="581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lgerian" panose="04020705040A02060702" pitchFamily="82" charset="0"/>
              </a:rPr>
              <a:t>BÀI 3:  MÁY  TÍNH VÀ  EM (TIẾT 1) </a:t>
            </a:r>
            <a:endParaRPr lang="en-US" sz="2000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0268" name="WordArt 28"/>
          <p:cNvSpPr>
            <a:spLocks noChangeArrowheads="1" noChangeShapeType="1" noTextEdit="1"/>
          </p:cNvSpPr>
          <p:nvPr/>
        </p:nvSpPr>
        <p:spPr bwMode="auto">
          <a:xfrm>
            <a:off x="4343400" y="5668964"/>
            <a:ext cx="3422650" cy="4921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blurRad="38100" dist="19049" dir="2700000" algn="tl" rotWithShape="0">
                    <a:schemeClr val="tx1">
                      <a:alpha val="39998"/>
                    </a:schemeClr>
                  </a:outerShdw>
                </a:effectLst>
              </a:rPr>
              <a:t>GIÁO VIÊN THỰC HIỆN: </a:t>
            </a:r>
            <a:r>
              <a:rPr lang="en-US" sz="3600" kern="10" dirty="0" smtClean="0">
                <a:effectLst>
                  <a:outerShdw blurRad="38100" dist="19049" dir="2700000" algn="tl" rotWithShape="0">
                    <a:schemeClr val="tx1">
                      <a:alpha val="39998"/>
                    </a:schemeClr>
                  </a:outerShdw>
                </a:effectLst>
              </a:rPr>
              <a:t>LÊ THỊ MINH PHƯƠNG</a:t>
            </a:r>
            <a:endParaRPr lang="en-US" sz="3600" kern="10" dirty="0">
              <a:effectLst>
                <a:outerShdw blurRad="38100" dist="19049" dir="2700000" algn="tl" rotWithShape="0">
                  <a:schemeClr val="tx1">
                    <a:alpha val="39998"/>
                  </a:schemeClr>
                </a:outerShdw>
              </a:effectLst>
            </a:endParaRPr>
          </a:p>
        </p:txBody>
      </p:sp>
      <p:sp>
        <p:nvSpPr>
          <p:cNvPr id="26" name="WordArt 24"/>
          <p:cNvSpPr>
            <a:spLocks noChangeArrowheads="1" noChangeShapeType="1" noTextEdit="1"/>
          </p:cNvSpPr>
          <p:nvPr/>
        </p:nvSpPr>
        <p:spPr bwMode="auto">
          <a:xfrm>
            <a:off x="3792539" y="236538"/>
            <a:ext cx="4751387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</a:rPr>
              <a:t>ỦY BAN NHÂN DÂN HUYỆN TIÊN LÃNG</a:t>
            </a:r>
          </a:p>
          <a:p>
            <a:pPr algn="ctr"/>
            <a:r>
              <a:rPr lang="vi-VN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</a:rPr>
              <a:t>TRƯỜNG TIỂU HỌC </a:t>
            </a:r>
            <a:r>
              <a:rPr lang="en-US" sz="3200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</a:rPr>
              <a:t>LIÊN HÀO</a:t>
            </a:r>
            <a:endParaRPr lang="en-US" sz="3200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WordArt 24"/>
          <p:cNvSpPr>
            <a:spLocks noChangeArrowheads="1" noChangeShapeType="1" noTextEdit="1"/>
          </p:cNvSpPr>
          <p:nvPr/>
        </p:nvSpPr>
        <p:spPr bwMode="auto">
          <a:xfrm>
            <a:off x="2982913" y="1438276"/>
            <a:ext cx="6583362" cy="1235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</a:rPr>
              <a:t>CHUYÊN ĐỀ CẤP </a:t>
            </a:r>
            <a:r>
              <a:rPr lang="en-US" sz="3200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</a:rPr>
              <a:t>TRƯỜNG</a:t>
            </a:r>
            <a:endParaRPr lang="en-US" sz="3200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</a:endParaRPr>
          </a:p>
          <a:p>
            <a:pPr algn="ctr"/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</a:rPr>
              <a:t>MÔN </a:t>
            </a:r>
            <a:r>
              <a:rPr lang="en-US" sz="3200" kern="10" spc="-320" dirty="0" smtClean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</a:rPr>
              <a:t>TIN HỌC LỚP 3</a:t>
            </a:r>
            <a:endParaRPr lang="en-US" sz="3200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082688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peakers&#10;&#10;Description automatically generated with medium confidence">
            <a:extLst>
              <a:ext uri="{FF2B5EF4-FFF2-40B4-BE49-F238E27FC236}">
                <a16:creationId xmlns:a16="http://schemas.microsoft.com/office/drawing/2014/main" id="{FE2017A7-CDD7-4043-A215-D3164346F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03" y="2104436"/>
            <a:ext cx="3189940" cy="3189940"/>
          </a:xfrm>
          <a:prstGeom prst="rect">
            <a:avLst/>
          </a:prstGeom>
        </p:spPr>
      </p:pic>
      <p:pic>
        <p:nvPicPr>
          <p:cNvPr id="5" name="Picture 4" descr="A picture containing red, electronics, projector&#10;&#10;Description automatically generated">
            <a:extLst>
              <a:ext uri="{FF2B5EF4-FFF2-40B4-BE49-F238E27FC236}">
                <a16:creationId xmlns:a16="http://schemas.microsoft.com/office/drawing/2014/main" id="{A1933EBC-62AA-49AC-91C3-A99CE8FD2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97" y="2194508"/>
            <a:ext cx="2816404" cy="2816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704EC-72C2-44AF-9C79-EBE0FC512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33" y="2442108"/>
            <a:ext cx="3116686" cy="24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7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347541yj6iwigpk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338" y="3315677"/>
            <a:ext cx="1066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AutoShape 16"/>
          <p:cNvSpPr>
            <a:spLocks noChangeArrowheads="1"/>
          </p:cNvSpPr>
          <p:nvPr/>
        </p:nvSpPr>
        <p:spPr bwMode="auto">
          <a:xfrm>
            <a:off x="8402638" y="693739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9291638" y="1905000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1" name="AutoShape 18"/>
          <p:cNvSpPr>
            <a:spLocks noChangeArrowheads="1"/>
          </p:cNvSpPr>
          <p:nvPr/>
        </p:nvSpPr>
        <p:spPr bwMode="auto">
          <a:xfrm>
            <a:off x="8834438" y="2286000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2" name="AutoShape 19"/>
          <p:cNvSpPr>
            <a:spLocks noChangeArrowheads="1"/>
          </p:cNvSpPr>
          <p:nvPr/>
        </p:nvSpPr>
        <p:spPr bwMode="auto">
          <a:xfrm>
            <a:off x="8529638" y="1752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" name="AutoShape 20"/>
          <p:cNvSpPr>
            <a:spLocks noChangeArrowheads="1"/>
          </p:cNvSpPr>
          <p:nvPr/>
        </p:nvSpPr>
        <p:spPr bwMode="auto">
          <a:xfrm>
            <a:off x="8148638" y="1905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8440" name="Picture 19" descr="Copy (6) of atom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00200"/>
            <a:ext cx="22098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5" descr="817513fi2tiyr4vm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546" y="0"/>
            <a:ext cx="9144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" descr="897809znmiqpe48q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-52388"/>
            <a:ext cx="839788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5 Track 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1495_7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48401"/>
            <a:ext cx="152400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099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WordArt 12"/>
          <p:cNvSpPr>
            <a:spLocks noChangeArrowheads="1" noChangeShapeType="1" noTextEdit="1"/>
          </p:cNvSpPr>
          <p:nvPr/>
        </p:nvSpPr>
        <p:spPr bwMode="auto">
          <a:xfrm>
            <a:off x="2116138" y="2325689"/>
            <a:ext cx="8001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448" name="Picture 34" descr="an30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66676"/>
            <a:ext cx="510540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8"/>
          <p:cNvSpPr>
            <a:spLocks noChangeArrowheads="1" noChangeShapeType="1" noTextEdit="1"/>
          </p:cNvSpPr>
          <p:nvPr/>
        </p:nvSpPr>
        <p:spPr bwMode="auto">
          <a:xfrm>
            <a:off x="2237581" y="3576152"/>
            <a:ext cx="8154987" cy="1751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18450" name="Picture 5" descr="000z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85"/>
            <a:ext cx="12098215" cy="27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4" descr="600178xozdwk0841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880706"/>
            <a:ext cx="1143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3044826" y="3055939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0" name="AutoShape 17"/>
          <p:cNvSpPr>
            <a:spLocks noChangeArrowheads="1"/>
          </p:cNvSpPr>
          <p:nvPr/>
        </p:nvSpPr>
        <p:spPr bwMode="auto">
          <a:xfrm>
            <a:off x="6284914" y="3151189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1" name="AutoShape 18"/>
          <p:cNvSpPr>
            <a:spLocks noChangeArrowheads="1"/>
          </p:cNvSpPr>
          <p:nvPr/>
        </p:nvSpPr>
        <p:spPr bwMode="auto">
          <a:xfrm>
            <a:off x="3195638" y="4818064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" name="AutoShape 19"/>
          <p:cNvSpPr>
            <a:spLocks noChangeArrowheads="1"/>
          </p:cNvSpPr>
          <p:nvPr/>
        </p:nvSpPr>
        <p:spPr bwMode="auto">
          <a:xfrm>
            <a:off x="4225925" y="537845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2509838" y="443706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4" name="AutoShape 16"/>
          <p:cNvSpPr>
            <a:spLocks noChangeArrowheads="1"/>
          </p:cNvSpPr>
          <p:nvPr/>
        </p:nvSpPr>
        <p:spPr bwMode="auto">
          <a:xfrm>
            <a:off x="5062538" y="5170489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5" name="AutoShape 17"/>
          <p:cNvSpPr>
            <a:spLocks noChangeArrowheads="1"/>
          </p:cNvSpPr>
          <p:nvPr/>
        </p:nvSpPr>
        <p:spPr bwMode="auto">
          <a:xfrm>
            <a:off x="8794751" y="498475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7610476" y="527367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7" name="AutoShape 19"/>
          <p:cNvSpPr>
            <a:spLocks noChangeArrowheads="1"/>
          </p:cNvSpPr>
          <p:nvPr/>
        </p:nvSpPr>
        <p:spPr bwMode="auto">
          <a:xfrm>
            <a:off x="7843838" y="39751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8" name="AutoShape 20"/>
          <p:cNvSpPr>
            <a:spLocks noChangeArrowheads="1"/>
          </p:cNvSpPr>
          <p:nvPr/>
        </p:nvSpPr>
        <p:spPr bwMode="auto">
          <a:xfrm>
            <a:off x="6623050" y="4884738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4" name="AutoShape 16"/>
          <p:cNvSpPr>
            <a:spLocks noChangeArrowheads="1"/>
          </p:cNvSpPr>
          <p:nvPr/>
        </p:nvSpPr>
        <p:spPr bwMode="auto">
          <a:xfrm>
            <a:off x="3935413" y="446089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5" name="AutoShape 17"/>
          <p:cNvSpPr>
            <a:spLocks noChangeArrowheads="1"/>
          </p:cNvSpPr>
          <p:nvPr/>
        </p:nvSpPr>
        <p:spPr bwMode="auto">
          <a:xfrm>
            <a:off x="3043238" y="1212850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6" name="AutoShape 18"/>
          <p:cNvSpPr>
            <a:spLocks noChangeArrowheads="1"/>
          </p:cNvSpPr>
          <p:nvPr/>
        </p:nvSpPr>
        <p:spPr bwMode="auto">
          <a:xfrm>
            <a:off x="3709988" y="3378200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7" name="AutoShape 19"/>
          <p:cNvSpPr>
            <a:spLocks noChangeArrowheads="1"/>
          </p:cNvSpPr>
          <p:nvPr/>
        </p:nvSpPr>
        <p:spPr bwMode="auto">
          <a:xfrm>
            <a:off x="4013200" y="2230438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8" name="AutoShape 20"/>
          <p:cNvSpPr>
            <a:spLocks noChangeArrowheads="1"/>
          </p:cNvSpPr>
          <p:nvPr/>
        </p:nvSpPr>
        <p:spPr bwMode="auto">
          <a:xfrm>
            <a:off x="3048000" y="1981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8467" name="Picture 78" descr="hinh-dong-dep-cho-powerpoint-497_042052071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6" y="6248400"/>
            <a:ext cx="582612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8" name="Picture 79" descr="hinh-dong-dep-cho-powerpoint-497_042052071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6" y="6248400"/>
            <a:ext cx="63912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62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11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211" fill="hold"/>
                                        <p:tgtEl>
                                          <p:spTgt spid="14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1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  <p:audio>
              <p:cMediaNode vol="100000" showWhenStopped="0">
                <p:cTn id="1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95600" y="914400"/>
            <a:ext cx="7772400" cy="16764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dirty="0" err="1"/>
              <a:t>Các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bộ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phận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cơ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bản</a:t>
            </a:r>
            <a:r>
              <a:rPr lang="en-US" altLang="en-US" sz="3600" dirty="0"/>
              <a:t> </a:t>
            </a:r>
          </a:p>
          <a:p>
            <a:pPr algn="ctr">
              <a:buFontTx/>
              <a:buNone/>
            </a:pPr>
            <a:r>
              <a:rPr lang="en-US" altLang="en-US" sz="3600" dirty="0" err="1"/>
              <a:t>của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máy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tính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để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là</a:t>
            </a:r>
            <a:r>
              <a:rPr lang="en-US" altLang="en-US" sz="3600" dirty="0"/>
              <a:t>: 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525589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619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76576" y="2679700"/>
            <a:ext cx="5305425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7162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27892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59001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124201" y="3870960"/>
            <a:ext cx="7802879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06622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84397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391699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39951" y="402971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048001" y="5087112"/>
            <a:ext cx="5319713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53585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1363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520935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39951" y="53220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94235" name="AutoShape 27"/>
          <p:cNvSpPr>
            <a:spLocks noChangeArrowheads="1"/>
          </p:cNvSpPr>
          <p:nvPr/>
        </p:nvSpPr>
        <p:spPr bwMode="auto">
          <a:xfrm>
            <a:off x="1524000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94236" name="WordArt 28"/>
          <p:cNvSpPr>
            <a:spLocks noChangeArrowheads="1" noChangeShapeType="1" noTextEdit="1"/>
          </p:cNvSpPr>
          <p:nvPr/>
        </p:nvSpPr>
        <p:spPr bwMode="auto">
          <a:xfrm>
            <a:off x="1981201" y="1524001"/>
            <a:ext cx="709613" cy="606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i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812801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5" name="WordArt 31"/>
          <p:cNvSpPr>
            <a:spLocks noChangeArrowheads="1" noChangeShapeType="1" noTextEdit="1"/>
          </p:cNvSpPr>
          <p:nvPr/>
        </p:nvSpPr>
        <p:spPr bwMode="auto">
          <a:xfrm>
            <a:off x="3276600" y="26988"/>
            <a:ext cx="6705600" cy="735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43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20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RUNG CHUÔNG VÀNG</a:t>
            </a:r>
          </a:p>
        </p:txBody>
      </p:sp>
      <p:pic>
        <p:nvPicPr>
          <p:cNvPr id="6172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28"/>
          <p:cNvSpPr>
            <a:spLocks noChangeArrowheads="1" noChangeShapeType="1" noTextEdit="1"/>
          </p:cNvSpPr>
          <p:nvPr/>
        </p:nvSpPr>
        <p:spPr bwMode="auto">
          <a:xfrm>
            <a:off x="1905001" y="1600201"/>
            <a:ext cx="709613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WordArt 35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11068681" y="595884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6" name="WordArt 39"/>
          <p:cNvSpPr>
            <a:spLocks noChangeArrowheads="1" noChangeShapeType="1" noTextEdit="1"/>
          </p:cNvSpPr>
          <p:nvPr/>
        </p:nvSpPr>
        <p:spPr bwMode="auto">
          <a:xfrm>
            <a:off x="11111543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7" name="WordArt 40"/>
          <p:cNvSpPr>
            <a:spLocks noChangeArrowheads="1" noChangeShapeType="1" noTextEdit="1"/>
          </p:cNvSpPr>
          <p:nvPr/>
        </p:nvSpPr>
        <p:spPr bwMode="auto">
          <a:xfrm>
            <a:off x="11078206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8" name="WordArt 41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9" name="WordArt 42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0" name="WordArt 43"/>
          <p:cNvSpPr>
            <a:spLocks noChangeArrowheads="1" noChangeShapeType="1" noTextEdit="1"/>
          </p:cNvSpPr>
          <p:nvPr/>
        </p:nvSpPr>
        <p:spPr bwMode="auto">
          <a:xfrm>
            <a:off x="11068681" y="597312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" name="WordArt 44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2" name="WordArt 45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42" name="Group 51"/>
          <p:cNvGrpSpPr>
            <a:grpSpLocks/>
          </p:cNvGrpSpPr>
          <p:nvPr/>
        </p:nvGrpSpPr>
        <p:grpSpPr bwMode="auto">
          <a:xfrm>
            <a:off x="10568618" y="5215893"/>
            <a:ext cx="1752600" cy="1752600"/>
            <a:chOff x="4320" y="2928"/>
            <a:chExt cx="1104" cy="1104"/>
          </a:xfrm>
        </p:grpSpPr>
        <p:sp>
          <p:nvSpPr>
            <p:cNvPr id="43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4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i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23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94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96296E-6 L -1.875E-6 -0.07223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94235" grpId="0" animBg="1"/>
      <p:bldP spid="942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045619" y="1066800"/>
            <a:ext cx="7772400" cy="16764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dirty="0" err="1" smtClean="0"/>
              <a:t>Bộ</a:t>
            </a:r>
            <a:r>
              <a:rPr lang="en-US" altLang="en-US" sz="3600" dirty="0" smtClean="0"/>
              <a:t> </a:t>
            </a:r>
            <a:r>
              <a:rPr lang="en-US" altLang="en-US" sz="3600" dirty="0" err="1"/>
              <a:t>phận</a:t>
            </a:r>
            <a:r>
              <a:rPr lang="en-US" altLang="en-US" sz="3600" dirty="0"/>
              <a:t> </a:t>
            </a:r>
            <a:r>
              <a:rPr lang="en-US" altLang="en-US" sz="3600" dirty="0" err="1" smtClean="0"/>
              <a:t>nào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sau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đây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của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máy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tính</a:t>
            </a:r>
            <a:r>
              <a:rPr lang="en-US" altLang="en-US" sz="3600" dirty="0" smtClean="0"/>
              <a:t> </a:t>
            </a:r>
          </a:p>
          <a:p>
            <a:pPr algn="ctr">
              <a:buFontTx/>
              <a:buNone/>
            </a:pPr>
            <a:r>
              <a:rPr lang="en-US" altLang="en-US" sz="3600" dirty="0" smtClean="0"/>
              <a:t>dung </a:t>
            </a:r>
            <a:r>
              <a:rPr lang="en-US" altLang="en-US" sz="3600" dirty="0" err="1" smtClean="0"/>
              <a:t>để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nhập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thông</a:t>
            </a:r>
            <a:r>
              <a:rPr lang="en-US" altLang="en-US" sz="3600" dirty="0" smtClean="0"/>
              <a:t> tin?</a:t>
            </a:r>
            <a:endParaRPr lang="en-US" altLang="en-US" sz="3600" dirty="0"/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525589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619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76576" y="3310636"/>
            <a:ext cx="5305425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35694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334715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342017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59001" y="35328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124201" y="4501896"/>
            <a:ext cx="5243513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69716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47491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454793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39951" y="466064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048001" y="5718048"/>
            <a:ext cx="5319713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598951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767262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5840287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39951" y="595299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94235" name="AutoShape 27"/>
          <p:cNvSpPr>
            <a:spLocks noChangeArrowheads="1"/>
          </p:cNvSpPr>
          <p:nvPr/>
        </p:nvSpPr>
        <p:spPr bwMode="auto">
          <a:xfrm>
            <a:off x="1524000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94236" name="WordArt 28"/>
          <p:cNvSpPr>
            <a:spLocks noChangeArrowheads="1" noChangeShapeType="1" noTextEdit="1"/>
          </p:cNvSpPr>
          <p:nvPr/>
        </p:nvSpPr>
        <p:spPr bwMode="auto">
          <a:xfrm>
            <a:off x="1981201" y="1524001"/>
            <a:ext cx="709613" cy="606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i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812801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5" name="WordArt 31"/>
          <p:cNvSpPr>
            <a:spLocks noChangeArrowheads="1" noChangeShapeType="1" noTextEdit="1"/>
          </p:cNvSpPr>
          <p:nvPr/>
        </p:nvSpPr>
        <p:spPr bwMode="auto">
          <a:xfrm>
            <a:off x="3276600" y="26988"/>
            <a:ext cx="6705600" cy="735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43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20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RUNG CHUÔNG VÀNG</a:t>
            </a:r>
          </a:p>
        </p:txBody>
      </p:sp>
      <p:pic>
        <p:nvPicPr>
          <p:cNvPr id="6172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28"/>
          <p:cNvSpPr>
            <a:spLocks noChangeArrowheads="1" noChangeShapeType="1" noTextEdit="1"/>
          </p:cNvSpPr>
          <p:nvPr/>
        </p:nvSpPr>
        <p:spPr bwMode="auto">
          <a:xfrm>
            <a:off x="1905001" y="1600201"/>
            <a:ext cx="709613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2" name="WordArt 35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11068681" y="595884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6" name="WordArt 39"/>
          <p:cNvSpPr>
            <a:spLocks noChangeArrowheads="1" noChangeShapeType="1" noTextEdit="1"/>
          </p:cNvSpPr>
          <p:nvPr/>
        </p:nvSpPr>
        <p:spPr bwMode="auto">
          <a:xfrm>
            <a:off x="11111543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7" name="WordArt 40"/>
          <p:cNvSpPr>
            <a:spLocks noChangeArrowheads="1" noChangeShapeType="1" noTextEdit="1"/>
          </p:cNvSpPr>
          <p:nvPr/>
        </p:nvSpPr>
        <p:spPr bwMode="auto">
          <a:xfrm>
            <a:off x="11078206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8" name="WordArt 41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9" name="WordArt 42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0" name="WordArt 43"/>
          <p:cNvSpPr>
            <a:spLocks noChangeArrowheads="1" noChangeShapeType="1" noTextEdit="1"/>
          </p:cNvSpPr>
          <p:nvPr/>
        </p:nvSpPr>
        <p:spPr bwMode="auto">
          <a:xfrm>
            <a:off x="11068681" y="597312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" name="WordArt 44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2" name="WordArt 45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42" name="Group 51"/>
          <p:cNvGrpSpPr>
            <a:grpSpLocks/>
          </p:cNvGrpSpPr>
          <p:nvPr/>
        </p:nvGrpSpPr>
        <p:grpSpPr bwMode="auto">
          <a:xfrm>
            <a:off x="10568618" y="5215893"/>
            <a:ext cx="1752600" cy="1752600"/>
            <a:chOff x="4320" y="2928"/>
            <a:chExt cx="1104" cy="1104"/>
          </a:xfrm>
        </p:grpSpPr>
        <p:sp>
          <p:nvSpPr>
            <p:cNvPr id="43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4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i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94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94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94235" grpId="0" animBg="1"/>
      <p:bldP spid="942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048000" y="1001937"/>
            <a:ext cx="7658100" cy="15240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25589" y="-133350"/>
            <a:ext cx="320675" cy="71628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438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76577" y="3188716"/>
            <a:ext cx="4823840" cy="9779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352368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330143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337445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59001" y="348716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048000" y="4242816"/>
            <a:ext cx="4852417" cy="9906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51428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29203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436505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39951" y="447776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048000" y="5309616"/>
            <a:ext cx="4852417" cy="9906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550488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28263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535565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39951" y="546836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89115" name="AutoShape 27"/>
          <p:cNvSpPr>
            <a:spLocks noChangeArrowheads="1"/>
          </p:cNvSpPr>
          <p:nvPr/>
        </p:nvSpPr>
        <p:spPr bwMode="auto">
          <a:xfrm>
            <a:off x="1524000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89116" name="WordArt 28"/>
          <p:cNvSpPr>
            <a:spLocks noChangeArrowheads="1" noChangeShapeType="1" noTextEdit="1"/>
          </p:cNvSpPr>
          <p:nvPr/>
        </p:nvSpPr>
        <p:spPr bwMode="auto">
          <a:xfrm>
            <a:off x="1936751" y="1447801"/>
            <a:ext cx="709613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  <a:endParaRPr lang="en-US" sz="3600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14358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9" name="WordArt 31"/>
          <p:cNvSpPr>
            <a:spLocks noChangeArrowheads="1" noChangeShapeType="1" noTextEdit="1"/>
          </p:cNvSpPr>
          <p:nvPr/>
        </p:nvSpPr>
        <p:spPr bwMode="auto">
          <a:xfrm>
            <a:off x="3398838" y="26988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14360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WordArt 35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4" name="WordArt 36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5" name="WordArt 37"/>
          <p:cNvSpPr>
            <a:spLocks noChangeArrowheads="1" noChangeShapeType="1" noTextEdit="1"/>
          </p:cNvSpPr>
          <p:nvPr/>
        </p:nvSpPr>
        <p:spPr bwMode="auto">
          <a:xfrm>
            <a:off x="11068681" y="595884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6" name="WordArt 38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7" name="WordArt 39"/>
          <p:cNvSpPr>
            <a:spLocks noChangeArrowheads="1" noChangeShapeType="1" noTextEdit="1"/>
          </p:cNvSpPr>
          <p:nvPr/>
        </p:nvSpPr>
        <p:spPr bwMode="auto">
          <a:xfrm>
            <a:off x="11111543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8" name="WordArt 40"/>
          <p:cNvSpPr>
            <a:spLocks noChangeArrowheads="1" noChangeShapeType="1" noTextEdit="1"/>
          </p:cNvSpPr>
          <p:nvPr/>
        </p:nvSpPr>
        <p:spPr bwMode="auto">
          <a:xfrm>
            <a:off x="11078206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9" name="WordArt 41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0" name="WordArt 42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" name="WordArt 43"/>
          <p:cNvSpPr>
            <a:spLocks noChangeArrowheads="1" noChangeShapeType="1" noTextEdit="1"/>
          </p:cNvSpPr>
          <p:nvPr/>
        </p:nvSpPr>
        <p:spPr bwMode="auto">
          <a:xfrm>
            <a:off x="11068681" y="597312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2" name="WordArt 44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3" name="WordArt 45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64" name="Group 51"/>
          <p:cNvGrpSpPr>
            <a:grpSpLocks/>
          </p:cNvGrpSpPr>
          <p:nvPr/>
        </p:nvGrpSpPr>
        <p:grpSpPr bwMode="auto">
          <a:xfrm>
            <a:off x="10568618" y="5215893"/>
            <a:ext cx="1752600" cy="1752600"/>
            <a:chOff x="4320" y="2928"/>
            <a:chExt cx="1104" cy="1104"/>
          </a:xfrm>
        </p:grpSpPr>
        <p:sp>
          <p:nvSpPr>
            <p:cNvPr id="65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6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i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10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9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2.59259E-6 L -2.08333E-7 -0.07222 " pathEditMode="relative" rAng="0" ptsTypes="AA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3" grpId="1" animBg="1"/>
      <p:bldP spid="1043" grpId="0" animBg="1"/>
      <p:bldP spid="7" grpId="0" animBg="1"/>
      <p:bldP spid="13" grpId="0" animBg="1"/>
      <p:bldP spid="89115" grpId="0" animBg="1"/>
      <p:bldP spid="891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043239" y="1067308"/>
            <a:ext cx="7620000" cy="17526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1520826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6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48000" y="3252217"/>
            <a:ext cx="57150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3487166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4" y="3264916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47863" y="333794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54239" y="345065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052764" y="4219005"/>
            <a:ext cx="5786437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4477766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4255516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28813" y="432854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35189" y="444125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048000" y="5233417"/>
            <a:ext cx="57912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5468366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5246116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28813" y="531914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35189" y="543185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1849438" y="11461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56348" name="WordArt 28"/>
          <p:cNvSpPr>
            <a:spLocks noChangeArrowheads="1" noChangeShapeType="1" noTextEdit="1"/>
          </p:cNvSpPr>
          <p:nvPr/>
        </p:nvSpPr>
        <p:spPr bwMode="auto">
          <a:xfrm>
            <a:off x="2209801" y="1524001"/>
            <a:ext cx="709613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46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762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7" name="WordArt 31"/>
          <p:cNvSpPr>
            <a:spLocks noChangeArrowheads="1" noChangeShapeType="1" noTextEdit="1"/>
          </p:cNvSpPr>
          <p:nvPr/>
        </p:nvSpPr>
        <p:spPr bwMode="auto">
          <a:xfrm>
            <a:off x="3352801" y="-9525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5148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35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2" name="WordArt 36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3" name="WordArt 37"/>
          <p:cNvSpPr>
            <a:spLocks noChangeArrowheads="1" noChangeShapeType="1" noTextEdit="1"/>
          </p:cNvSpPr>
          <p:nvPr/>
        </p:nvSpPr>
        <p:spPr bwMode="auto">
          <a:xfrm>
            <a:off x="11068681" y="595884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4" name="WordArt 38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5" name="WordArt 39"/>
          <p:cNvSpPr>
            <a:spLocks noChangeArrowheads="1" noChangeShapeType="1" noTextEdit="1"/>
          </p:cNvSpPr>
          <p:nvPr/>
        </p:nvSpPr>
        <p:spPr bwMode="auto">
          <a:xfrm>
            <a:off x="11111543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6" name="WordArt 40"/>
          <p:cNvSpPr>
            <a:spLocks noChangeArrowheads="1" noChangeShapeType="1" noTextEdit="1"/>
          </p:cNvSpPr>
          <p:nvPr/>
        </p:nvSpPr>
        <p:spPr bwMode="auto">
          <a:xfrm>
            <a:off x="11078206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7" name="WordArt 41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8" name="WordArt 42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59" name="WordArt 43"/>
          <p:cNvSpPr>
            <a:spLocks noChangeArrowheads="1" noChangeShapeType="1" noTextEdit="1"/>
          </p:cNvSpPr>
          <p:nvPr/>
        </p:nvSpPr>
        <p:spPr bwMode="auto">
          <a:xfrm>
            <a:off x="11068681" y="597312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0" name="WordArt 44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" name="WordArt 45"/>
          <p:cNvSpPr>
            <a:spLocks noChangeArrowheads="1" noChangeShapeType="1" noTextEdit="1"/>
          </p:cNvSpPr>
          <p:nvPr/>
        </p:nvSpPr>
        <p:spPr bwMode="auto">
          <a:xfrm>
            <a:off x="11063918" y="59874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62" name="Group 51"/>
          <p:cNvGrpSpPr>
            <a:grpSpLocks/>
          </p:cNvGrpSpPr>
          <p:nvPr/>
        </p:nvGrpSpPr>
        <p:grpSpPr bwMode="auto">
          <a:xfrm>
            <a:off x="10568618" y="5215893"/>
            <a:ext cx="1752600" cy="1752600"/>
            <a:chOff x="4320" y="2928"/>
            <a:chExt cx="1104" cy="1104"/>
          </a:xfrm>
        </p:grpSpPr>
        <p:sp>
          <p:nvSpPr>
            <p:cNvPr id="63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4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i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10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3.7037E-7 L 5.55112E-17 -0.07222 " pathEditMode="relative" rAng="0" ptsTypes="AA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7" grpId="0" animBg="1"/>
      <p:bldP spid="9" grpId="0" animBg="1"/>
      <p:bldP spid="9" grpId="1" animBg="1"/>
      <p:bldP spid="13" grpId="0" animBg="1"/>
      <p:bldP spid="56347" grpId="0" animBg="1"/>
      <p:bldP spid="5634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4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8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866307" y="1387845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551149" y="2970145"/>
            <a:ext cx="9268967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1" y="4752217"/>
            <a:ext cx="4549064" cy="2273713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2756" y="-190459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1A44BB0-9EF1-4D59-9207-275E58E19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44523" cy="118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56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8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38047"/>
            <a:ext cx="12658374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33" y="740863"/>
            <a:ext cx="1664763" cy="1512215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C0DB42F-0BEB-43F0-8ED5-79EB72FD39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49" y="902002"/>
            <a:ext cx="6145301" cy="201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6E97E-32EB-4B40-8BFA-C27A15E60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2093"/>
            <a:ext cx="1735904" cy="548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42C7E-94F0-454A-8B17-763D659900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48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89DC7ABC-A419-463E-9F73-C02DDC577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94" y="3287900"/>
            <a:ext cx="2908287" cy="29082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8B759E-BF74-413E-B3ED-0D9221EC7B0A}"/>
              </a:ext>
            </a:extLst>
          </p:cNvPr>
          <p:cNvGrpSpPr/>
          <p:nvPr/>
        </p:nvGrpSpPr>
        <p:grpSpPr>
          <a:xfrm>
            <a:off x="301091" y="301982"/>
            <a:ext cx="4134561" cy="2508169"/>
            <a:chOff x="301091" y="301982"/>
            <a:chExt cx="4134561" cy="2508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7F5D8A-D232-4BB9-935E-A22F83F5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508C07EA-9C72-42F0-92D0-80E1E25D4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67" y="1001558"/>
              <a:ext cx="3678192" cy="15867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0F7048-0385-41A1-BD7F-F212EB33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pic>
        <p:nvPicPr>
          <p:cNvPr id="14" name="Picture 12">
            <a:extLst>
              <a:ext uri="{FF2B5EF4-FFF2-40B4-BE49-F238E27FC236}">
                <a16:creationId xmlns:a16="http://schemas.microsoft.com/office/drawing/2014/main" id="{DBB8FB1E-69AC-4146-A693-59192444D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504109" y="638942"/>
            <a:ext cx="5124606" cy="18075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E7F0AC-A784-4E43-B06C-AB04509BA591}"/>
              </a:ext>
            </a:extLst>
          </p:cNvPr>
          <p:cNvSpPr/>
          <p:nvPr/>
        </p:nvSpPr>
        <p:spPr>
          <a:xfrm>
            <a:off x="4918459" y="889576"/>
            <a:ext cx="4481465" cy="13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342900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“Ai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– Ai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”.</a:t>
            </a:r>
            <a:endParaRPr lang="vi-VN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623B169A-6D8D-4045-9344-F2FFF210DC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424903" y="2588324"/>
            <a:ext cx="7407034" cy="21482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3B7263B-46D4-4EEE-BDA7-FA048C352D58}"/>
              </a:ext>
            </a:extLst>
          </p:cNvPr>
          <p:cNvSpPr/>
          <p:nvPr/>
        </p:nvSpPr>
        <p:spPr>
          <a:xfrm>
            <a:off x="5029200" y="3026604"/>
            <a:ext cx="6329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endParaRPr lang="vi-VN" sz="2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448734-5F21-46B8-B85A-3E3E5A013C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58550" y="1360826"/>
            <a:ext cx="504202" cy="445116"/>
          </a:xfrm>
          <a:prstGeom prst="rect">
            <a:avLst/>
          </a:prstGeom>
        </p:spPr>
      </p:pic>
      <p:sp>
        <p:nvSpPr>
          <p:cNvPr id="15" name="WordArt 35"/>
          <p:cNvSpPr>
            <a:spLocks noChangeArrowheads="1" noChangeShapeType="1" noTextEdit="1"/>
          </p:cNvSpPr>
          <p:nvPr/>
        </p:nvSpPr>
        <p:spPr bwMode="auto">
          <a:xfrm>
            <a:off x="10806479" y="56322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6" name="WordArt 36"/>
          <p:cNvSpPr>
            <a:spLocks noChangeArrowheads="1" noChangeShapeType="1" noTextEdit="1"/>
          </p:cNvSpPr>
          <p:nvPr/>
        </p:nvSpPr>
        <p:spPr bwMode="auto">
          <a:xfrm>
            <a:off x="10806479" y="56322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10811242" y="5603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8"/>
          <p:cNvSpPr>
            <a:spLocks noChangeArrowheads="1" noChangeShapeType="1" noTextEdit="1"/>
          </p:cNvSpPr>
          <p:nvPr/>
        </p:nvSpPr>
        <p:spPr bwMode="auto">
          <a:xfrm>
            <a:off x="10806479" y="56322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" name="WordArt 39"/>
          <p:cNvSpPr>
            <a:spLocks noChangeArrowheads="1" noChangeShapeType="1" noTextEdit="1"/>
          </p:cNvSpPr>
          <p:nvPr/>
        </p:nvSpPr>
        <p:spPr bwMode="auto">
          <a:xfrm>
            <a:off x="10854104" y="56322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2" name="WordArt 40"/>
          <p:cNvSpPr>
            <a:spLocks noChangeArrowheads="1" noChangeShapeType="1" noTextEdit="1"/>
          </p:cNvSpPr>
          <p:nvPr/>
        </p:nvSpPr>
        <p:spPr bwMode="auto">
          <a:xfrm>
            <a:off x="10820767" y="56322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3" name="WordArt 41"/>
          <p:cNvSpPr>
            <a:spLocks noChangeArrowheads="1" noChangeShapeType="1" noTextEdit="1"/>
          </p:cNvSpPr>
          <p:nvPr/>
        </p:nvSpPr>
        <p:spPr bwMode="auto">
          <a:xfrm>
            <a:off x="10806479" y="56322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4" name="WordArt 42"/>
          <p:cNvSpPr>
            <a:spLocks noChangeArrowheads="1" noChangeShapeType="1" noTextEdit="1"/>
          </p:cNvSpPr>
          <p:nvPr/>
        </p:nvSpPr>
        <p:spPr bwMode="auto">
          <a:xfrm>
            <a:off x="10806479" y="56322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5" name="WordArt 43"/>
          <p:cNvSpPr>
            <a:spLocks noChangeArrowheads="1" noChangeShapeType="1" noTextEdit="1"/>
          </p:cNvSpPr>
          <p:nvPr/>
        </p:nvSpPr>
        <p:spPr bwMode="auto">
          <a:xfrm>
            <a:off x="10811242" y="56179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6" name="WordArt 44"/>
          <p:cNvSpPr>
            <a:spLocks noChangeArrowheads="1" noChangeShapeType="1" noTextEdit="1"/>
          </p:cNvSpPr>
          <p:nvPr/>
        </p:nvSpPr>
        <p:spPr bwMode="auto">
          <a:xfrm>
            <a:off x="10806479" y="56322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7" name="WordArt 45"/>
          <p:cNvSpPr>
            <a:spLocks noChangeArrowheads="1" noChangeShapeType="1" noTextEdit="1"/>
          </p:cNvSpPr>
          <p:nvPr/>
        </p:nvSpPr>
        <p:spPr bwMode="auto">
          <a:xfrm>
            <a:off x="10806479" y="56322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8" name="WordArt 35"/>
          <p:cNvSpPr>
            <a:spLocks noChangeArrowheads="1" noChangeShapeType="1" noTextEdit="1"/>
          </p:cNvSpPr>
          <p:nvPr/>
        </p:nvSpPr>
        <p:spPr bwMode="auto">
          <a:xfrm>
            <a:off x="10853390" y="56250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9" name="WordArt 36"/>
          <p:cNvSpPr>
            <a:spLocks noChangeArrowheads="1" noChangeShapeType="1" noTextEdit="1"/>
          </p:cNvSpPr>
          <p:nvPr/>
        </p:nvSpPr>
        <p:spPr bwMode="auto">
          <a:xfrm>
            <a:off x="10837079" y="5603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0" name="WordArt 37"/>
          <p:cNvSpPr>
            <a:spLocks noChangeArrowheads="1" noChangeShapeType="1" noTextEdit="1"/>
          </p:cNvSpPr>
          <p:nvPr/>
        </p:nvSpPr>
        <p:spPr bwMode="auto">
          <a:xfrm>
            <a:off x="10853390" y="56179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1" name="WordArt 38"/>
          <p:cNvSpPr>
            <a:spLocks noChangeArrowheads="1" noChangeShapeType="1" noTextEdit="1"/>
          </p:cNvSpPr>
          <p:nvPr/>
        </p:nvSpPr>
        <p:spPr bwMode="auto">
          <a:xfrm>
            <a:off x="10845235" y="563934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2" name="WordArt 39"/>
          <p:cNvSpPr>
            <a:spLocks noChangeArrowheads="1" noChangeShapeType="1" noTextEdit="1"/>
          </p:cNvSpPr>
          <p:nvPr/>
        </p:nvSpPr>
        <p:spPr bwMode="auto">
          <a:xfrm>
            <a:off x="10852676" y="5653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3" name="WordArt 40"/>
          <p:cNvSpPr>
            <a:spLocks noChangeArrowheads="1" noChangeShapeType="1" noTextEdit="1"/>
          </p:cNvSpPr>
          <p:nvPr/>
        </p:nvSpPr>
        <p:spPr bwMode="auto">
          <a:xfrm>
            <a:off x="10868987" y="562506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16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4" name="WordArt 41"/>
          <p:cNvSpPr>
            <a:spLocks noChangeArrowheads="1" noChangeShapeType="1" noTextEdit="1"/>
          </p:cNvSpPr>
          <p:nvPr/>
        </p:nvSpPr>
        <p:spPr bwMode="auto">
          <a:xfrm>
            <a:off x="10883870" y="563934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17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5" name="WordArt 42"/>
          <p:cNvSpPr>
            <a:spLocks noChangeArrowheads="1" noChangeShapeType="1" noTextEdit="1"/>
          </p:cNvSpPr>
          <p:nvPr/>
        </p:nvSpPr>
        <p:spPr bwMode="auto">
          <a:xfrm>
            <a:off x="10853378" y="5653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18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6" name="WordArt 43"/>
          <p:cNvSpPr>
            <a:spLocks noChangeArrowheads="1" noChangeShapeType="1" noTextEdit="1"/>
          </p:cNvSpPr>
          <p:nvPr/>
        </p:nvSpPr>
        <p:spPr bwMode="auto">
          <a:xfrm>
            <a:off x="10841734" y="56464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19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7" name="WordArt 44"/>
          <p:cNvSpPr>
            <a:spLocks noChangeArrowheads="1" noChangeShapeType="1" noTextEdit="1"/>
          </p:cNvSpPr>
          <p:nvPr/>
        </p:nvSpPr>
        <p:spPr bwMode="auto">
          <a:xfrm>
            <a:off x="10833578" y="566792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20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8" name="WordArt 45"/>
          <p:cNvSpPr>
            <a:spLocks noChangeArrowheads="1" noChangeShapeType="1" noTextEdit="1"/>
          </p:cNvSpPr>
          <p:nvPr/>
        </p:nvSpPr>
        <p:spPr bwMode="auto">
          <a:xfrm>
            <a:off x="10860118" y="565363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21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9" name="WordArt 35"/>
          <p:cNvSpPr>
            <a:spLocks noChangeArrowheads="1" noChangeShapeType="1" noTextEdit="1"/>
          </p:cNvSpPr>
          <p:nvPr/>
        </p:nvSpPr>
        <p:spPr bwMode="auto">
          <a:xfrm>
            <a:off x="10851062" y="563934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22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0" name="WordArt 36"/>
          <p:cNvSpPr>
            <a:spLocks noChangeArrowheads="1" noChangeShapeType="1" noTextEdit="1"/>
          </p:cNvSpPr>
          <p:nvPr/>
        </p:nvSpPr>
        <p:spPr bwMode="auto">
          <a:xfrm>
            <a:off x="10840318" y="56607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23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1" name="WordArt 37"/>
          <p:cNvSpPr>
            <a:spLocks noChangeArrowheads="1" noChangeShapeType="1" noTextEdit="1"/>
          </p:cNvSpPr>
          <p:nvPr/>
        </p:nvSpPr>
        <p:spPr bwMode="auto">
          <a:xfrm>
            <a:off x="10845948" y="5627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24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2" name="WordArt 38"/>
          <p:cNvSpPr>
            <a:spLocks noChangeArrowheads="1" noChangeShapeType="1" noTextEdit="1"/>
          </p:cNvSpPr>
          <p:nvPr/>
        </p:nvSpPr>
        <p:spPr bwMode="auto">
          <a:xfrm>
            <a:off x="10851764" y="563220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25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3" name="WordArt 39"/>
          <p:cNvSpPr>
            <a:spLocks noChangeArrowheads="1" noChangeShapeType="1" noTextEdit="1"/>
          </p:cNvSpPr>
          <p:nvPr/>
        </p:nvSpPr>
        <p:spPr bwMode="auto">
          <a:xfrm>
            <a:off x="10832316" y="563668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26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4" name="WordArt 40"/>
          <p:cNvSpPr>
            <a:spLocks noChangeArrowheads="1" noChangeShapeType="1" noTextEdit="1"/>
          </p:cNvSpPr>
          <p:nvPr/>
        </p:nvSpPr>
        <p:spPr bwMode="auto">
          <a:xfrm>
            <a:off x="10874814" y="56299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27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5" name="WordArt 41"/>
          <p:cNvSpPr>
            <a:spLocks noChangeArrowheads="1" noChangeShapeType="1" noTextEdit="1"/>
          </p:cNvSpPr>
          <p:nvPr/>
        </p:nvSpPr>
        <p:spPr bwMode="auto">
          <a:xfrm>
            <a:off x="10847364" y="56607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28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6" name="WordArt 42"/>
          <p:cNvSpPr>
            <a:spLocks noChangeArrowheads="1" noChangeShapeType="1" noTextEdit="1"/>
          </p:cNvSpPr>
          <p:nvPr/>
        </p:nvSpPr>
        <p:spPr bwMode="auto">
          <a:xfrm>
            <a:off x="10858861" y="56429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29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7" name="WordArt 43"/>
          <p:cNvSpPr>
            <a:spLocks noChangeArrowheads="1" noChangeShapeType="1" noTextEdit="1"/>
          </p:cNvSpPr>
          <p:nvPr/>
        </p:nvSpPr>
        <p:spPr bwMode="auto">
          <a:xfrm>
            <a:off x="10857802" y="56750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30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8" name="WordArt 44"/>
          <p:cNvSpPr>
            <a:spLocks noChangeArrowheads="1" noChangeShapeType="1" noTextEdit="1"/>
          </p:cNvSpPr>
          <p:nvPr/>
        </p:nvSpPr>
        <p:spPr bwMode="auto">
          <a:xfrm>
            <a:off x="10851788" y="5667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31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9" name="WordArt 45"/>
          <p:cNvSpPr>
            <a:spLocks noChangeArrowheads="1" noChangeShapeType="1" noTextEdit="1"/>
          </p:cNvSpPr>
          <p:nvPr/>
        </p:nvSpPr>
        <p:spPr bwMode="auto">
          <a:xfrm>
            <a:off x="10839934" y="56464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32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0" name="WordArt 35"/>
          <p:cNvSpPr>
            <a:spLocks noChangeArrowheads="1" noChangeShapeType="1" noTextEdit="1"/>
          </p:cNvSpPr>
          <p:nvPr/>
        </p:nvSpPr>
        <p:spPr bwMode="auto">
          <a:xfrm>
            <a:off x="10833554" y="56964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33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1" name="WordArt 36"/>
          <p:cNvSpPr>
            <a:spLocks noChangeArrowheads="1" noChangeShapeType="1" noTextEdit="1"/>
          </p:cNvSpPr>
          <p:nvPr/>
        </p:nvSpPr>
        <p:spPr bwMode="auto">
          <a:xfrm>
            <a:off x="10852837" y="565986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34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2" name="WordArt 37"/>
          <p:cNvSpPr>
            <a:spLocks noChangeArrowheads="1" noChangeShapeType="1" noTextEdit="1"/>
          </p:cNvSpPr>
          <p:nvPr/>
        </p:nvSpPr>
        <p:spPr bwMode="auto">
          <a:xfrm>
            <a:off x="10879342" y="565762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35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3" name="WordArt 38"/>
          <p:cNvSpPr>
            <a:spLocks noChangeArrowheads="1" noChangeShapeType="1" noTextEdit="1"/>
          </p:cNvSpPr>
          <p:nvPr/>
        </p:nvSpPr>
        <p:spPr bwMode="auto">
          <a:xfrm>
            <a:off x="10859931" y="565139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36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4" name="WordArt 39"/>
          <p:cNvSpPr>
            <a:spLocks noChangeArrowheads="1" noChangeShapeType="1" noTextEdit="1"/>
          </p:cNvSpPr>
          <p:nvPr/>
        </p:nvSpPr>
        <p:spPr bwMode="auto">
          <a:xfrm>
            <a:off x="10883870" y="56678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37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5" name="WordArt 40"/>
          <p:cNvSpPr>
            <a:spLocks noChangeArrowheads="1" noChangeShapeType="1" noTextEdit="1"/>
          </p:cNvSpPr>
          <p:nvPr/>
        </p:nvSpPr>
        <p:spPr bwMode="auto">
          <a:xfrm>
            <a:off x="10851404" y="57011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38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6" name="WordArt 41"/>
          <p:cNvSpPr>
            <a:spLocks noChangeArrowheads="1" noChangeShapeType="1" noTextEdit="1"/>
          </p:cNvSpPr>
          <p:nvPr/>
        </p:nvSpPr>
        <p:spPr bwMode="auto">
          <a:xfrm>
            <a:off x="10858674" y="568590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39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7" name="WordArt 42"/>
          <p:cNvSpPr>
            <a:spLocks noChangeArrowheads="1" noChangeShapeType="1" noTextEdit="1"/>
          </p:cNvSpPr>
          <p:nvPr/>
        </p:nvSpPr>
        <p:spPr bwMode="auto">
          <a:xfrm>
            <a:off x="10838668" y="56513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40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8" name="WordArt 43"/>
          <p:cNvSpPr>
            <a:spLocks noChangeArrowheads="1" noChangeShapeType="1" noTextEdit="1"/>
          </p:cNvSpPr>
          <p:nvPr/>
        </p:nvSpPr>
        <p:spPr bwMode="auto">
          <a:xfrm>
            <a:off x="10839910" y="566420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41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9" name="WordArt 44"/>
          <p:cNvSpPr>
            <a:spLocks noChangeArrowheads="1" noChangeShapeType="1" noTextEdit="1"/>
          </p:cNvSpPr>
          <p:nvPr/>
        </p:nvSpPr>
        <p:spPr bwMode="auto">
          <a:xfrm>
            <a:off x="10794930" y="56688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42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0" name="WordArt 45"/>
          <p:cNvSpPr>
            <a:spLocks noChangeArrowheads="1" noChangeShapeType="1" noTextEdit="1"/>
          </p:cNvSpPr>
          <p:nvPr/>
        </p:nvSpPr>
        <p:spPr bwMode="auto">
          <a:xfrm>
            <a:off x="10841191" y="56717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43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10796585" y="56704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44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10865214" y="56809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45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10833146" y="56618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46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10834022" y="568590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47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5" name="WordArt 39"/>
          <p:cNvSpPr>
            <a:spLocks noChangeArrowheads="1" noChangeShapeType="1" noTextEdit="1"/>
          </p:cNvSpPr>
          <p:nvPr/>
        </p:nvSpPr>
        <p:spPr bwMode="auto">
          <a:xfrm>
            <a:off x="10846743" y="566362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48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6" name="WordArt 40"/>
          <p:cNvSpPr>
            <a:spLocks noChangeArrowheads="1" noChangeShapeType="1" noTextEdit="1"/>
          </p:cNvSpPr>
          <p:nvPr/>
        </p:nvSpPr>
        <p:spPr bwMode="auto">
          <a:xfrm>
            <a:off x="10865925" y="566184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49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10865214" y="56761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50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8" name="WordArt 42"/>
          <p:cNvSpPr>
            <a:spLocks noChangeArrowheads="1" noChangeShapeType="1" noTextEdit="1"/>
          </p:cNvSpPr>
          <p:nvPr/>
        </p:nvSpPr>
        <p:spPr bwMode="auto">
          <a:xfrm>
            <a:off x="10874814" y="56809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51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9" name="WordArt 43"/>
          <p:cNvSpPr>
            <a:spLocks noChangeArrowheads="1" noChangeShapeType="1" noTextEdit="1"/>
          </p:cNvSpPr>
          <p:nvPr/>
        </p:nvSpPr>
        <p:spPr bwMode="auto">
          <a:xfrm>
            <a:off x="10859474" y="56632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52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0" name="WordArt 44"/>
          <p:cNvSpPr>
            <a:spLocks noChangeArrowheads="1" noChangeShapeType="1" noTextEdit="1"/>
          </p:cNvSpPr>
          <p:nvPr/>
        </p:nvSpPr>
        <p:spPr bwMode="auto">
          <a:xfrm>
            <a:off x="10865872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53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1" name="WordArt 45"/>
          <p:cNvSpPr>
            <a:spLocks noChangeArrowheads="1" noChangeShapeType="1" noTextEdit="1"/>
          </p:cNvSpPr>
          <p:nvPr/>
        </p:nvSpPr>
        <p:spPr bwMode="auto">
          <a:xfrm>
            <a:off x="10859474" y="56466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54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2" name="WordArt 35"/>
          <p:cNvSpPr>
            <a:spLocks noChangeArrowheads="1" noChangeShapeType="1" noTextEdit="1"/>
          </p:cNvSpPr>
          <p:nvPr/>
        </p:nvSpPr>
        <p:spPr bwMode="auto">
          <a:xfrm>
            <a:off x="10859474" y="56789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55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3" name="WordArt 36"/>
          <p:cNvSpPr>
            <a:spLocks noChangeArrowheads="1" noChangeShapeType="1" noTextEdit="1"/>
          </p:cNvSpPr>
          <p:nvPr/>
        </p:nvSpPr>
        <p:spPr bwMode="auto">
          <a:xfrm>
            <a:off x="10859034" y="565621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56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4" name="WordArt 37"/>
          <p:cNvSpPr>
            <a:spLocks noChangeArrowheads="1" noChangeShapeType="1" noTextEdit="1"/>
          </p:cNvSpPr>
          <p:nvPr/>
        </p:nvSpPr>
        <p:spPr bwMode="auto">
          <a:xfrm>
            <a:off x="10888398" y="5678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57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5" name="WordArt 38"/>
          <p:cNvSpPr>
            <a:spLocks noChangeArrowheads="1" noChangeShapeType="1" noTextEdit="1"/>
          </p:cNvSpPr>
          <p:nvPr/>
        </p:nvSpPr>
        <p:spPr bwMode="auto">
          <a:xfrm>
            <a:off x="10862152" y="565284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58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6" name="WordArt 39"/>
          <p:cNvSpPr>
            <a:spLocks noChangeArrowheads="1" noChangeShapeType="1" noTextEdit="1"/>
          </p:cNvSpPr>
          <p:nvPr/>
        </p:nvSpPr>
        <p:spPr bwMode="auto">
          <a:xfrm>
            <a:off x="10879342" y="56666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59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7" name="WordArt 40"/>
          <p:cNvSpPr>
            <a:spLocks noChangeArrowheads="1" noChangeShapeType="1" noTextEdit="1"/>
          </p:cNvSpPr>
          <p:nvPr/>
        </p:nvSpPr>
        <p:spPr bwMode="auto">
          <a:xfrm>
            <a:off x="10878500" y="56585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60</a:t>
            </a:r>
            <a:endParaRPr lang="en-US" sz="3600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78" name="Group 51"/>
          <p:cNvGrpSpPr>
            <a:grpSpLocks/>
          </p:cNvGrpSpPr>
          <p:nvPr/>
        </p:nvGrpSpPr>
        <p:grpSpPr bwMode="auto">
          <a:xfrm>
            <a:off x="10302310" y="5120235"/>
            <a:ext cx="1752600" cy="1752600"/>
            <a:chOff x="4320" y="2928"/>
            <a:chExt cx="1104" cy="1104"/>
          </a:xfrm>
        </p:grpSpPr>
        <p:sp>
          <p:nvSpPr>
            <p:cNvPr id="79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80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i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868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2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4500"/>
                            </p:stCondLst>
                            <p:childTnLst>
                              <p:par>
                                <p:cTn id="2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2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6500"/>
                            </p:stCondLst>
                            <p:childTnLst>
                              <p:par>
                                <p:cTn id="2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7500"/>
                            </p:stCondLst>
                            <p:childTnLst>
                              <p:par>
                                <p:cTn id="2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8500"/>
                            </p:stCondLst>
                            <p:childTnLst>
                              <p:par>
                                <p:cTn id="3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9000"/>
                            </p:stCondLst>
                            <p:childTnLst>
                              <p:par>
                                <p:cTn id="3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3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4500"/>
                            </p:stCondLst>
                            <p:childTnLst>
                              <p:par>
                                <p:cTn id="3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500"/>
                            </p:stCondLst>
                            <p:childTnLst>
                              <p:par>
                                <p:cTn id="3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36500"/>
                            </p:stCondLst>
                            <p:childTnLst>
                              <p:par>
                                <p:cTn id="3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7000"/>
                            </p:stCondLst>
                            <p:childTnLst>
                              <p:par>
                                <p:cTn id="3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7500"/>
                            </p:stCondLst>
                            <p:childTnLst>
                              <p:par>
                                <p:cTn id="3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38500"/>
                            </p:stCondLst>
                            <p:childTnLst>
                              <p:par>
                                <p:cTn id="4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4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39500"/>
                            </p:stCondLst>
                            <p:childTnLst>
                              <p:par>
                                <p:cTn id="4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0000"/>
                            </p:stCondLst>
                            <p:childTnLst>
                              <p:par>
                                <p:cTn id="4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0500"/>
                            </p:stCondLst>
                            <p:childTnLst>
                              <p:par>
                                <p:cTn id="4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41500"/>
                            </p:stCondLst>
                            <p:childTnLst>
                              <p:par>
                                <p:cTn id="4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42500"/>
                            </p:stCondLst>
                            <p:childTnLst>
                              <p:par>
                                <p:cTn id="4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43500"/>
                            </p:stCondLst>
                            <p:childTnLst>
                              <p:par>
                                <p:cTn id="4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4500"/>
                            </p:stCondLst>
                            <p:childTnLst>
                              <p:par>
                                <p:cTn id="4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45000"/>
                            </p:stCondLst>
                            <p:childTnLst>
                              <p:par>
                                <p:cTn id="4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45500"/>
                            </p:stCondLst>
                            <p:childTnLst>
                              <p:par>
                                <p:cTn id="4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46000"/>
                            </p:stCondLst>
                            <p:childTnLst>
                              <p:par>
                                <p:cTn id="4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46500"/>
                            </p:stCondLst>
                            <p:childTnLst>
                              <p:par>
                                <p:cTn id="4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47000"/>
                            </p:stCondLst>
                            <p:childTnLst>
                              <p:par>
                                <p:cTn id="4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47500"/>
                            </p:stCondLst>
                            <p:childTnLst>
                              <p:par>
                                <p:cTn id="4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48000"/>
                            </p:stCondLst>
                            <p:childTnLst>
                              <p:par>
                                <p:cTn id="4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48500"/>
                            </p:stCondLst>
                            <p:childTnLst>
                              <p:par>
                                <p:cTn id="5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49000"/>
                            </p:stCondLst>
                            <p:childTnLst>
                              <p:par>
                                <p:cTn id="5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5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0000"/>
                            </p:stCondLst>
                            <p:childTnLst>
                              <p:par>
                                <p:cTn id="5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50500"/>
                            </p:stCondLst>
                            <p:childTnLst>
                              <p:par>
                                <p:cTn id="5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1500"/>
                            </p:stCondLst>
                            <p:childTnLst>
                              <p:par>
                                <p:cTn id="5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2500"/>
                            </p:stCondLst>
                            <p:childTnLst>
                              <p:par>
                                <p:cTn id="5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53000"/>
                            </p:stCondLst>
                            <p:childTnLst>
                              <p:par>
                                <p:cTn id="5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53500"/>
                            </p:stCondLst>
                            <p:childTnLst>
                              <p:par>
                                <p:cTn id="5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4000"/>
                            </p:stCondLst>
                            <p:childTnLst>
                              <p:par>
                                <p:cTn id="5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54500"/>
                            </p:stCondLst>
                            <p:childTnLst>
                              <p:par>
                                <p:cTn id="5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55000"/>
                            </p:stCondLst>
                            <p:childTnLst>
                              <p:par>
                                <p:cTn id="5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55500"/>
                            </p:stCondLst>
                            <p:childTnLst>
                              <p:par>
                                <p:cTn id="5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5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6500"/>
                            </p:stCondLst>
                            <p:childTnLst>
                              <p:par>
                                <p:cTn id="5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57000"/>
                            </p:stCondLst>
                            <p:childTnLst>
                              <p:par>
                                <p:cTn id="5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57500"/>
                            </p:stCondLst>
                            <p:childTnLst>
                              <p:par>
                                <p:cTn id="5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58000"/>
                            </p:stCondLst>
                            <p:childTnLst>
                              <p:par>
                                <p:cTn id="5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58500"/>
                            </p:stCondLst>
                            <p:childTnLst>
                              <p:par>
                                <p:cTn id="6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59000"/>
                            </p:stCondLst>
                            <p:childTnLst>
                              <p:par>
                                <p:cTn id="6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59500"/>
                            </p:stCondLst>
                            <p:childTnLst>
                              <p:par>
                                <p:cTn id="6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60000"/>
                            </p:stCondLst>
                            <p:childTnLst>
                              <p:par>
                                <p:cTn id="6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60500"/>
                            </p:stCondLst>
                            <p:childTnLst>
                              <p:par>
                                <p:cTn id="6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C29B82-B90A-449E-8481-31A1C0E7E29B}"/>
              </a:ext>
            </a:extLst>
          </p:cNvPr>
          <p:cNvSpPr/>
          <p:nvPr/>
        </p:nvSpPr>
        <p:spPr>
          <a:xfrm>
            <a:off x="438540" y="283918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CÁC BỘ PHẬN C</a:t>
            </a: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BẢN CỦA MÁY TÍNH ĐỂ BÀN</a:t>
            </a:r>
            <a:endParaRPr lang="vi-VN" sz="2800" b="1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9615B6-08E4-4C7D-8EEA-5E3F99C728AC}"/>
              </a:ext>
            </a:extLst>
          </p:cNvPr>
          <p:cNvSpPr/>
          <p:nvPr/>
        </p:nvSpPr>
        <p:spPr>
          <a:xfrm>
            <a:off x="3379791" y="1086631"/>
            <a:ext cx="7173355" cy="642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Các bộ phận c</a:t>
            </a:r>
            <a:r>
              <a:rPr lang="vi-VN" sz="2800" b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bản của máy tính để bàn</a:t>
            </a:r>
            <a:endParaRPr lang="vi-VN" sz="2800" b="1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1AE40C-6D0B-4671-A2C9-C72D3FF63513}"/>
              </a:ext>
            </a:extLst>
          </p:cNvPr>
          <p:cNvSpPr/>
          <p:nvPr/>
        </p:nvSpPr>
        <p:spPr>
          <a:xfrm>
            <a:off x="1493121" y="1947437"/>
            <a:ext cx="9205758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Em hãy gọi tên các bộ phận c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bản của máy tính để bàn đ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ược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đánh số trong Hình 8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EF975F-C4A9-4D04-B63C-A67ED485B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876" y="3141925"/>
            <a:ext cx="5759483" cy="34194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030CB5-48CA-481D-B65D-F4BB7270FDA1}"/>
              </a:ext>
            </a:extLst>
          </p:cNvPr>
          <p:cNvSpPr/>
          <p:nvPr/>
        </p:nvSpPr>
        <p:spPr>
          <a:xfrm>
            <a:off x="1463882" y="3297132"/>
            <a:ext cx="1915909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Màn hình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2952D7-8957-4C99-B17B-45ACDC67EFAA}"/>
              </a:ext>
            </a:extLst>
          </p:cNvPr>
          <p:cNvSpPr/>
          <p:nvPr/>
        </p:nvSpPr>
        <p:spPr>
          <a:xfrm>
            <a:off x="8855430" y="3069283"/>
            <a:ext cx="1915909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Thân máy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DDF13D-9EBE-4F9C-A610-DE616CBFDA34}"/>
              </a:ext>
            </a:extLst>
          </p:cNvPr>
          <p:cNvSpPr/>
          <p:nvPr/>
        </p:nvSpPr>
        <p:spPr>
          <a:xfrm>
            <a:off x="8897757" y="4957177"/>
            <a:ext cx="1915909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Con chuột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7A3CE0-E2D5-4204-8A68-C3DF82C631D2}"/>
              </a:ext>
            </a:extLst>
          </p:cNvPr>
          <p:cNvSpPr/>
          <p:nvPr/>
        </p:nvSpPr>
        <p:spPr>
          <a:xfrm>
            <a:off x="1363746" y="5004902"/>
            <a:ext cx="1915909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Bàn phím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C6B29B-3173-4D45-9E48-0117B5D0FBC0}"/>
              </a:ext>
            </a:extLst>
          </p:cNvPr>
          <p:cNvGrpSpPr/>
          <p:nvPr/>
        </p:nvGrpSpPr>
        <p:grpSpPr>
          <a:xfrm>
            <a:off x="522612" y="900102"/>
            <a:ext cx="2898644" cy="880803"/>
            <a:chOff x="522612" y="900102"/>
            <a:chExt cx="2898644" cy="8808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44424EB-C73B-4620-8785-ED91696F11E9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17451D86-E9FE-4F2C-998B-FC79B3C6D7E5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UTM Bienvenue" panose="02040603050506020204" pitchFamily="18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9AE48F3-29DC-471E-953C-5CFB4668C11F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3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>
                    <a:solidFill>
                      <a:schemeClr val="bg1"/>
                    </a:solidFill>
                    <a:latin typeface="UTM Bienvenue" panose="02040603050506020204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8514236-63A5-4255-A4A4-0FA51F3C1527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1" name="Picture 5">
                <a:extLst>
                  <a:ext uri="{FF2B5EF4-FFF2-40B4-BE49-F238E27FC236}">
                    <a16:creationId xmlns:a16="http://schemas.microsoft.com/office/drawing/2014/main" id="{6130C57F-7551-4995-9234-1752E616A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9626A2EE-ED09-47C8-A8FA-1551DFB28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E978F0-4A39-4AA5-80FA-B2EAE3C1E440}"/>
                </a:ext>
              </a:extLst>
            </p:cNvPr>
            <p:cNvSpPr/>
            <p:nvPr/>
          </p:nvSpPr>
          <p:spPr>
            <a:xfrm>
              <a:off x="2773689" y="1002361"/>
              <a:ext cx="363894" cy="661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vi-VN" sz="2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859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 phan may tinh m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94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920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8ECBABC-838C-4B0C-8066-C7CD472CA330}"/>
  <p:tag name="ISPRING_PROJECT_VERSION" val="9.3"/>
  <p:tag name="ISPRING_PROJECT_FOLDER_UPDATED" val="1"/>
  <p:tag name="ISPRING_SCREEN_RECS_UPDATED" val="C:\Users\ADMINHP\Desktop\bai 3.may tinh va em [Autosaved]\"/>
  <p:tag name="ISPRING_RESOURCE_FOLDER" val="C:\Users\ADMINHP\Desktop\bai 3.may tinh va em [Autosaved]\"/>
  <p:tag name="ISPRING_PRESENTATION_PATH" val="C:\Users\ADMINHP\Desktop\bai 3.may tinh va em [Autosaved].pptx"/>
  <p:tag name="ISPRING_PRESENTATION_TITLE" val="bai 3.may tinh va em [Autosaved]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3F3EF2-834E-4E3A-8657-4F14E4C133A2}:2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D99B2698-52AF-4F31-8A3F-6916ABDE847E}:2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B0E24A81-E684-468A-AC7A-B4EDDADF8697}:2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5FD71D1A-F3F5-47B4-A80A-13F689881A07}:2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SLIDE_UID" val="{43791BAB-03CF-42E4-9818-321724D6859C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3CA18F-43E8-447A-9DBE-BB947BD8DD62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A8DCAB-41CC-4A2F-A2B9-054F317A227C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49EF6F-BB6D-4017-95BA-159C5B11DA62}:2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C9150E-0520-4829-A358-1A39A76EC022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  <p:tag name="GENSWF_SLIDE_UID" val="{1AAC995F-9100-46AF-90EC-D710295D82BA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97EAC1-7D94-4B00-BDC0-84D4B9664F88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5F71A0-CD1F-4834-AD9B-ACE7E18A2495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C9E36C-1F40-422F-8921-5F6B034F6D3C}: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67135-432D-49A9-9943-DC9D0F1DECE7}:2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F1A1FA-A159-4EE2-BC5E-4F19E5661474}:2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412</Words>
  <Application>Microsoft Office PowerPoint</Application>
  <PresentationFormat>Widescreen</PresentationFormat>
  <Paragraphs>198</Paragraphs>
  <Slides>20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.VnHelvetInsH</vt:lpstr>
      <vt:lpstr>.VnTime</vt:lpstr>
      <vt:lpstr>.VnTimeH</vt:lpstr>
      <vt:lpstr>Algerian</vt:lpstr>
      <vt:lpstr>Arial</vt:lpstr>
      <vt:lpstr>Calibri</vt:lpstr>
      <vt:lpstr>Calibri Light</vt:lpstr>
      <vt:lpstr>等线</vt:lpstr>
      <vt:lpstr>iCiel Cadena</vt:lpstr>
      <vt:lpstr>Impact</vt:lpstr>
      <vt:lpstr>SVN-Androgyne</vt:lpstr>
      <vt:lpstr>SVN-SAF</vt:lpstr>
      <vt:lpstr>Times New Roman</vt:lpstr>
      <vt:lpstr>UTM Avo</vt:lpstr>
      <vt:lpstr>UTM Bienvenue</vt:lpstr>
      <vt:lpstr>UTM HelvetIns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3.may tinh va em [Autosaved]</dc:title>
  <dc:creator>ADMINHP</dc:creator>
  <cp:lastModifiedBy>ADMINHP</cp:lastModifiedBy>
  <cp:revision>50</cp:revision>
  <dcterms:created xsi:type="dcterms:W3CDTF">2022-09-18T19:42:58Z</dcterms:created>
  <dcterms:modified xsi:type="dcterms:W3CDTF">2022-10-06T07:46:00Z</dcterms:modified>
</cp:coreProperties>
</file>