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482" r:id="rId2"/>
    <p:sldId id="543" r:id="rId3"/>
    <p:sldId id="563" r:id="rId4"/>
    <p:sldId id="586" r:id="rId5"/>
    <p:sldId id="546" r:id="rId6"/>
    <p:sldId id="587" r:id="rId7"/>
    <p:sldId id="588" r:id="rId8"/>
    <p:sldId id="575" r:id="rId9"/>
    <p:sldId id="557" r:id="rId10"/>
    <p:sldId id="576" r:id="rId11"/>
    <p:sldId id="585" r:id="rId12"/>
    <p:sldId id="578" r:id="rId13"/>
    <p:sldId id="542" r:id="rId14"/>
    <p:sldId id="581" r:id="rId15"/>
    <p:sldId id="580" r:id="rId16"/>
    <p:sldId id="548" r:id="rId17"/>
    <p:sldId id="555" r:id="rId18"/>
    <p:sldId id="544" r:id="rId19"/>
    <p:sldId id="561" r:id="rId20"/>
    <p:sldId id="577" r:id="rId21"/>
    <p:sldId id="584" r:id="rId22"/>
    <p:sldId id="582" r:id="rId23"/>
    <p:sldId id="589" r:id="rId24"/>
    <p:sldId id="58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65" d="100"/>
          <a:sy n="65" d="100"/>
        </p:scale>
        <p:origin x="544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7.jpe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336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330428"/>
            <a:ext cx="3544316" cy="388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23392" y="211500"/>
            <a:ext cx="2880320" cy="2065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C61F4F-3BB5-BE6C-8744-E9D48E83A238}"/>
              </a:ext>
            </a:extLst>
          </p:cNvPr>
          <p:cNvSpPr/>
          <p:nvPr/>
        </p:nvSpPr>
        <p:spPr>
          <a:xfrm>
            <a:off x="911424" y="62068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8378</TotalTime>
  <Words>220</Words>
  <Application>Microsoft Office PowerPoint</Application>
  <PresentationFormat>Widescreen</PresentationFormat>
  <Paragraphs>46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DELL</cp:lastModifiedBy>
  <cp:revision>642</cp:revision>
  <dcterms:created xsi:type="dcterms:W3CDTF">2010-04-30T18:19:48Z</dcterms:created>
  <dcterms:modified xsi:type="dcterms:W3CDTF">2024-12-26T02:33:07Z</dcterms:modified>
</cp:coreProperties>
</file>