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257" r:id="rId3"/>
    <p:sldId id="259" r:id="rId4"/>
    <p:sldId id="260" r:id="rId5"/>
    <p:sldId id="288" r:id="rId6"/>
    <p:sldId id="263" r:id="rId7"/>
    <p:sldId id="265" r:id="rId8"/>
    <p:sldId id="266" r:id="rId9"/>
    <p:sldId id="267" r:id="rId10"/>
    <p:sldId id="268" r:id="rId11"/>
    <p:sldId id="289" r:id="rId12"/>
    <p:sldId id="270" r:id="rId13"/>
    <p:sldId id="271" r:id="rId14"/>
    <p:sldId id="272" r:id="rId15"/>
    <p:sldId id="290" r:id="rId16"/>
    <p:sldId id="273" r:id="rId17"/>
    <p:sldId id="274" r:id="rId18"/>
    <p:sldId id="275" r:id="rId19"/>
    <p:sldId id="276" r:id="rId20"/>
    <p:sldId id="291" r:id="rId21"/>
    <p:sldId id="292" r:id="rId22"/>
    <p:sldId id="286" r:id="rId23"/>
    <p:sldId id="28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7452B-0226-433E-9EB0-7530B5EB8AA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46EC5-305A-4968-AE3F-16CFD5C62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86766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78929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09753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43674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77203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16142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86182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35706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9715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58947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8642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16081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21511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99981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95251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36153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6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3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7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4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56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3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3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8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3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449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8.png"/><Relationship Id="rId11" Type="http://schemas.openxmlformats.org/officeDocument/2006/relationships/image" Target="../media/image11.png"/><Relationship Id="rId5" Type="http://schemas.openxmlformats.org/officeDocument/2006/relationships/image" Target="../media/image27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13.mp3"/><Relationship Id="rId7" Type="http://schemas.openxmlformats.org/officeDocument/2006/relationships/image" Target="../media/image27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1.png"/><Relationship Id="rId4" Type="http://schemas.openxmlformats.org/officeDocument/2006/relationships/audio" Target="../media/media13.mp3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7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4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7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NULL" TargetMode="External"/><Relationship Id="rId7" Type="http://schemas.openxmlformats.org/officeDocument/2006/relationships/image" Target="../media/image27.png"/><Relationship Id="rId12" Type="http://schemas.openxmlformats.org/officeDocument/2006/relationships/image" Target="../media/image47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1.png"/><Relationship Id="rId4" Type="http://schemas.microsoft.com/office/2007/relationships/media" Target="../media/media13.mp3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30.png"/><Relationship Id="rId5" Type="http://schemas.openxmlformats.org/officeDocument/2006/relationships/image" Target="../media/image48.jp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5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5.mp3"/><Relationship Id="rId7" Type="http://schemas.openxmlformats.org/officeDocument/2006/relationships/image" Target="../media/image2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1.png"/><Relationship Id="rId4" Type="http://schemas.openxmlformats.org/officeDocument/2006/relationships/audio" Target="../media/media5.mp3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6"/>
            <a:ext cx="4898553" cy="1369642"/>
          </a:xfrm>
          <a:prstGeom prst="rect">
            <a:avLst/>
          </a:prstGeom>
        </p:spPr>
      </p:pic>
      <p:pic>
        <p:nvPicPr>
          <p:cNvPr id="18" name="Picture 17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960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3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737" y="0"/>
            <a:ext cx="1765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1+2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4" name="C1+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0423" y="565108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0"/>
            <a:ext cx="8150278" cy="303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448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256715" y="0"/>
            <a:ext cx="1031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282390"/>
            <a:ext cx="683064" cy="7716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3599"/>
            <a:ext cx="1375260" cy="8570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60" y="1183599"/>
            <a:ext cx="8092124" cy="9411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181498"/>
            <a:ext cx="8177247" cy="3690730"/>
          </a:xfrm>
          <a:prstGeom prst="rect">
            <a:avLst/>
          </a:prstGeom>
        </p:spPr>
      </p:pic>
      <p:pic>
        <p:nvPicPr>
          <p:cNvPr id="24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27350" y="54000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62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9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561827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6331"/>
            <a:ext cx="9659667" cy="25076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181498"/>
            <a:ext cx="8177247" cy="3690730"/>
          </a:xfrm>
          <a:prstGeom prst="rect">
            <a:avLst/>
          </a:prstGeom>
        </p:spPr>
      </p:pic>
      <p:pic>
        <p:nvPicPr>
          <p:cNvPr id="15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19712" y="50149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86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2265"/>
            <a:ext cx="1765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3+4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C3+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36616" y="506799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910562" cy="450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5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2265"/>
            <a:ext cx="2746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1+2+3+4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596"/>
            <a:ext cx="7824344" cy="6199404"/>
          </a:xfrm>
          <a:prstGeom prst="rect">
            <a:avLst/>
          </a:prstGeom>
        </p:spPr>
      </p:pic>
      <p:pic>
        <p:nvPicPr>
          <p:cNvPr id="4" name="C1+2+3=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31464" y="5810112"/>
            <a:ext cx="609600" cy="609600"/>
          </a:xfrm>
          <a:prstGeom prst="rect">
            <a:avLst/>
          </a:prstGeom>
        </p:spPr>
      </p:pic>
      <p:pic>
        <p:nvPicPr>
          <p:cNvPr id="2" name="FILE_20221028_092244_LMTIL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62584" y="13096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606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2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228"/>
            <a:ext cx="9674087" cy="2694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13901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77" y="3181498"/>
            <a:ext cx="8177247" cy="3690730"/>
          </a:xfrm>
          <a:prstGeom prst="rect">
            <a:avLst/>
          </a:prstGeom>
        </p:spPr>
      </p:pic>
      <p:pic>
        <p:nvPicPr>
          <p:cNvPr id="16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89781" y="5254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009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38" cy="24771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" y="3167270"/>
            <a:ext cx="8177247" cy="3690730"/>
          </a:xfrm>
          <a:prstGeom prst="rect">
            <a:avLst/>
          </a:prstGeom>
        </p:spPr>
      </p:pic>
      <p:pic>
        <p:nvPicPr>
          <p:cNvPr id="11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99823" y="39017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73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309114" cy="33185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8806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5+ 6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C5+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72860" y="39150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655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157" y="14228"/>
            <a:ext cx="206492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3579074" cy="4163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9"/>
            <a:ext cx="6944139" cy="68437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74214" y="400110"/>
            <a:ext cx="2706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bài các hình thức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99583" y="0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406" y="196736"/>
            <a:ext cx="609600" cy="609600"/>
          </a:xfrm>
          <a:prstGeom prst="rect">
            <a:avLst/>
          </a:prstGeom>
        </p:spPr>
      </p:pic>
      <p:pic>
        <p:nvPicPr>
          <p:cNvPr id="11" name="FILE_20221028_092244_LMTIL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6457.6469000000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57586" y="861775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582" y="2457993"/>
            <a:ext cx="5467921" cy="197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3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9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55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4881094" cy="4023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095" y="-2"/>
            <a:ext cx="7310906" cy="6843772"/>
          </a:xfrm>
          <a:prstGeom prst="rect">
            <a:avLst/>
          </a:prstGeom>
        </p:spPr>
      </p:pic>
      <p:pic>
        <p:nvPicPr>
          <p:cNvPr id="10" name="VUI DEN TRUOG BEAT 2 LA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6937.080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50445" y="41930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5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96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6937.080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74603" y="202524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" y="0"/>
            <a:ext cx="5768669" cy="1059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5616" y="1232788"/>
            <a:ext cx="5255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(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 hát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1,3.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hóm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hát câu 2,4 cả 2 nhóm hát câu 5,6)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9" y="2510102"/>
            <a:ext cx="5548786" cy="43478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341" y="0"/>
            <a:ext cx="6484392" cy="693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18" y="1671423"/>
            <a:ext cx="4865678" cy="126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8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9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82454" y="4834448"/>
            <a:ext cx="609600" cy="609600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311279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132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20286" y="5891354"/>
            <a:ext cx="3050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2800" dirty="0"/>
          </a:p>
        </p:txBody>
      </p:sp>
      <p:pic>
        <p:nvPicPr>
          <p:cNvPr id="3" name="Khởi động tiết học - Bài 1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8491" y="901521"/>
            <a:ext cx="10522040" cy="498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193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822" y="1550019"/>
            <a:ext cx="4289644" cy="3723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5269"/>
            <a:ext cx="12192000" cy="4248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6"/>
            <a:ext cx="3301393" cy="9230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87136" y="1152261"/>
            <a:ext cx="547339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 smtClean="0">
                <a:solidFill>
                  <a:srgbClr val="C0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C0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VUI ĐẾN TRƯỜNG</a:t>
            </a:r>
            <a:endParaRPr lang="en-US" sz="2800" dirty="0" smtClean="0">
              <a:solidFill>
                <a:srgbClr val="C0000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3855" y="1938205"/>
            <a:ext cx="417465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 lời: </a:t>
            </a:r>
            <a:r>
              <a:rPr lang="en-US" sz="2400" b="1" dirty="0" err="1" smtClean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Lê</a:t>
            </a:r>
            <a:r>
              <a:rPr lang="en-US" sz="2400" b="1" dirty="0" smtClean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QuốcThắng</a:t>
            </a:r>
            <a:endParaRPr lang="en-US" sz="2400" dirty="0">
              <a:solidFill>
                <a:srgbClr val="C0000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8020" y="239759"/>
            <a:ext cx="1511953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9 </a:t>
            </a:r>
            <a:endParaRPr lang="en-US" sz="3200" b="1" dirty="0">
              <a:solidFill>
                <a:srgbClr val="C0000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356" y="239759"/>
            <a:ext cx="1518421" cy="830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562" y="0"/>
            <a:ext cx="566215" cy="479518"/>
          </a:xfrm>
          <a:prstGeom prst="rect">
            <a:avLst/>
          </a:prstGeom>
        </p:spPr>
      </p:pic>
      <p:pic>
        <p:nvPicPr>
          <p:cNvPr id="12" name="Picture 11" descr="C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7256" y="6167584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026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066929"/>
            <a:ext cx="85476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Bài </a:t>
            </a:r>
            <a:r>
              <a:rPr lang="vi-VN" sz="2400" b="1" i="1" dirty="0">
                <a:solidFill>
                  <a:srgbClr val="333333"/>
                </a:solidFill>
                <a:latin typeface="Times New Roman"/>
                <a:ea typeface="Calibri"/>
              </a:rPr>
              <a:t>Vui đến trường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 nói về nội dung hân hoan chào các bạn học sinh với vẻ đẹp đa dạng của thiên nhiên. Lời </a:t>
            </a:r>
            <a:r>
              <a:rPr lang="vi-VN" sz="2400" dirty="0" smtClean="0">
                <a:solidFill>
                  <a:srgbClr val="333333"/>
                </a:solidFill>
                <a:latin typeface="Times New Roman"/>
                <a:ea typeface="Calibri"/>
              </a:rPr>
              <a:t>ân</a:t>
            </a:r>
            <a:r>
              <a:rPr lang="en-US" sz="2400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 smtClean="0">
                <a:solidFill>
                  <a:srgbClr val="333333"/>
                </a:solidFill>
                <a:latin typeface="Times New Roman"/>
                <a:ea typeface="Calibri"/>
              </a:rPr>
              <a:t>cần</a:t>
            </a:r>
            <a:r>
              <a:rPr lang="vi-VN" sz="2400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của của </a:t>
            </a:r>
            <a:r>
              <a:rPr lang="vi-VN" sz="2400" dirty="0" smtClean="0">
                <a:solidFill>
                  <a:srgbClr val="333333"/>
                </a:solidFill>
                <a:latin typeface="Times New Roman"/>
                <a:ea typeface="Calibri"/>
              </a:rPr>
              <a:t>thầy 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cô.</a:t>
            </a:r>
            <a:endParaRPr lang="en-US" sz="2400" dirty="0">
              <a:latin typeface="Times New Roman"/>
              <a:ea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2764" y="-29765"/>
            <a:ext cx="5061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H</a:t>
            </a:r>
            <a:r>
              <a:rPr lang="vi-VN" sz="2800" b="1" dirty="0" smtClean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oạt động hình thành kiến thức mới </a:t>
            </a:r>
            <a:endParaRPr lang="en-US" sz="3600" dirty="0">
              <a:latin typeface="#9Slide05 Dancing Script" panose="03080800040507000D00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15337" y="101185"/>
            <a:ext cx="3589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 thiệu tác giả, tác phẩm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6" name="Picture 2" descr="Thông tin, tiểu sử về nhạc sĩ Lê Quốc Thắng - Hợp Âm P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38" y="4265243"/>
            <a:ext cx="1886021" cy="254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01423"/>
            <a:ext cx="97127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212529"/>
                </a:solidFill>
                <a:latin typeface="+mj-lt"/>
              </a:rPr>
              <a:t>Lê Quốc Thắng</a:t>
            </a:r>
            <a:r>
              <a:rPr lang="vi-VN" sz="2400" dirty="0">
                <a:solidFill>
                  <a:srgbClr val="212529"/>
                </a:solidFill>
                <a:latin typeface="+mj-lt"/>
              </a:rPr>
              <a:t> sinh năm 1962 tại Sài Gòn. Tốt nghiệp Đại học Luật ngành Tư pháp; Đại học Âm nhạc ngành Sáng tác. Hiện tại ông là hội viên Hội Nhạc sĩ Việt Nam, Hội Âm nhạc TP. Hồ Chí Minh, Hội Luật gia TP.HCM</a:t>
            </a:r>
            <a:r>
              <a:rPr lang="vi-VN" sz="2400" dirty="0" smtClean="0">
                <a:solidFill>
                  <a:srgbClr val="212529"/>
                </a:solidFill>
                <a:latin typeface="+mj-lt"/>
              </a:rPr>
              <a:t>.</a:t>
            </a:r>
            <a:r>
              <a:rPr lang="en-US" sz="2400" dirty="0" smtClean="0">
                <a:solidFill>
                  <a:srgbClr val="212529"/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ác phẩm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của ông </a:t>
            </a:r>
            <a:r>
              <a:rPr lang="vi-VN" sz="2400" dirty="0" smtClean="0">
                <a:latin typeface="+mj-lt"/>
              </a:rPr>
              <a:t>:</a:t>
            </a:r>
            <a:r>
              <a:rPr lang="vi-VN" sz="2400" dirty="0">
                <a:latin typeface="+mj-lt"/>
              </a:rPr>
              <a:t> </a:t>
            </a:r>
            <a:r>
              <a:rPr lang="vi-VN" sz="2400" i="1" dirty="0">
                <a:latin typeface="+mj-lt"/>
              </a:rPr>
              <a:t>Búp bê bằng bông, Mái trường mến yêu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1439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09868" y="-8961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8"/>
            <a:ext cx="7009868" cy="68437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385390" cy="537448"/>
          </a:xfrm>
          <a:prstGeom prst="rect">
            <a:avLst/>
          </a:prstGeom>
        </p:spPr>
      </p:pic>
      <p:pic>
        <p:nvPicPr>
          <p:cNvPr id="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4173" y="1777169"/>
            <a:ext cx="609600" cy="609600"/>
          </a:xfrm>
          <a:prstGeom prst="rect">
            <a:avLst/>
          </a:prstGeom>
        </p:spPr>
      </p:pic>
      <p:pic>
        <p:nvPicPr>
          <p:cNvPr id="7" name="NGHE MAU VUI DEN TRUO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61891" y="665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695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9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977705" y="0"/>
            <a:ext cx="1457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583" y="14228"/>
            <a:ext cx="25154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61917"/>
            <a:ext cx="102041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-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trường lòng rộn ràng như hoa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 ngọt ngào từng góc phố thân quen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-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xinh xinh trong từng chiếc lá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thầy cho em những ước mơ.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-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xanh trong nắng ấm ban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nhẹ em vui đi đến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- 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reo vang bao khúc hát líu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trường là khoảng trời thân thương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-  La la la la la la lá la la. 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la la la la la lá la </a:t>
            </a:r>
            <a:r>
              <a:rPr lang="en-US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là.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-  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la la la la la lá la la. </a:t>
            </a:r>
            <a:r>
              <a:rPr lang="en-US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mái trường là khoảng trời thân thương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71931" y="642975"/>
            <a:ext cx="1107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71931" y="1256531"/>
            <a:ext cx="9637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92343" y="1883532"/>
            <a:ext cx="9637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3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71932" y="2477852"/>
            <a:ext cx="9637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4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63435" y="3153909"/>
            <a:ext cx="9637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5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63434" y="3634197"/>
            <a:ext cx="9637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6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5824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9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68114" y="52141"/>
            <a:ext cx="2111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từng câu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99975" y="19064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65083" y="5744096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9359"/>
            <a:ext cx="9690410" cy="236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54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737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7" y="0"/>
            <a:ext cx="9698278" cy="25982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181498"/>
            <a:ext cx="8177247" cy="3690730"/>
          </a:xfrm>
          <a:prstGeom prst="rect">
            <a:avLst/>
          </a:prstGeom>
        </p:spPr>
      </p:pic>
      <p:pic>
        <p:nvPicPr>
          <p:cNvPr id="1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60692" y="5496135"/>
            <a:ext cx="609600" cy="6096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265492" y="1196086"/>
            <a:ext cx="17000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088622" y="2591140"/>
            <a:ext cx="17000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6586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1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171</Words>
  <Application>Microsoft Office PowerPoint</Application>
  <PresentationFormat>Widescreen</PresentationFormat>
  <Paragraphs>38</Paragraphs>
  <Slides>22</Slides>
  <Notes>16</Notes>
  <HiddenSlides>0</HiddenSlides>
  <MMClips>21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#9Slide05 Dancing Script</vt:lpstr>
      <vt:lpstr>Arial</vt:lpstr>
      <vt:lpstr>Calibri</vt:lpstr>
      <vt:lpstr>Times New Roman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70</cp:revision>
  <dcterms:created xsi:type="dcterms:W3CDTF">2022-04-03T11:00:56Z</dcterms:created>
  <dcterms:modified xsi:type="dcterms:W3CDTF">2024-10-21T09:17:17Z</dcterms:modified>
</cp:coreProperties>
</file>