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  <p:sldMasterId id="2147483705" r:id="rId5"/>
  </p:sldMasterIdLst>
  <p:notesMasterIdLst>
    <p:notesMasterId r:id="rId31"/>
  </p:notesMasterIdLst>
  <p:sldIdLst>
    <p:sldId id="259" r:id="rId6"/>
    <p:sldId id="268" r:id="rId7"/>
    <p:sldId id="267" r:id="rId8"/>
    <p:sldId id="265" r:id="rId9"/>
    <p:sldId id="280" r:id="rId10"/>
    <p:sldId id="272" r:id="rId11"/>
    <p:sldId id="263" r:id="rId12"/>
    <p:sldId id="262" r:id="rId13"/>
    <p:sldId id="261" r:id="rId14"/>
    <p:sldId id="260" r:id="rId15"/>
    <p:sldId id="264" r:id="rId16"/>
    <p:sldId id="269" r:id="rId17"/>
    <p:sldId id="281" r:id="rId18"/>
    <p:sldId id="256" r:id="rId19"/>
    <p:sldId id="258" r:id="rId20"/>
    <p:sldId id="282" r:id="rId21"/>
    <p:sldId id="283" r:id="rId22"/>
    <p:sldId id="382" r:id="rId23"/>
    <p:sldId id="383" r:id="rId24"/>
    <p:sldId id="314" r:id="rId25"/>
    <p:sldId id="275" r:id="rId26"/>
    <p:sldId id="276" r:id="rId27"/>
    <p:sldId id="284" r:id="rId28"/>
    <p:sldId id="285" r:id="rId29"/>
    <p:sldId id="51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67" d="100"/>
          <a:sy n="67" d="100"/>
        </p:scale>
        <p:origin x="7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971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829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90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52400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590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52400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52400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974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889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889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29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3270843" y="311832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6" y="152401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61517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638800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7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0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58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4382" y="652345"/>
            <a:ext cx="1480172" cy="6885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1682" y="653513"/>
            <a:ext cx="845813" cy="699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7320" y="-74953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0792" y="-74953"/>
            <a:ext cx="15824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2706" y="1211596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08365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4678" y="1953252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49161" y="636965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47" y="652345"/>
            <a:ext cx="8418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7345" y="1360240"/>
            <a:ext cx="21595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25089" y="2748722"/>
            <a:ext cx="9807224" cy="1609958"/>
            <a:chOff x="835539" y="4380985"/>
            <a:chExt cx="9807224" cy="2660294"/>
          </a:xfrm>
        </p:grpSpPr>
        <p:grpSp>
          <p:nvGrpSpPr>
            <p:cNvPr id="13" name="Group 12"/>
            <p:cNvGrpSpPr/>
            <p:nvPr/>
          </p:nvGrpSpPr>
          <p:grpSpPr>
            <a:xfrm>
              <a:off x="835539" y="4380985"/>
              <a:ext cx="9807224" cy="1394102"/>
              <a:chOff x="835539" y="4380985"/>
              <a:chExt cx="9807224" cy="139410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35539" y="4401949"/>
                <a:ext cx="2713945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4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40"/>
              <a:ext cx="2676771" cy="137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7847" y="3527685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2387000" y="3395415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664525" y="3427506"/>
            <a:ext cx="1515466" cy="16489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7051923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9147567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940719" y="4198979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420281" y="4242614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11279" y="422684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68608" y="41664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41" y="4334765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23" y="4538697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1035907" y="5733302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482528" y="5780692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787583" y="5775438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2429908" y="6311089"/>
            <a:ext cx="1412361" cy="16853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5131107" y="6272708"/>
            <a:ext cx="1113334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6354935" y="6311090"/>
            <a:ext cx="1006521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9549496" y="6311090"/>
            <a:ext cx="83939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4549366" cy="1149417"/>
            <a:chOff x="512177" y="165021"/>
            <a:chExt cx="4549366" cy="1149417"/>
          </a:xfrm>
        </p:grpSpPr>
        <p:sp>
          <p:nvSpPr>
            <p:cNvPr id="7" name="文本框 14"/>
            <p:cNvSpPr/>
            <p:nvPr/>
          </p:nvSpPr>
          <p:spPr>
            <a:xfrm>
              <a:off x="1331236" y="291633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04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420408" y="1101387"/>
            <a:ext cx="502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042" y="508714"/>
            <a:ext cx="2075528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0" y="1428749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77193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1" y="1437698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1" y="4071447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1934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0" y="4077193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721070" y="312232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800600" y="3111032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56999" y="30861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709414" y="5715000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800600" y="5675586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035141" y="57150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37" name="video-1608124121.mp4">
            <a:hlinkClick r:id="" action="ppaction://media"/>
            <a:extLst>
              <a:ext uri="{FF2B5EF4-FFF2-40B4-BE49-F238E27FC236}">
                <a16:creationId xmlns:a16="http://schemas.microsoft.com/office/drawing/2014/main" id="{15F5FB64-6693-4F85-8D4D-B21EC4F55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169" y="1783050"/>
            <a:ext cx="7247660" cy="445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30827-76B9-4BAD-9720-6BAFD96F6E41}"/>
              </a:ext>
            </a:extLst>
          </p:cNvPr>
          <p:cNvSpPr txBox="1"/>
          <p:nvPr/>
        </p:nvSpPr>
        <p:spPr>
          <a:xfrm>
            <a:off x="4757767" y="116252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784" y="1219200"/>
            <a:ext cx="10500816" cy="5118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108" y="1166018"/>
            <a:ext cx="10613692" cy="498890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AD611F-3DC5-4FFB-A01E-13F5B6E2D685}"/>
              </a:ext>
            </a:extLst>
          </p:cNvPr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3D9F8CE2-4A94-4911-BDFF-CD3A82EA83A8}"/>
                </a:ext>
              </a:extLst>
            </p:cNvPr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687B26-57DE-48E9-80CA-3E4D562C592D}"/>
                </a:ext>
              </a:extLst>
            </p:cNvPr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1AFF0AD4-C7D1-40FE-8F5B-EC90FEE2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905000" y="27813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93E1BE1-3C79-41D0-86D3-670D256503A0}"/>
              </a:ext>
            </a:extLst>
          </p:cNvPr>
          <p:cNvSpPr/>
          <p:nvPr/>
        </p:nvSpPr>
        <p:spPr>
          <a:xfrm>
            <a:off x="2977195" y="4092467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6DA218-BE31-4348-B808-4B21FC8244F0}"/>
              </a:ext>
            </a:extLst>
          </p:cNvPr>
          <p:cNvSpPr/>
          <p:nvPr/>
        </p:nvSpPr>
        <p:spPr>
          <a:xfrm>
            <a:off x="6369313" y="4092466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nượp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3429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94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Χ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Χ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Υ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Υ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45513"/>
            <a:ext cx="3747548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075793" y="685801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</a:rPr>
              <a:t>Khởi</a:t>
            </a:r>
            <a:r>
              <a:rPr lang="en-US" sz="1800" b="1" kern="0" dirty="0">
                <a:solidFill>
                  <a:srgbClr val="FF0000"/>
                </a:solidFill>
              </a:rPr>
              <a:t> </a:t>
            </a:r>
            <a:r>
              <a:rPr lang="en-US" sz="1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động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ngày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mới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nào</a:t>
            </a:r>
            <a:r>
              <a:rPr lang="en-US" sz="1800" b="1" kern="0" dirty="0">
                <a:solidFill>
                  <a:srgbClr val="0000CC"/>
                </a:solidFill>
              </a:rPr>
              <a:t>!</a:t>
            </a:r>
            <a:endParaRPr lang="vi-VN" sz="1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9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mở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 err="1"/>
              <a:t>các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C00000"/>
                </a:solidFill>
              </a:rPr>
              <a:t>hoa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FFFF00"/>
                </a:solidFill>
              </a:rPr>
              <a:t>xem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có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7030A0"/>
                </a:solidFill>
              </a:rPr>
              <a:t>gì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510F1D"/>
                </a:solidFill>
              </a:rPr>
              <a:t>nhé</a:t>
            </a:r>
            <a:r>
              <a:rPr lang="en-US" b="1" kern="0" dirty="0">
                <a:solidFill>
                  <a:srgbClr val="510F1D"/>
                </a:solidFill>
              </a:rPr>
              <a:t> 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791201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953001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1" y="296917"/>
            <a:ext cx="7197015" cy="6218559"/>
            <a:chOff x="2651919" y="296916"/>
            <a:chExt cx="7197015" cy="62185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1" t="26293" r="28025" b="29526"/>
            <a:stretch/>
          </p:blipFill>
          <p:spPr bwMode="auto">
            <a:xfrm>
              <a:off x="2651919" y="296916"/>
              <a:ext cx="7116971" cy="39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6" t="25683" r="27555" b="48635"/>
            <a:stretch/>
          </p:blipFill>
          <p:spPr bwMode="auto">
            <a:xfrm>
              <a:off x="2655231" y="4229475"/>
              <a:ext cx="719370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8770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486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60" y="118810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7" y="11713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1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7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41" y="23007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35" y="22850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87" y="28361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28164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4078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9" y="33974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9491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5" y="39334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07652" y="4896904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8414" y="4857489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5866" y="4833840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7" y="4707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981200" y="2416915"/>
            <a:ext cx="7891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480"/>
            <a:ext cx="123444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1148" y="3048000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0007" y="3021771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-3149" y="5855998"/>
            <a:ext cx="12344399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6778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4303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5007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5912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921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914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906143" y="1398588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alt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883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14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6724650" y="1036904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686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6358794" y="2834227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358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3331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151136" y="3405726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lang="en-US" alt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43436" y="391783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52600" y="4876801"/>
            <a:ext cx="89154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9433" y="4876803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3336" y="4876803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62136" y="4876802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832" y="4987500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32DA7-4A56-4E09-8D15-22B41E7F91E1}"/>
              </a:ext>
            </a:extLst>
          </p:cNvPr>
          <p:cNvSpPr/>
          <p:nvPr/>
        </p:nvSpPr>
        <p:spPr>
          <a:xfrm>
            <a:off x="1643436" y="1600200"/>
            <a:ext cx="2090364" cy="78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D737DE-17D8-4BE7-9639-FA257954DB04}"/>
              </a:ext>
            </a:extLst>
          </p:cNvPr>
          <p:cNvSpPr/>
          <p:nvPr/>
        </p:nvSpPr>
        <p:spPr>
          <a:xfrm>
            <a:off x="1143000" y="1600200"/>
            <a:ext cx="723899" cy="785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72: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3429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89048" y="838200"/>
            <a:ext cx="1368031" cy="609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828516"/>
            <a:ext cx="781732" cy="619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2828" y="1701298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8151" y="1701298"/>
            <a:ext cx="22942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Minus 10"/>
          <p:cNvSpPr/>
          <p:nvPr/>
        </p:nvSpPr>
        <p:spPr bwMode="auto">
          <a:xfrm>
            <a:off x="3205159" y="2857813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817633" y="2805294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2313" y="32004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200400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2312" y="4326945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3192" y="2975052"/>
            <a:ext cx="108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9102" y="2880395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3193" y="4213270"/>
            <a:ext cx="323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946" y="90992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8688" y="909926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7416" y="3980929"/>
            <a:ext cx="9885118" cy="2210484"/>
            <a:chOff x="757645" y="4380985"/>
            <a:chExt cx="9885118" cy="2210484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963157"/>
              <a:chOff x="757645" y="4380985"/>
              <a:chExt cx="9885118" cy="9631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5400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3131" y="5268083"/>
            <a:ext cx="7457229" cy="924576"/>
            <a:chOff x="3588257" y="5462632"/>
            <a:chExt cx="7457229" cy="924576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092156" y="-147480"/>
            <a:ext cx="243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79957" y="-108755"/>
            <a:ext cx="2149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42034" y="1531601"/>
            <a:ext cx="2258766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01601" y="15404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34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4899" y="1380451"/>
            <a:ext cx="10038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69975" y="1290925"/>
            <a:ext cx="2385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707" y="2605407"/>
            <a:ext cx="29578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Minus 22"/>
          <p:cNvSpPr/>
          <p:nvPr/>
        </p:nvSpPr>
        <p:spPr bwMode="auto">
          <a:xfrm>
            <a:off x="1994113" y="471995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4987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6804003" y="4627800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88844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875872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228708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41131" y="5896718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89746" y="5896718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491</Words>
  <Application>Microsoft Office PowerPoint</Application>
  <PresentationFormat>Widescreen</PresentationFormat>
  <Paragraphs>117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Arial</vt:lpstr>
      <vt:lpstr>Arial Rounded MT Bold</vt:lpstr>
      <vt:lpstr>Arial-Rounded</vt:lpstr>
      <vt:lpstr>Calibri</vt:lpstr>
      <vt:lpstr>HP001 4 hàng</vt:lpstr>
      <vt:lpstr>Times New Roman</vt:lpstr>
      <vt:lpstr>Trebuchet MS</vt:lpstr>
      <vt:lpstr>Office Theme</vt:lpstr>
      <vt:lpstr>1_Office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Tran</cp:lastModifiedBy>
  <cp:revision>53</cp:revision>
  <dcterms:created xsi:type="dcterms:W3CDTF">2020-11-10T02:18:56Z</dcterms:created>
  <dcterms:modified xsi:type="dcterms:W3CDTF">2022-10-28T23:50:51Z</dcterms:modified>
</cp:coreProperties>
</file>