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8" r:id="rId3"/>
  </p:sldMasterIdLst>
  <p:notesMasterIdLst>
    <p:notesMasterId r:id="rId26"/>
  </p:notesMasterIdLst>
  <p:sldIdLst>
    <p:sldId id="316" r:id="rId4"/>
    <p:sldId id="344" r:id="rId5"/>
    <p:sldId id="325" r:id="rId6"/>
    <p:sldId id="318" r:id="rId7"/>
    <p:sldId id="319" r:id="rId8"/>
    <p:sldId id="320" r:id="rId9"/>
    <p:sldId id="271" r:id="rId10"/>
    <p:sldId id="436" r:id="rId11"/>
    <p:sldId id="260" r:id="rId12"/>
    <p:sldId id="283" r:id="rId13"/>
    <p:sldId id="273" r:id="rId14"/>
    <p:sldId id="284" r:id="rId15"/>
    <p:sldId id="285" r:id="rId16"/>
    <p:sldId id="340" r:id="rId17"/>
    <p:sldId id="324" r:id="rId18"/>
    <p:sldId id="341" r:id="rId19"/>
    <p:sldId id="343" r:id="rId20"/>
    <p:sldId id="286" r:id="rId21"/>
    <p:sldId id="425" r:id="rId22"/>
    <p:sldId id="434" r:id="rId23"/>
    <p:sldId id="435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8BEC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3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90B0A-4335-47D7-9E0B-A5E5CA0BDFFD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431CC-FCC9-4E3E-850E-55F094540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9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85B79A07-FDDC-13FB-ECA3-041F340EB9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C145D1C-0098-47E3-AB10-72B46922BE58}" type="slidenum">
              <a:rPr lang="en-US" altLang="zh-CN"/>
              <a:pPr>
                <a:spcBef>
                  <a:spcPct val="0"/>
                </a:spcBef>
              </a:pPr>
              <a:t>5</a:t>
            </a:fld>
            <a:endParaRPr lang="en-US" altLang="zh-CN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2EFEA2D8-7D75-D99A-25B4-A3E4CE0D27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E5D4E3A3-77F7-9319-8F66-64A55F97C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79F146B0-5E60-7C01-1EF9-05F1DA2FBE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AAA255B-CC00-48AB-A3E5-B7B39F10C00E}" type="slidenum">
              <a:rPr lang="en-US" altLang="zh-CN"/>
              <a:pPr>
                <a:spcBef>
                  <a:spcPct val="0"/>
                </a:spcBef>
              </a:pPr>
              <a:t>6</a:t>
            </a:fld>
            <a:endParaRPr lang="en-US" altLang="zh-CN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735CDA9-DC09-8000-D955-908BE6C745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C880899-8308-B22F-531A-BC4B93E31F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chiếu slide đã rồi mới chỉnh các vần nhé! Nhìn nó lệch vậy nhưng chiếu lên mới biết nó lệch hay k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1D0A-66A1-4606-BA38-709153E2266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3A87-74C7-4E41-8EDC-3DDD3B7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5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1D0A-66A1-4606-BA38-709153E2266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3A87-74C7-4E41-8EDC-3DDD3B7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04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1D0A-66A1-4606-BA38-709153E2266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3A87-74C7-4E41-8EDC-3DDD3B7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49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01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15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14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50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54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35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0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1D0A-66A1-4606-BA38-709153E2266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3A87-74C7-4E41-8EDC-3DDD3B7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01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62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1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00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83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92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258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429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80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27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1D0A-66A1-4606-BA38-709153E2266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3A87-74C7-4E41-8EDC-3DDD3B7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04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57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26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55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1D0A-66A1-4606-BA38-709153E2266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3A87-74C7-4E41-8EDC-3DDD3B7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1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1D0A-66A1-4606-BA38-709153E2266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3A87-74C7-4E41-8EDC-3DDD3B7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5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1D0A-66A1-4606-BA38-709153E2266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3A87-74C7-4E41-8EDC-3DDD3B7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2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1D0A-66A1-4606-BA38-709153E2266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3A87-74C7-4E41-8EDC-3DDD3B7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6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1D0A-66A1-4606-BA38-709153E2266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3A87-74C7-4E41-8EDC-3DDD3B7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1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41D0A-66A1-4606-BA38-709153E2266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43A87-74C7-4E41-8EDC-3DDD3B7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26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41D0A-66A1-4606-BA38-709153E2266E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43A87-74C7-4E41-8EDC-3DDD3B749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7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7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68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5.xml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6.xml"/><Relationship Id="rId11" Type="http://schemas.openxmlformats.org/officeDocument/2006/relationships/image" Target="../media/image13.gif"/><Relationship Id="rId5" Type="http://schemas.openxmlformats.org/officeDocument/2006/relationships/image" Target="../media/image8.gif"/><Relationship Id="rId10" Type="http://schemas.openxmlformats.org/officeDocument/2006/relationships/image" Target="../media/image12.png"/><Relationship Id="rId4" Type="http://schemas.openxmlformats.org/officeDocument/2006/relationships/image" Target="../media/image7.gif"/><Relationship Id="rId9" Type="http://schemas.openxmlformats.org/officeDocument/2006/relationships/image" Target="../media/image11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D763-31A9-6A81-BA77-EDBAF6B1E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498F9-FF88-4D3A-9D13-F7E991DE9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883C5-A74A-8B62-5F1A-589ABF234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" y="-108991"/>
            <a:ext cx="12307712" cy="69669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45953" y="3491980"/>
            <a:ext cx="1059758" cy="371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5582" y="5057980"/>
            <a:ext cx="8446480" cy="127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75582" y="5184592"/>
            <a:ext cx="8399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 VIÊN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NGUYỄN THỊ ĐÀO LIÊN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 VỊ: TRƯỜNG TIỂU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 KIẾN THIẾT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B749BE-F057-4D87-BAD9-82D1D792CCB5}"/>
              </a:ext>
            </a:extLst>
          </p:cNvPr>
          <p:cNvSpPr txBox="1"/>
          <p:nvPr/>
        </p:nvSpPr>
        <p:spPr>
          <a:xfrm>
            <a:off x="1017903" y="3330113"/>
            <a:ext cx="1028714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1A2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THỊ TRẤN TIÊN LÃNG</a:t>
            </a:r>
          </a:p>
        </p:txBody>
      </p:sp>
    </p:spTree>
    <p:extLst>
      <p:ext uri="{BB962C8B-B14F-4D97-AF65-F5344CB8AC3E}">
        <p14:creationId xmlns:p14="http://schemas.microsoft.com/office/powerpoint/2010/main" val="2358517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1066" y="992124"/>
            <a:ext cx="8305690" cy="4873752"/>
          </a:xfrm>
        </p:spPr>
        <p:txBody>
          <a:bodyPr/>
          <a:lstStyle/>
          <a:p>
            <a:pPr mar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9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dịu</a:t>
            </a:r>
            <a:r>
              <a:rPr lang="en-US" sz="9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960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địu</a:t>
            </a:r>
            <a:r>
              <a:rPr lang="en-US" sz="9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xíu </a:t>
            </a:r>
            <a:endParaRPr lang="en-US" sz="9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9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hưu</a:t>
            </a:r>
            <a:r>
              <a:rPr lang="en-US" sz="9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mưu</a:t>
            </a:r>
            <a:r>
              <a:rPr lang="en-US" sz="9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9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lựu</a:t>
            </a:r>
            <a:endParaRPr lang="en-US" sz="9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vi-VN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CC22A6-104F-418E-87B5-742C51B05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0" y="115700"/>
            <a:ext cx="1613866" cy="99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BFD929-4241-BAB5-C01B-862D4DF93F85}"/>
              </a:ext>
            </a:extLst>
          </p:cNvPr>
          <p:cNvCxnSpPr/>
          <p:nvPr/>
        </p:nvCxnSpPr>
        <p:spPr>
          <a:xfrm>
            <a:off x="64393" y="3353741"/>
            <a:ext cx="12127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1BDAD02-3F68-24E2-DF28-7E4EF875C50B}"/>
              </a:ext>
            </a:extLst>
          </p:cNvPr>
          <p:cNvSpPr txBox="1"/>
          <p:nvPr/>
        </p:nvSpPr>
        <p:spPr>
          <a:xfrm>
            <a:off x="427148" y="2450630"/>
            <a:ext cx="11337704" cy="1185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11">
                <a:latin typeface="Arial-Rounded" panose="020B0500000000000000"/>
              </a:rPr>
              <a:t>dịu  địu  xíu  hưu  mưu  lựu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106DD8-7E85-2A37-5FEF-7F50A9574E11}"/>
              </a:ext>
            </a:extLst>
          </p:cNvPr>
          <p:cNvSpPr txBox="1"/>
          <p:nvPr/>
        </p:nvSpPr>
        <p:spPr>
          <a:xfrm>
            <a:off x="677333" y="2450630"/>
            <a:ext cx="1144980" cy="1185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11">
                <a:solidFill>
                  <a:srgbClr val="FF0000"/>
                </a:solidFill>
                <a:latin typeface="Arial-Rounded" panose="020B0500000000000000"/>
              </a:rPr>
              <a:t> iu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48A2F5-F87F-F52D-C770-48E200169C63}"/>
              </a:ext>
            </a:extLst>
          </p:cNvPr>
          <p:cNvSpPr txBox="1"/>
          <p:nvPr/>
        </p:nvSpPr>
        <p:spPr>
          <a:xfrm>
            <a:off x="2392205" y="2456353"/>
            <a:ext cx="1144980" cy="1185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11">
                <a:solidFill>
                  <a:srgbClr val="FF0000"/>
                </a:solidFill>
                <a:latin typeface="Arial-Rounded" panose="020B0500000000000000"/>
              </a:rPr>
              <a:t> iu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B21A6E-FF5E-0A8D-87D4-E20A617C1407}"/>
              </a:ext>
            </a:extLst>
          </p:cNvPr>
          <p:cNvSpPr txBox="1"/>
          <p:nvPr/>
        </p:nvSpPr>
        <p:spPr>
          <a:xfrm>
            <a:off x="4323872" y="2444908"/>
            <a:ext cx="1094795" cy="118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11">
                <a:solidFill>
                  <a:srgbClr val="FF0000"/>
                </a:solidFill>
                <a:latin typeface="Arial-Rounded" panose="020B0500000000000000"/>
              </a:rPr>
              <a:t>iu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C927CF-F1EC-0443-E9FD-29CBA19EFBB6}"/>
              </a:ext>
            </a:extLst>
          </p:cNvPr>
          <p:cNvSpPr txBox="1"/>
          <p:nvPr/>
        </p:nvSpPr>
        <p:spPr>
          <a:xfrm>
            <a:off x="6060211" y="2444907"/>
            <a:ext cx="1300134" cy="1185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11">
                <a:solidFill>
                  <a:srgbClr val="FF0000"/>
                </a:solidFill>
                <a:latin typeface="Arial-Rounded" panose="020B0500000000000000"/>
              </a:rPr>
              <a:t>ưu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804A1F-CDFC-B2AF-C0D5-F5B4D07B3660}"/>
              </a:ext>
            </a:extLst>
          </p:cNvPr>
          <p:cNvSpPr txBox="1"/>
          <p:nvPr/>
        </p:nvSpPr>
        <p:spPr>
          <a:xfrm>
            <a:off x="10225284" y="2456353"/>
            <a:ext cx="1300134" cy="1185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11">
                <a:solidFill>
                  <a:srgbClr val="FF0000"/>
                </a:solidFill>
                <a:latin typeface="Arial-Rounded" panose="020B0500000000000000"/>
              </a:rPr>
              <a:t>ưu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E0577F-B727-E98B-956C-E948D662AD42}"/>
              </a:ext>
            </a:extLst>
          </p:cNvPr>
          <p:cNvSpPr txBox="1"/>
          <p:nvPr/>
        </p:nvSpPr>
        <p:spPr>
          <a:xfrm>
            <a:off x="8408310" y="2444907"/>
            <a:ext cx="1300134" cy="1185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111">
                <a:solidFill>
                  <a:srgbClr val="FF0000"/>
                </a:solidFill>
                <a:latin typeface="Arial-Rounded" panose="020B0500000000000000"/>
              </a:rPr>
              <a:t>ưu</a:t>
            </a:r>
          </a:p>
        </p:txBody>
      </p:sp>
    </p:spTree>
    <p:extLst>
      <p:ext uri="{BB962C8B-B14F-4D97-AF65-F5344CB8AC3E}">
        <p14:creationId xmlns:p14="http://schemas.microsoft.com/office/powerpoint/2010/main" val="426933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2"/>
          <p:cNvSpPr/>
          <p:nvPr/>
        </p:nvSpPr>
        <p:spPr>
          <a:xfrm>
            <a:off x="4114853" y="1070650"/>
            <a:ext cx="1743075" cy="834390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5" name="Rectangles 4"/>
          <p:cNvSpPr/>
          <p:nvPr/>
        </p:nvSpPr>
        <p:spPr>
          <a:xfrm>
            <a:off x="5890863" y="1075531"/>
            <a:ext cx="1756410" cy="834390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endParaRPr lang="en-US" sz="54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4107867" y="1943974"/>
            <a:ext cx="3539406" cy="1144270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endParaRPr lang="en-US" sz="54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8378" y="152128"/>
            <a:ext cx="6960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iu</a:t>
            </a:r>
            <a:endParaRPr lang="en-US" sz="54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4352" y="152201"/>
            <a:ext cx="9252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ưu</a:t>
            </a:r>
            <a:endParaRPr lang="en-US" sz="54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0319" y="3505199"/>
            <a:ext cx="86865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ịu</a:t>
            </a:r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8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ịu</a:t>
            </a:r>
            <a:r>
              <a:rPr lang="en-US" sz="8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8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lang="en-US" sz="8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8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8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8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8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8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ựu</a:t>
            </a:r>
            <a:endParaRPr lang="en-US" sz="8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24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28707" y="5196694"/>
            <a:ext cx="29787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80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rìu</a:t>
            </a:r>
            <a:endParaRPr lang="en-US" sz="80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62" y="6249971"/>
            <a:ext cx="851434" cy="9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Hồng Tuyết: Chiếc rìu của người tiều phu">
            <a:extLst>
              <a:ext uri="{FF2B5EF4-FFF2-40B4-BE49-F238E27FC236}">
                <a16:creationId xmlns:a16="http://schemas.microsoft.com/office/drawing/2014/main" id="{EB83172C-4BFD-4ABE-BFCC-6E5E2F43D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860" y="95951"/>
            <a:ext cx="7418109" cy="471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8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DEDBAC1-3C51-47CB-AF31-CCC226CE1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663"/>
          <a:stretch/>
        </p:blipFill>
        <p:spPr bwMode="auto">
          <a:xfrm>
            <a:off x="989815" y="140919"/>
            <a:ext cx="10388338" cy="492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4E5478-05D8-4516-B59C-EBD2C63EAE1E}"/>
              </a:ext>
            </a:extLst>
          </p:cNvPr>
          <p:cNvSpPr/>
          <p:nvPr/>
        </p:nvSpPr>
        <p:spPr>
          <a:xfrm>
            <a:off x="4714850" y="5245388"/>
            <a:ext cx="263245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6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địu</a:t>
            </a:r>
            <a:endParaRPr lang="en-US" sz="66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210E5C-F89B-4170-AD81-FEF6F86E7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16" y="6117995"/>
            <a:ext cx="601776" cy="6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6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0036C4-85BC-4865-9305-DC19DF8B516F}"/>
              </a:ext>
            </a:extLst>
          </p:cNvPr>
          <p:cNvSpPr/>
          <p:nvPr/>
        </p:nvSpPr>
        <p:spPr>
          <a:xfrm>
            <a:off x="4514955" y="5425306"/>
            <a:ext cx="305885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66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6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lựu</a:t>
            </a:r>
            <a:endParaRPr lang="en-US" sz="66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C0BC825A-0C3C-4ED4-A5D4-EDF39B7FF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838" y="6287996"/>
            <a:ext cx="895483" cy="10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Lựu Việt Nam trái to">
            <a:extLst>
              <a:ext uri="{FF2B5EF4-FFF2-40B4-BE49-F238E27FC236}">
                <a16:creationId xmlns:a16="http://schemas.microsoft.com/office/drawing/2014/main" id="{D057B990-711E-4EF8-91E6-988A42810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403" y="324698"/>
            <a:ext cx="8281971" cy="482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45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6C4B53-CD60-4BEA-A389-9B3E867C8D4A}"/>
              </a:ext>
            </a:extLst>
          </p:cNvPr>
          <p:cNvSpPr/>
          <p:nvPr/>
        </p:nvSpPr>
        <p:spPr>
          <a:xfrm>
            <a:off x="4471999" y="5770236"/>
            <a:ext cx="26997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0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con </a:t>
            </a:r>
            <a:r>
              <a:rPr lang="en-US" sz="6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cừu</a:t>
            </a:r>
            <a:endParaRPr lang="en-US" sz="60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DEF991DD-AAD5-4531-8B26-C21A192C5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328" y="6614072"/>
            <a:ext cx="808817" cy="9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on cừu">
            <a:extLst>
              <a:ext uri="{FF2B5EF4-FFF2-40B4-BE49-F238E27FC236}">
                <a16:creationId xmlns:a16="http://schemas.microsoft.com/office/drawing/2014/main" id="{E3960F7B-97F1-48E6-993F-25033058F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728" y="0"/>
            <a:ext cx="5956493" cy="568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31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3215" y="1507599"/>
            <a:ext cx="29787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80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rìu</a:t>
            </a:r>
            <a:endParaRPr lang="en-US" sz="80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44262" y="1507600"/>
            <a:ext cx="31502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80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địu</a:t>
            </a:r>
            <a:endParaRPr lang="en-US" sz="80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79370" y="4369498"/>
            <a:ext cx="366638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80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8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lựu</a:t>
            </a:r>
            <a:endParaRPr lang="en-US" sz="80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61321" y="4369498"/>
            <a:ext cx="38940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con </a:t>
            </a:r>
            <a:r>
              <a:rPr lang="en-US" sz="80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cừu</a:t>
            </a:r>
            <a:endParaRPr lang="en-US" sz="80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2230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31" y="1"/>
            <a:ext cx="154305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24121" y="3283681"/>
            <a:ext cx="86525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ựu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82458" y="4767981"/>
            <a:ext cx="17219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4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rìu</a:t>
            </a:r>
            <a:endParaRPr lang="en-US" sz="48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5729" y="4796412"/>
            <a:ext cx="18710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4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địu</a:t>
            </a:r>
            <a:endParaRPr lang="en-US" sz="48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3077" y="4796412"/>
            <a:ext cx="21339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4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lựu</a:t>
            </a:r>
            <a:endParaRPr lang="en-US" sz="48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80248" y="4767981"/>
            <a:ext cx="21980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4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con </a:t>
            </a:r>
            <a:r>
              <a:rPr lang="en-US" sz="4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cừu</a:t>
            </a:r>
            <a:endParaRPr lang="en-US" sz="48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s 2">
            <a:extLst>
              <a:ext uri="{FF2B5EF4-FFF2-40B4-BE49-F238E27FC236}">
                <a16:creationId xmlns:a16="http://schemas.microsoft.com/office/drawing/2014/main" id="{CC950E8C-54FA-4F94-97B3-506FA0EA337F}"/>
              </a:ext>
            </a:extLst>
          </p:cNvPr>
          <p:cNvSpPr/>
          <p:nvPr/>
        </p:nvSpPr>
        <p:spPr>
          <a:xfrm>
            <a:off x="4114853" y="1070650"/>
            <a:ext cx="1743075" cy="834390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" name="Rectangles 4">
            <a:extLst>
              <a:ext uri="{FF2B5EF4-FFF2-40B4-BE49-F238E27FC236}">
                <a16:creationId xmlns:a16="http://schemas.microsoft.com/office/drawing/2014/main" id="{38EC71BA-47FA-4EF2-B07B-6A96E9E41860}"/>
              </a:ext>
            </a:extLst>
          </p:cNvPr>
          <p:cNvSpPr/>
          <p:nvPr/>
        </p:nvSpPr>
        <p:spPr>
          <a:xfrm>
            <a:off x="5890863" y="1075531"/>
            <a:ext cx="1756410" cy="834390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endParaRPr lang="en-US" sz="54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s 5">
            <a:extLst>
              <a:ext uri="{FF2B5EF4-FFF2-40B4-BE49-F238E27FC236}">
                <a16:creationId xmlns:a16="http://schemas.microsoft.com/office/drawing/2014/main" id="{CA8D5E6B-F6B9-41FC-9C98-F845EFDC760D}"/>
              </a:ext>
            </a:extLst>
          </p:cNvPr>
          <p:cNvSpPr/>
          <p:nvPr/>
        </p:nvSpPr>
        <p:spPr>
          <a:xfrm>
            <a:off x="4107867" y="1943974"/>
            <a:ext cx="3539406" cy="1144270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endParaRPr lang="en-US" sz="54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F548600-5466-46DA-BDB2-1FC1252C9C8F}"/>
              </a:ext>
            </a:extLst>
          </p:cNvPr>
          <p:cNvSpPr/>
          <p:nvPr/>
        </p:nvSpPr>
        <p:spPr>
          <a:xfrm>
            <a:off x="4638378" y="152128"/>
            <a:ext cx="6960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iu</a:t>
            </a:r>
            <a:endParaRPr lang="en-US" sz="54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0C45F2F-415B-4883-B07C-BA2073DE2404}"/>
              </a:ext>
            </a:extLst>
          </p:cNvPr>
          <p:cNvSpPr/>
          <p:nvPr/>
        </p:nvSpPr>
        <p:spPr>
          <a:xfrm>
            <a:off x="6224352" y="152201"/>
            <a:ext cx="9252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54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ưu</a:t>
            </a:r>
            <a:endParaRPr lang="en-US" sz="54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11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8561" y="236630"/>
            <a:ext cx="279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FFFFFF"/>
                </a:solidFill>
                <a:latin typeface=".VnAvant" pitchFamily="34" charset="0"/>
              </a:rPr>
              <a:t>ViÕt b¶ng </a:t>
            </a:r>
            <a:endParaRPr lang="en-US" sz="3600" b="1" dirty="0">
              <a:solidFill>
                <a:srgbClr val="FFFFFF"/>
              </a:solidFill>
              <a:latin typeface=".VnAvant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52600" y="217174"/>
            <a:ext cx="3570196" cy="838200"/>
            <a:chOff x="228600" y="228600"/>
            <a:chExt cx="3570196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3" y="275304"/>
              <a:ext cx="2837693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FFFFFF"/>
                  </a:solidFill>
                  <a:latin typeface="Arial"/>
                </a:rPr>
                <a:t>Viết</a:t>
              </a:r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Arial"/>
                </a:rPr>
                <a:t>bảng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B5A9A8-F467-4285-952D-3B7D64CD3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1611984"/>
            <a:ext cx="8665934" cy="458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AB5FC-F865-4EB4-A11A-BADD19A9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4D48F25-AC85-469C-9BDF-888E844C09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23819"/>
          </a:xfrm>
        </p:spPr>
      </p:pic>
    </p:spTree>
    <p:extLst>
      <p:ext uri="{BB962C8B-B14F-4D97-AF65-F5344CB8AC3E}">
        <p14:creationId xmlns:p14="http://schemas.microsoft.com/office/powerpoint/2010/main" val="248436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8365" y="453443"/>
            <a:ext cx="279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FFFFFF"/>
                </a:solidFill>
                <a:latin typeface=".VnAvant" pitchFamily="34" charset="0"/>
              </a:rPr>
              <a:t>ViÕt b¶ng </a:t>
            </a:r>
            <a:endParaRPr lang="en-US" sz="3600" b="1" dirty="0">
              <a:solidFill>
                <a:srgbClr val="FFFFFF"/>
              </a:solidFill>
              <a:latin typeface=".VnAvant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62404" y="433987"/>
            <a:ext cx="3570196" cy="838200"/>
            <a:chOff x="228600" y="228600"/>
            <a:chExt cx="3570196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3" y="275304"/>
              <a:ext cx="2837693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FFFFFF"/>
                  </a:solidFill>
                  <a:latin typeface="Arial"/>
                </a:rPr>
                <a:t>Viết</a:t>
              </a:r>
              <a:r>
                <a:rPr lang="en-US" sz="3600" b="1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3600" b="1" dirty="0" err="1">
                  <a:solidFill>
                    <a:srgbClr val="FFFFFF"/>
                  </a:solidFill>
                  <a:latin typeface="Arial"/>
                </a:rPr>
                <a:t>bảng</a:t>
              </a:r>
              <a:endParaRPr lang="vi-VN" sz="4800" b="1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E93881C-C008-46C6-8A91-07CE01636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0" r="2808"/>
          <a:stretch/>
        </p:blipFill>
        <p:spPr>
          <a:xfrm>
            <a:off x="1432873" y="1619544"/>
            <a:ext cx="9719035" cy="460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1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CDBF7-DCF4-41A8-9846-384B9DBB7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E900C-C0A8-4203-993C-E95D21B8E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69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4" b="11948"/>
          <a:stretch/>
        </p:blipFill>
        <p:spPr>
          <a:xfrm>
            <a:off x="1868787" y="14046"/>
            <a:ext cx="8133913" cy="64244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5021" y="2660041"/>
            <a:ext cx="87787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Trân trọng cảm </a:t>
            </a:r>
            <a:r>
              <a:rPr lang="vi-VN" sz="6000" b="1">
                <a:solidFill>
                  <a:srgbClr val="FF0000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ơ</a:t>
            </a:r>
            <a:r>
              <a:rPr lang="en-US" sz="6000" b="1">
                <a:solidFill>
                  <a:srgbClr val="FF0000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n quý thầy cô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561500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appy kids playing Royalty Free Vector Image - VectorStock">
            <a:extLst>
              <a:ext uri="{FF2B5EF4-FFF2-40B4-BE49-F238E27FC236}">
                <a16:creationId xmlns:a16="http://schemas.microsoft.com/office/drawing/2014/main" id="{F269150F-42D6-1C05-0173-E2A55404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6"/>
          <a:stretch>
            <a:fillRect/>
          </a:stretch>
        </p:blipFill>
        <p:spPr bwMode="auto">
          <a:xfrm>
            <a:off x="15081" y="-506178"/>
            <a:ext cx="12161838" cy="735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0">
            <a:extLst>
              <a:ext uri="{FF2B5EF4-FFF2-40B4-BE49-F238E27FC236}">
                <a16:creationId xmlns:a16="http://schemas.microsoft.com/office/drawing/2014/main" id="{FDBA935B-9741-4C21-A4BA-6F982F642E45}"/>
              </a:ext>
            </a:extLst>
          </p:cNvPr>
          <p:cNvSpPr txBox="1"/>
          <p:nvPr/>
        </p:nvSpPr>
        <p:spPr>
          <a:xfrm rot="20909763">
            <a:off x="2383114" y="2318261"/>
            <a:ext cx="30469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0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orange</a:t>
            </a:r>
          </a:p>
        </p:txBody>
      </p:sp>
      <p:sp>
        <p:nvSpPr>
          <p:cNvPr id="8" name="文本框 24">
            <a:extLst>
              <a:ext uri="{FF2B5EF4-FFF2-40B4-BE49-F238E27FC236}">
                <a16:creationId xmlns:a16="http://schemas.microsoft.com/office/drawing/2014/main" id="{F876715B-7BAD-401A-867A-203DD485EAE8}"/>
              </a:ext>
            </a:extLst>
          </p:cNvPr>
          <p:cNvSpPr txBox="1"/>
          <p:nvPr/>
        </p:nvSpPr>
        <p:spPr>
          <a:xfrm>
            <a:off x="542457" y="2013520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dog</a:t>
            </a:r>
          </a:p>
        </p:txBody>
      </p:sp>
      <p:grpSp>
        <p:nvGrpSpPr>
          <p:cNvPr id="9" name="组合 48">
            <a:extLst>
              <a:ext uri="{FF2B5EF4-FFF2-40B4-BE49-F238E27FC236}">
                <a16:creationId xmlns:a16="http://schemas.microsoft.com/office/drawing/2014/main" id="{9930C40C-978E-4CC5-BA5E-CAE8D2BCA5AC}"/>
              </a:ext>
            </a:extLst>
          </p:cNvPr>
          <p:cNvGrpSpPr/>
          <p:nvPr/>
        </p:nvGrpSpPr>
        <p:grpSpPr>
          <a:xfrm>
            <a:off x="3108069" y="1273206"/>
            <a:ext cx="5955515" cy="1752379"/>
            <a:chOff x="2900496" y="1028113"/>
            <a:chExt cx="6336001" cy="3420001"/>
          </a:xfrm>
        </p:grpSpPr>
        <p:sp>
          <p:nvSpPr>
            <p:cNvPr id="10" name="任意多边形: 形状 45">
              <a:extLst>
                <a:ext uri="{FF2B5EF4-FFF2-40B4-BE49-F238E27FC236}">
                  <a16:creationId xmlns:a16="http://schemas.microsoft.com/office/drawing/2014/main" id="{C5E550E0-C230-41BD-935E-7FABA5909B87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prstGeom prst="roundRect">
              <a:avLst/>
            </a:pr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任意多边形: 形状 44">
              <a:extLst>
                <a:ext uri="{FF2B5EF4-FFF2-40B4-BE49-F238E27FC236}">
                  <a16:creationId xmlns:a16="http://schemas.microsoft.com/office/drawing/2014/main" id="{F30FF339-471C-4104-B9F5-721545F49A88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prstGeom prst="roundRect">
              <a:avLst/>
            </a:pr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2" name="图片 57">
            <a:extLst>
              <a:ext uri="{FF2B5EF4-FFF2-40B4-BE49-F238E27FC236}">
                <a16:creationId xmlns:a16="http://schemas.microsoft.com/office/drawing/2014/main" id="{9F081952-B68E-4291-B86B-BD138CBD4E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713207" y="1346428"/>
            <a:ext cx="1696736" cy="1605936"/>
          </a:xfrm>
          <a:prstGeom prst="rect">
            <a:avLst/>
          </a:prstGeom>
        </p:spPr>
      </p:pic>
      <p:sp>
        <p:nvSpPr>
          <p:cNvPr id="13" name="矩形 84">
            <a:extLst>
              <a:ext uri="{FF2B5EF4-FFF2-40B4-BE49-F238E27FC236}">
                <a16:creationId xmlns:a16="http://schemas.microsoft.com/office/drawing/2014/main" id="{E827FADA-220F-47F2-8F17-1F4AC7264A23}"/>
              </a:ext>
            </a:extLst>
          </p:cNvPr>
          <p:cNvSpPr/>
          <p:nvPr/>
        </p:nvSpPr>
        <p:spPr>
          <a:xfrm>
            <a:off x="3731053" y="1101724"/>
            <a:ext cx="1315485" cy="1322988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56">
            <a:extLst>
              <a:ext uri="{FF2B5EF4-FFF2-40B4-BE49-F238E27FC236}">
                <a16:creationId xmlns:a16="http://schemas.microsoft.com/office/drawing/2014/main" id="{9F24731A-3F6E-44F7-99DF-EFBAD1150331}"/>
              </a:ext>
            </a:extLst>
          </p:cNvPr>
          <p:cNvSpPr txBox="1"/>
          <p:nvPr/>
        </p:nvSpPr>
        <p:spPr>
          <a:xfrm>
            <a:off x="3506470" y="1484162"/>
            <a:ext cx="54853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字体视界-熊孩子体" panose="02000500000000000000" pitchFamily="2" charset="-122"/>
                <a:cs typeface="Calibri" panose="020F0502020204030204" pitchFamily="34" charset="0"/>
              </a:rPr>
              <a:t>Khởi</a:t>
            </a:r>
            <a:r>
              <a:rPr kumimoji="0" lang="en-US" altLang="zh-CN" sz="7000" b="1" i="0" u="none" strike="noStrike" kern="1200" cap="none" spc="0" normalizeH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字体视界-熊孩子体" panose="02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000" b="1" i="0" u="none" strike="noStrike" kern="1200" cap="none" spc="0" normalizeH="0" noProof="0" dirty="0" err="1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字体视界-熊孩子体" panose="02000500000000000000" pitchFamily="2" charset="-122"/>
                <a:cs typeface="Calibri" panose="020F0502020204030204" pitchFamily="34" charset="0"/>
              </a:rPr>
              <a:t>động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字体视界-熊孩子体" panose="02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9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2A77B122-33ED-FE5D-6BA2-B1BF0DFC3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17" y="492459"/>
            <a:ext cx="8706185" cy="5532986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498734" y="2865603"/>
            <a:ext cx="238269" cy="193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56" y="4912657"/>
            <a:ext cx="498802" cy="498802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10552996" y="5619448"/>
            <a:ext cx="1082956" cy="2931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F28AC3-35DB-8316-D858-ADD458FAD54E}"/>
              </a:ext>
            </a:extLst>
          </p:cNvPr>
          <p:cNvSpPr/>
          <p:nvPr/>
        </p:nvSpPr>
        <p:spPr>
          <a:xfrm>
            <a:off x="7366100" y="6138332"/>
            <a:ext cx="1665011" cy="580632"/>
          </a:xfrm>
          <a:prstGeom prst="rect">
            <a:avLst/>
          </a:prstGeom>
          <a:solidFill>
            <a:srgbClr val="F7D2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78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F4D1B6-AA58-B8DD-87A8-6495099E7A8F}"/>
              </a:ext>
            </a:extLst>
          </p:cNvPr>
          <p:cNvSpPr/>
          <p:nvPr/>
        </p:nvSpPr>
        <p:spPr>
          <a:xfrm>
            <a:off x="8866443" y="5679904"/>
            <a:ext cx="1665011" cy="232652"/>
          </a:xfrm>
          <a:prstGeom prst="rect">
            <a:avLst/>
          </a:prstGeom>
          <a:solidFill>
            <a:srgbClr val="B88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78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B70365-7D48-03AF-2B64-2BA52A6572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2333"/>
            <a:ext cx="12192000" cy="6755388"/>
          </a:xfrm>
          <a:custGeom>
            <a:avLst/>
            <a:gdLst>
              <a:gd name="connsiteX0" fmla="*/ 7394019 w 12161833"/>
              <a:gd name="connsiteY0" fmla="*/ 3157495 h 6839830"/>
              <a:gd name="connsiteX1" fmla="*/ 7394019 w 12161833"/>
              <a:gd name="connsiteY1" fmla="*/ 3532961 h 6839830"/>
              <a:gd name="connsiteX2" fmla="*/ 10562452 w 12161833"/>
              <a:gd name="connsiteY2" fmla="*/ 3532961 h 6839830"/>
              <a:gd name="connsiteX3" fmla="*/ 10562452 w 12161833"/>
              <a:gd name="connsiteY3" fmla="*/ 3157495 h 6839830"/>
              <a:gd name="connsiteX4" fmla="*/ 3996332 w 12161833"/>
              <a:gd name="connsiteY4" fmla="*/ 3137257 h 6839830"/>
              <a:gd name="connsiteX5" fmla="*/ 3996332 w 12161833"/>
              <a:gd name="connsiteY5" fmla="*/ 3512723 h 6839830"/>
              <a:gd name="connsiteX6" fmla="*/ 7115510 w 12161833"/>
              <a:gd name="connsiteY6" fmla="*/ 3512723 h 6839830"/>
              <a:gd name="connsiteX7" fmla="*/ 7115510 w 12161833"/>
              <a:gd name="connsiteY7" fmla="*/ 3137257 h 6839830"/>
              <a:gd name="connsiteX8" fmla="*/ 0 w 12161833"/>
              <a:gd name="connsiteY8" fmla="*/ 0 h 6839830"/>
              <a:gd name="connsiteX9" fmla="*/ 12161833 w 12161833"/>
              <a:gd name="connsiteY9" fmla="*/ 0 h 6839830"/>
              <a:gd name="connsiteX10" fmla="*/ 12161833 w 12161833"/>
              <a:gd name="connsiteY10" fmla="*/ 6839830 h 6839830"/>
              <a:gd name="connsiteX11" fmla="*/ 0 w 12161833"/>
              <a:gd name="connsiteY11" fmla="*/ 6839830 h 6839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61833" h="6839830">
                <a:moveTo>
                  <a:pt x="7394019" y="3157495"/>
                </a:moveTo>
                <a:lnTo>
                  <a:pt x="7394019" y="3532961"/>
                </a:lnTo>
                <a:lnTo>
                  <a:pt x="10562452" y="3532961"/>
                </a:lnTo>
                <a:lnTo>
                  <a:pt x="10562452" y="3157495"/>
                </a:lnTo>
                <a:close/>
                <a:moveTo>
                  <a:pt x="3996332" y="3137257"/>
                </a:moveTo>
                <a:lnTo>
                  <a:pt x="3996332" y="3512723"/>
                </a:lnTo>
                <a:lnTo>
                  <a:pt x="7115510" y="3512723"/>
                </a:lnTo>
                <a:lnTo>
                  <a:pt x="7115510" y="3137257"/>
                </a:lnTo>
                <a:close/>
                <a:moveTo>
                  <a:pt x="0" y="0"/>
                </a:moveTo>
                <a:lnTo>
                  <a:pt x="12161833" y="0"/>
                </a:lnTo>
                <a:lnTo>
                  <a:pt x="12161833" y="6839830"/>
                </a:lnTo>
                <a:lnTo>
                  <a:pt x="0" y="6839830"/>
                </a:lnTo>
                <a:close/>
              </a:path>
            </a:pathLst>
          </a:cu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79" y="1090037"/>
            <a:ext cx="3240131" cy="4589867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58" y="1071873"/>
            <a:ext cx="3240131" cy="4547574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418057" y="4578008"/>
            <a:ext cx="549122" cy="526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43" y="5045190"/>
            <a:ext cx="855797" cy="634715"/>
          </a:xfrm>
          <a:prstGeom prst="rect">
            <a:avLst/>
          </a:prstGeom>
        </p:spPr>
      </p:pic>
      <p:sp>
        <p:nvSpPr>
          <p:cNvPr id="26" name="Rectangle 25">
            <a:hlinkClick r:id="rId13" action="ppaction://hlinksldjump"/>
            <a:extLst>
              <a:ext uri="{FF2B5EF4-FFF2-40B4-BE49-F238E27FC236}">
                <a16:creationId xmlns:a16="http://schemas.microsoft.com/office/drawing/2014/main" id="{426DA2D6-0ECE-2DEE-DECA-A36F3B9C4877}"/>
              </a:ext>
            </a:extLst>
          </p:cNvPr>
          <p:cNvSpPr/>
          <p:nvPr/>
        </p:nvSpPr>
        <p:spPr>
          <a:xfrm>
            <a:off x="3842265" y="1046007"/>
            <a:ext cx="3376285" cy="4677926"/>
          </a:xfrm>
          <a:custGeom>
            <a:avLst/>
            <a:gdLst>
              <a:gd name="connsiteX0" fmla="*/ 0 w 3280633"/>
              <a:gd name="connsiteY0" fmla="*/ 0 h 4586026"/>
              <a:gd name="connsiteX1" fmla="*/ 3280633 w 3280633"/>
              <a:gd name="connsiteY1" fmla="*/ 0 h 4586026"/>
              <a:gd name="connsiteX2" fmla="*/ 3280633 w 3280633"/>
              <a:gd name="connsiteY2" fmla="*/ 4586026 h 4586026"/>
              <a:gd name="connsiteX3" fmla="*/ 0 w 3280633"/>
              <a:gd name="connsiteY3" fmla="*/ 4586026 h 4586026"/>
              <a:gd name="connsiteX4" fmla="*/ 0 w 3280633"/>
              <a:gd name="connsiteY4" fmla="*/ 0 h 4586026"/>
              <a:gd name="connsiteX0" fmla="*/ 0 w 3280633"/>
              <a:gd name="connsiteY0" fmla="*/ 0 h 4586026"/>
              <a:gd name="connsiteX1" fmla="*/ 3280633 w 3280633"/>
              <a:gd name="connsiteY1" fmla="*/ 0 h 4586026"/>
              <a:gd name="connsiteX2" fmla="*/ 3280633 w 3280633"/>
              <a:gd name="connsiteY2" fmla="*/ 4586026 h 4586026"/>
              <a:gd name="connsiteX3" fmla="*/ 126124 w 3280633"/>
              <a:gd name="connsiteY3" fmla="*/ 4565005 h 4586026"/>
              <a:gd name="connsiteX4" fmla="*/ 0 w 3280633"/>
              <a:gd name="connsiteY4" fmla="*/ 0 h 4586026"/>
              <a:gd name="connsiteX0" fmla="*/ 0 w 3280633"/>
              <a:gd name="connsiteY0" fmla="*/ 0 h 4586026"/>
              <a:gd name="connsiteX1" fmla="*/ 3280633 w 3280633"/>
              <a:gd name="connsiteY1" fmla="*/ 0 h 4586026"/>
              <a:gd name="connsiteX2" fmla="*/ 3280633 w 3280633"/>
              <a:gd name="connsiteY2" fmla="*/ 4586026 h 4586026"/>
              <a:gd name="connsiteX3" fmla="*/ 231227 w 3280633"/>
              <a:gd name="connsiteY3" fmla="*/ 4491432 h 4586026"/>
              <a:gd name="connsiteX4" fmla="*/ 0 w 3280633"/>
              <a:gd name="connsiteY4" fmla="*/ 0 h 4586026"/>
              <a:gd name="connsiteX0" fmla="*/ 0 w 3270578"/>
              <a:gd name="connsiteY0" fmla="*/ 81413 h 4586026"/>
              <a:gd name="connsiteX1" fmla="*/ 3270578 w 3270578"/>
              <a:gd name="connsiteY1" fmla="*/ 0 h 4586026"/>
              <a:gd name="connsiteX2" fmla="*/ 3270578 w 3270578"/>
              <a:gd name="connsiteY2" fmla="*/ 4586026 h 4586026"/>
              <a:gd name="connsiteX3" fmla="*/ 221172 w 3270578"/>
              <a:gd name="connsiteY3" fmla="*/ 4491432 h 4586026"/>
              <a:gd name="connsiteX4" fmla="*/ 0 w 3270578"/>
              <a:gd name="connsiteY4" fmla="*/ 81413 h 4586026"/>
              <a:gd name="connsiteX0" fmla="*/ 0 w 3270578"/>
              <a:gd name="connsiteY0" fmla="*/ 81413 h 4586026"/>
              <a:gd name="connsiteX1" fmla="*/ 3270578 w 3270578"/>
              <a:gd name="connsiteY1" fmla="*/ 0 h 4586026"/>
              <a:gd name="connsiteX2" fmla="*/ 3270578 w 3270578"/>
              <a:gd name="connsiteY2" fmla="*/ 4586026 h 4586026"/>
              <a:gd name="connsiteX3" fmla="*/ 241283 w 3270578"/>
              <a:gd name="connsiteY3" fmla="*/ 4552493 h 4586026"/>
              <a:gd name="connsiteX4" fmla="*/ 0 w 3270578"/>
              <a:gd name="connsiteY4" fmla="*/ 81413 h 458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0578" h="4586026">
                <a:moveTo>
                  <a:pt x="0" y="81413"/>
                </a:moveTo>
                <a:lnTo>
                  <a:pt x="3270578" y="0"/>
                </a:lnTo>
                <a:lnTo>
                  <a:pt x="3270578" y="4586026"/>
                </a:lnTo>
                <a:lnTo>
                  <a:pt x="241283" y="4552493"/>
                </a:lnTo>
                <a:lnTo>
                  <a:pt x="0" y="81413"/>
                </a:lnTo>
                <a:close/>
              </a:path>
            </a:pathLst>
          </a:custGeom>
          <a:solidFill>
            <a:srgbClr val="96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82" b="1">
                <a:solidFill>
                  <a:srgbClr val="002060"/>
                </a:solidFill>
              </a:rPr>
              <a:t>1</a:t>
            </a:r>
            <a:endParaRPr lang="en-US" sz="1778" b="1">
              <a:solidFill>
                <a:srgbClr val="002060"/>
              </a:solidFill>
            </a:endParaRPr>
          </a:p>
        </p:txBody>
      </p:sp>
      <p:sp>
        <p:nvSpPr>
          <p:cNvPr id="27" name="Rectangle 25">
            <a:hlinkClick r:id="rId6" action="ppaction://hlinksldjump"/>
            <a:extLst>
              <a:ext uri="{FF2B5EF4-FFF2-40B4-BE49-F238E27FC236}">
                <a16:creationId xmlns:a16="http://schemas.microsoft.com/office/drawing/2014/main" id="{A4D30F04-4205-2238-4C38-45A03C14CF50}"/>
              </a:ext>
            </a:extLst>
          </p:cNvPr>
          <p:cNvSpPr/>
          <p:nvPr/>
        </p:nvSpPr>
        <p:spPr>
          <a:xfrm flipH="1">
            <a:off x="7396731" y="1056286"/>
            <a:ext cx="3238519" cy="4657369"/>
          </a:xfrm>
          <a:custGeom>
            <a:avLst/>
            <a:gdLst>
              <a:gd name="connsiteX0" fmla="*/ 0 w 3280633"/>
              <a:gd name="connsiteY0" fmla="*/ 0 h 4586026"/>
              <a:gd name="connsiteX1" fmla="*/ 3280633 w 3280633"/>
              <a:gd name="connsiteY1" fmla="*/ 0 h 4586026"/>
              <a:gd name="connsiteX2" fmla="*/ 3280633 w 3280633"/>
              <a:gd name="connsiteY2" fmla="*/ 4586026 h 4586026"/>
              <a:gd name="connsiteX3" fmla="*/ 0 w 3280633"/>
              <a:gd name="connsiteY3" fmla="*/ 4586026 h 4586026"/>
              <a:gd name="connsiteX4" fmla="*/ 0 w 3280633"/>
              <a:gd name="connsiteY4" fmla="*/ 0 h 4586026"/>
              <a:gd name="connsiteX0" fmla="*/ 0 w 3280633"/>
              <a:gd name="connsiteY0" fmla="*/ 0 h 4586026"/>
              <a:gd name="connsiteX1" fmla="*/ 3280633 w 3280633"/>
              <a:gd name="connsiteY1" fmla="*/ 0 h 4586026"/>
              <a:gd name="connsiteX2" fmla="*/ 3280633 w 3280633"/>
              <a:gd name="connsiteY2" fmla="*/ 4586026 h 4586026"/>
              <a:gd name="connsiteX3" fmla="*/ 126124 w 3280633"/>
              <a:gd name="connsiteY3" fmla="*/ 4565005 h 4586026"/>
              <a:gd name="connsiteX4" fmla="*/ 0 w 3280633"/>
              <a:gd name="connsiteY4" fmla="*/ 0 h 4586026"/>
              <a:gd name="connsiteX0" fmla="*/ 0 w 3280633"/>
              <a:gd name="connsiteY0" fmla="*/ 0 h 4586026"/>
              <a:gd name="connsiteX1" fmla="*/ 3280633 w 3280633"/>
              <a:gd name="connsiteY1" fmla="*/ 0 h 4586026"/>
              <a:gd name="connsiteX2" fmla="*/ 3280633 w 3280633"/>
              <a:gd name="connsiteY2" fmla="*/ 4586026 h 4586026"/>
              <a:gd name="connsiteX3" fmla="*/ 231227 w 3280633"/>
              <a:gd name="connsiteY3" fmla="*/ 4491432 h 4586026"/>
              <a:gd name="connsiteX4" fmla="*/ 0 w 3280633"/>
              <a:gd name="connsiteY4" fmla="*/ 0 h 4586026"/>
              <a:gd name="connsiteX0" fmla="*/ 0 w 3270578"/>
              <a:gd name="connsiteY0" fmla="*/ 81413 h 4586026"/>
              <a:gd name="connsiteX1" fmla="*/ 3270578 w 3270578"/>
              <a:gd name="connsiteY1" fmla="*/ 0 h 4586026"/>
              <a:gd name="connsiteX2" fmla="*/ 3270578 w 3270578"/>
              <a:gd name="connsiteY2" fmla="*/ 4586026 h 4586026"/>
              <a:gd name="connsiteX3" fmla="*/ 221172 w 3270578"/>
              <a:gd name="connsiteY3" fmla="*/ 4491432 h 4586026"/>
              <a:gd name="connsiteX4" fmla="*/ 0 w 3270578"/>
              <a:gd name="connsiteY4" fmla="*/ 81413 h 4586026"/>
              <a:gd name="connsiteX0" fmla="*/ 0 w 3270578"/>
              <a:gd name="connsiteY0" fmla="*/ 81413 h 4586026"/>
              <a:gd name="connsiteX1" fmla="*/ 3270578 w 3270578"/>
              <a:gd name="connsiteY1" fmla="*/ 0 h 4586026"/>
              <a:gd name="connsiteX2" fmla="*/ 3270578 w 3270578"/>
              <a:gd name="connsiteY2" fmla="*/ 4586026 h 4586026"/>
              <a:gd name="connsiteX3" fmla="*/ 241283 w 3270578"/>
              <a:gd name="connsiteY3" fmla="*/ 4552493 h 4586026"/>
              <a:gd name="connsiteX4" fmla="*/ 0 w 3270578"/>
              <a:gd name="connsiteY4" fmla="*/ 81413 h 4586026"/>
              <a:gd name="connsiteX0" fmla="*/ 0 w 3270578"/>
              <a:gd name="connsiteY0" fmla="*/ 81413 h 4586026"/>
              <a:gd name="connsiteX1" fmla="*/ 3270578 w 3270578"/>
              <a:gd name="connsiteY1" fmla="*/ 0 h 4586026"/>
              <a:gd name="connsiteX2" fmla="*/ 3270578 w 3270578"/>
              <a:gd name="connsiteY2" fmla="*/ 4586026 h 4586026"/>
              <a:gd name="connsiteX3" fmla="*/ 139265 w 3270578"/>
              <a:gd name="connsiteY3" fmla="*/ 4483327 h 4586026"/>
              <a:gd name="connsiteX4" fmla="*/ 0 w 3270578"/>
              <a:gd name="connsiteY4" fmla="*/ 81413 h 4586026"/>
              <a:gd name="connsiteX0" fmla="*/ 0 w 3270578"/>
              <a:gd name="connsiteY0" fmla="*/ 81413 h 4586026"/>
              <a:gd name="connsiteX1" fmla="*/ 3270578 w 3270578"/>
              <a:gd name="connsiteY1" fmla="*/ 0 h 4586026"/>
              <a:gd name="connsiteX2" fmla="*/ 3270578 w 3270578"/>
              <a:gd name="connsiteY2" fmla="*/ 4586026 h 4586026"/>
              <a:gd name="connsiteX3" fmla="*/ 118862 w 3270578"/>
              <a:gd name="connsiteY3" fmla="*/ 4463566 h 4586026"/>
              <a:gd name="connsiteX4" fmla="*/ 0 w 3270578"/>
              <a:gd name="connsiteY4" fmla="*/ 81413 h 458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0578" h="4586026">
                <a:moveTo>
                  <a:pt x="0" y="81413"/>
                </a:moveTo>
                <a:lnTo>
                  <a:pt x="3270578" y="0"/>
                </a:lnTo>
                <a:lnTo>
                  <a:pt x="3270578" y="4586026"/>
                </a:lnTo>
                <a:lnTo>
                  <a:pt x="118862" y="4463566"/>
                </a:lnTo>
                <a:lnTo>
                  <a:pt x="0" y="81413"/>
                </a:lnTo>
                <a:close/>
              </a:path>
            </a:pathLst>
          </a:custGeom>
          <a:solidFill>
            <a:srgbClr val="96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482" b="1">
                <a:solidFill>
                  <a:srgbClr val="002060"/>
                </a:solidFill>
              </a:rPr>
              <a:t>2</a:t>
            </a:r>
            <a:endParaRPr lang="en-US" sz="1778" b="1">
              <a:solidFill>
                <a:srgbClr val="002060"/>
              </a:solidFill>
            </a:endParaRPr>
          </a:p>
        </p:txBody>
      </p:sp>
      <p:sp>
        <p:nvSpPr>
          <p:cNvPr id="29" name="Rectangle: Rounded Corners 28">
            <a:hlinkClick r:id="rId14" action="ppaction://hlinksldjump"/>
            <a:extLst>
              <a:ext uri="{FF2B5EF4-FFF2-40B4-BE49-F238E27FC236}">
                <a16:creationId xmlns:a16="http://schemas.microsoft.com/office/drawing/2014/main" id="{8BDEEA6D-D054-BB01-D1CC-E803058F6E4D}"/>
              </a:ext>
            </a:extLst>
          </p:cNvPr>
          <p:cNvSpPr/>
          <p:nvPr/>
        </p:nvSpPr>
        <p:spPr>
          <a:xfrm>
            <a:off x="7490034" y="6138332"/>
            <a:ext cx="1376409" cy="580632"/>
          </a:xfrm>
          <a:custGeom>
            <a:avLst/>
            <a:gdLst>
              <a:gd name="connsiteX0" fmla="*/ 0 w 1685824"/>
              <a:gd name="connsiteY0" fmla="*/ 84175 h 505038"/>
              <a:gd name="connsiteX1" fmla="*/ 84175 w 1685824"/>
              <a:gd name="connsiteY1" fmla="*/ 0 h 505038"/>
              <a:gd name="connsiteX2" fmla="*/ 1601649 w 1685824"/>
              <a:gd name="connsiteY2" fmla="*/ 0 h 505038"/>
              <a:gd name="connsiteX3" fmla="*/ 1685824 w 1685824"/>
              <a:gd name="connsiteY3" fmla="*/ 84175 h 505038"/>
              <a:gd name="connsiteX4" fmla="*/ 1685824 w 1685824"/>
              <a:gd name="connsiteY4" fmla="*/ 420863 h 505038"/>
              <a:gd name="connsiteX5" fmla="*/ 1601649 w 1685824"/>
              <a:gd name="connsiteY5" fmla="*/ 505038 h 505038"/>
              <a:gd name="connsiteX6" fmla="*/ 84175 w 1685824"/>
              <a:gd name="connsiteY6" fmla="*/ 505038 h 505038"/>
              <a:gd name="connsiteX7" fmla="*/ 0 w 1685824"/>
              <a:gd name="connsiteY7" fmla="*/ 420863 h 505038"/>
              <a:gd name="connsiteX8" fmla="*/ 0 w 1685824"/>
              <a:gd name="connsiteY8" fmla="*/ 84175 h 505038"/>
              <a:gd name="connsiteX0" fmla="*/ 0 w 1685824"/>
              <a:gd name="connsiteY0" fmla="*/ 110372 h 531235"/>
              <a:gd name="connsiteX1" fmla="*/ 84175 w 1685824"/>
              <a:gd name="connsiteY1" fmla="*/ 26197 h 531235"/>
              <a:gd name="connsiteX2" fmla="*/ 1601649 w 1685824"/>
              <a:gd name="connsiteY2" fmla="*/ 26197 h 531235"/>
              <a:gd name="connsiteX3" fmla="*/ 1513104 w 1685824"/>
              <a:gd name="connsiteY3" fmla="*/ 18932 h 531235"/>
              <a:gd name="connsiteX4" fmla="*/ 1685824 w 1685824"/>
              <a:gd name="connsiteY4" fmla="*/ 447060 h 531235"/>
              <a:gd name="connsiteX5" fmla="*/ 1601649 w 1685824"/>
              <a:gd name="connsiteY5" fmla="*/ 531235 h 531235"/>
              <a:gd name="connsiteX6" fmla="*/ 84175 w 1685824"/>
              <a:gd name="connsiteY6" fmla="*/ 531235 h 531235"/>
              <a:gd name="connsiteX7" fmla="*/ 0 w 1685824"/>
              <a:gd name="connsiteY7" fmla="*/ 447060 h 531235"/>
              <a:gd name="connsiteX8" fmla="*/ 0 w 1685824"/>
              <a:gd name="connsiteY8" fmla="*/ 110372 h 531235"/>
              <a:gd name="connsiteX0" fmla="*/ 0 w 1665504"/>
              <a:gd name="connsiteY0" fmla="*/ 110372 h 531235"/>
              <a:gd name="connsiteX1" fmla="*/ 84175 w 1665504"/>
              <a:gd name="connsiteY1" fmla="*/ 26197 h 531235"/>
              <a:gd name="connsiteX2" fmla="*/ 1601649 w 1665504"/>
              <a:gd name="connsiteY2" fmla="*/ 26197 h 531235"/>
              <a:gd name="connsiteX3" fmla="*/ 1513104 w 1665504"/>
              <a:gd name="connsiteY3" fmla="*/ 18932 h 531235"/>
              <a:gd name="connsiteX4" fmla="*/ 1665504 w 1665504"/>
              <a:gd name="connsiteY4" fmla="*/ 284500 h 531235"/>
              <a:gd name="connsiteX5" fmla="*/ 1601649 w 1665504"/>
              <a:gd name="connsiteY5" fmla="*/ 531235 h 531235"/>
              <a:gd name="connsiteX6" fmla="*/ 84175 w 1665504"/>
              <a:gd name="connsiteY6" fmla="*/ 531235 h 531235"/>
              <a:gd name="connsiteX7" fmla="*/ 0 w 1665504"/>
              <a:gd name="connsiteY7" fmla="*/ 447060 h 531235"/>
              <a:gd name="connsiteX8" fmla="*/ 0 w 1665504"/>
              <a:gd name="connsiteY8" fmla="*/ 110372 h 531235"/>
              <a:gd name="connsiteX0" fmla="*/ 0 w 1665504"/>
              <a:gd name="connsiteY0" fmla="*/ 110372 h 531235"/>
              <a:gd name="connsiteX1" fmla="*/ 84175 w 1665504"/>
              <a:gd name="connsiteY1" fmla="*/ 26197 h 531235"/>
              <a:gd name="connsiteX2" fmla="*/ 1601649 w 1665504"/>
              <a:gd name="connsiteY2" fmla="*/ 26197 h 531235"/>
              <a:gd name="connsiteX3" fmla="*/ 1513104 w 1665504"/>
              <a:gd name="connsiteY3" fmla="*/ 18932 h 531235"/>
              <a:gd name="connsiteX4" fmla="*/ 1665504 w 1665504"/>
              <a:gd name="connsiteY4" fmla="*/ 284500 h 531235"/>
              <a:gd name="connsiteX5" fmla="*/ 1388289 w 1665504"/>
              <a:gd name="connsiteY5" fmla="*/ 480435 h 531235"/>
              <a:gd name="connsiteX6" fmla="*/ 84175 w 1665504"/>
              <a:gd name="connsiteY6" fmla="*/ 531235 h 531235"/>
              <a:gd name="connsiteX7" fmla="*/ 0 w 1665504"/>
              <a:gd name="connsiteY7" fmla="*/ 447060 h 531235"/>
              <a:gd name="connsiteX8" fmla="*/ 0 w 1665504"/>
              <a:gd name="connsiteY8" fmla="*/ 110372 h 531235"/>
              <a:gd name="connsiteX0" fmla="*/ 0 w 1665504"/>
              <a:gd name="connsiteY0" fmla="*/ 110372 h 482141"/>
              <a:gd name="connsiteX1" fmla="*/ 84175 w 1665504"/>
              <a:gd name="connsiteY1" fmla="*/ 26197 h 482141"/>
              <a:gd name="connsiteX2" fmla="*/ 1601649 w 1665504"/>
              <a:gd name="connsiteY2" fmla="*/ 26197 h 482141"/>
              <a:gd name="connsiteX3" fmla="*/ 1513104 w 1665504"/>
              <a:gd name="connsiteY3" fmla="*/ 18932 h 482141"/>
              <a:gd name="connsiteX4" fmla="*/ 1665504 w 1665504"/>
              <a:gd name="connsiteY4" fmla="*/ 284500 h 482141"/>
              <a:gd name="connsiteX5" fmla="*/ 1388289 w 1665504"/>
              <a:gd name="connsiteY5" fmla="*/ 480435 h 482141"/>
              <a:gd name="connsiteX6" fmla="*/ 297535 w 1665504"/>
              <a:gd name="connsiteY6" fmla="*/ 480435 h 482141"/>
              <a:gd name="connsiteX7" fmla="*/ 0 w 1665504"/>
              <a:gd name="connsiteY7" fmla="*/ 447060 h 482141"/>
              <a:gd name="connsiteX8" fmla="*/ 0 w 1665504"/>
              <a:gd name="connsiteY8" fmla="*/ 110372 h 482141"/>
              <a:gd name="connsiteX0" fmla="*/ 0 w 1665504"/>
              <a:gd name="connsiteY0" fmla="*/ 110372 h 480435"/>
              <a:gd name="connsiteX1" fmla="*/ 84175 w 1665504"/>
              <a:gd name="connsiteY1" fmla="*/ 26197 h 480435"/>
              <a:gd name="connsiteX2" fmla="*/ 1601649 w 1665504"/>
              <a:gd name="connsiteY2" fmla="*/ 26197 h 480435"/>
              <a:gd name="connsiteX3" fmla="*/ 1513104 w 1665504"/>
              <a:gd name="connsiteY3" fmla="*/ 18932 h 480435"/>
              <a:gd name="connsiteX4" fmla="*/ 1665504 w 1665504"/>
              <a:gd name="connsiteY4" fmla="*/ 284500 h 480435"/>
              <a:gd name="connsiteX5" fmla="*/ 1388289 w 1665504"/>
              <a:gd name="connsiteY5" fmla="*/ 480435 h 480435"/>
              <a:gd name="connsiteX6" fmla="*/ 297535 w 1665504"/>
              <a:gd name="connsiteY6" fmla="*/ 480435 h 480435"/>
              <a:gd name="connsiteX7" fmla="*/ 152400 w 1665504"/>
              <a:gd name="connsiteY7" fmla="*/ 304820 h 480435"/>
              <a:gd name="connsiteX8" fmla="*/ 0 w 1665504"/>
              <a:gd name="connsiteY8" fmla="*/ 110372 h 480435"/>
              <a:gd name="connsiteX0" fmla="*/ 117548 w 1590012"/>
              <a:gd name="connsiteY0" fmla="*/ 151012 h 480435"/>
              <a:gd name="connsiteX1" fmla="*/ 8683 w 1590012"/>
              <a:gd name="connsiteY1" fmla="*/ 26197 h 480435"/>
              <a:gd name="connsiteX2" fmla="*/ 1526157 w 1590012"/>
              <a:gd name="connsiteY2" fmla="*/ 26197 h 480435"/>
              <a:gd name="connsiteX3" fmla="*/ 1437612 w 1590012"/>
              <a:gd name="connsiteY3" fmla="*/ 18932 h 480435"/>
              <a:gd name="connsiteX4" fmla="*/ 1590012 w 1590012"/>
              <a:gd name="connsiteY4" fmla="*/ 284500 h 480435"/>
              <a:gd name="connsiteX5" fmla="*/ 1312797 w 1590012"/>
              <a:gd name="connsiteY5" fmla="*/ 480435 h 480435"/>
              <a:gd name="connsiteX6" fmla="*/ 222043 w 1590012"/>
              <a:gd name="connsiteY6" fmla="*/ 480435 h 480435"/>
              <a:gd name="connsiteX7" fmla="*/ 76908 w 1590012"/>
              <a:gd name="connsiteY7" fmla="*/ 304820 h 480435"/>
              <a:gd name="connsiteX8" fmla="*/ 117548 w 1590012"/>
              <a:gd name="connsiteY8" fmla="*/ 151012 h 480435"/>
              <a:gd name="connsiteX0" fmla="*/ 40640 w 1513104"/>
              <a:gd name="connsiteY0" fmla="*/ 151012 h 480435"/>
              <a:gd name="connsiteX1" fmla="*/ 155295 w 1513104"/>
              <a:gd name="connsiteY1" fmla="*/ 56677 h 480435"/>
              <a:gd name="connsiteX2" fmla="*/ 1449249 w 1513104"/>
              <a:gd name="connsiteY2" fmla="*/ 26197 h 480435"/>
              <a:gd name="connsiteX3" fmla="*/ 1360704 w 1513104"/>
              <a:gd name="connsiteY3" fmla="*/ 18932 h 480435"/>
              <a:gd name="connsiteX4" fmla="*/ 1513104 w 1513104"/>
              <a:gd name="connsiteY4" fmla="*/ 284500 h 480435"/>
              <a:gd name="connsiteX5" fmla="*/ 1235889 w 1513104"/>
              <a:gd name="connsiteY5" fmla="*/ 480435 h 480435"/>
              <a:gd name="connsiteX6" fmla="*/ 145135 w 1513104"/>
              <a:gd name="connsiteY6" fmla="*/ 480435 h 480435"/>
              <a:gd name="connsiteX7" fmla="*/ 0 w 1513104"/>
              <a:gd name="connsiteY7" fmla="*/ 304820 h 480435"/>
              <a:gd name="connsiteX8" fmla="*/ 40640 w 1513104"/>
              <a:gd name="connsiteY8" fmla="*/ 151012 h 480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3104" h="480435">
                <a:moveTo>
                  <a:pt x="40640" y="151012"/>
                </a:moveTo>
                <a:cubicBezTo>
                  <a:pt x="40640" y="104523"/>
                  <a:pt x="108806" y="56677"/>
                  <a:pt x="155295" y="56677"/>
                </a:cubicBezTo>
                <a:lnTo>
                  <a:pt x="1449249" y="26197"/>
                </a:lnTo>
                <a:cubicBezTo>
                  <a:pt x="1495738" y="26197"/>
                  <a:pt x="1360704" y="-27557"/>
                  <a:pt x="1360704" y="18932"/>
                </a:cubicBezTo>
                <a:cubicBezTo>
                  <a:pt x="1360704" y="131161"/>
                  <a:pt x="1513104" y="172271"/>
                  <a:pt x="1513104" y="284500"/>
                </a:cubicBezTo>
                <a:cubicBezTo>
                  <a:pt x="1513104" y="330989"/>
                  <a:pt x="1282378" y="480435"/>
                  <a:pt x="1235889" y="480435"/>
                </a:cubicBezTo>
                <a:lnTo>
                  <a:pt x="145135" y="480435"/>
                </a:lnTo>
                <a:cubicBezTo>
                  <a:pt x="98646" y="480435"/>
                  <a:pt x="0" y="351309"/>
                  <a:pt x="0" y="304820"/>
                </a:cubicBezTo>
                <a:lnTo>
                  <a:pt x="40640" y="15101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78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DB4D25-0038-408A-8ABB-035C0AACDF43}"/>
              </a:ext>
            </a:extLst>
          </p:cNvPr>
          <p:cNvSpPr/>
          <p:nvPr/>
        </p:nvSpPr>
        <p:spPr>
          <a:xfrm>
            <a:off x="9491027" y="5649675"/>
            <a:ext cx="2124957" cy="26288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Picture 9" descr="1-26">
            <a:extLst>
              <a:ext uri="{FF2B5EF4-FFF2-40B4-BE49-F238E27FC236}">
                <a16:creationId xmlns:a16="http://schemas.microsoft.com/office/drawing/2014/main" id="{2A383686-2777-59C6-1047-263C2CC08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93">
            <a:off x="7966645" y="3102758"/>
            <a:ext cx="4646632" cy="34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1-17">
            <a:extLst>
              <a:ext uri="{FF2B5EF4-FFF2-40B4-BE49-F238E27FC236}">
                <a16:creationId xmlns:a16="http://schemas.microsoft.com/office/drawing/2014/main" id="{58B999C0-C22B-B45A-C32D-315E54E35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" y="4060061"/>
            <a:ext cx="12040493" cy="274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1-28">
            <a:extLst>
              <a:ext uri="{FF2B5EF4-FFF2-40B4-BE49-F238E27FC236}">
                <a16:creationId xmlns:a16="http://schemas.microsoft.com/office/drawing/2014/main" id="{832D2626-088B-D3CE-3F2D-BC2C5FB96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729" y="4112676"/>
            <a:ext cx="3125299" cy="282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1-29">
            <a:extLst>
              <a:ext uri="{FF2B5EF4-FFF2-40B4-BE49-F238E27FC236}">
                <a16:creationId xmlns:a16="http://schemas.microsoft.com/office/drawing/2014/main" id="{CC1A2703-80B6-568C-764C-0AA6EDCDB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45" y="-69629"/>
            <a:ext cx="11522598" cy="701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1-27">
            <a:extLst>
              <a:ext uri="{FF2B5EF4-FFF2-40B4-BE49-F238E27FC236}">
                <a16:creationId xmlns:a16="http://schemas.microsoft.com/office/drawing/2014/main" id="{F9259616-0133-D511-7C3D-5B8F630BB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0474">
            <a:off x="9605070" y="2519108"/>
            <a:ext cx="2934000" cy="26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ction Button: Go Home 3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F5B53AC-EB44-FE53-D6FA-2E93B8A9A32E}"/>
              </a:ext>
            </a:extLst>
          </p:cNvPr>
          <p:cNvSpPr/>
          <p:nvPr/>
        </p:nvSpPr>
        <p:spPr>
          <a:xfrm>
            <a:off x="11404453" y="6138335"/>
            <a:ext cx="663651" cy="63210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78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98F6F4-8C3D-46E2-8F3C-8EC48AB8A94C}"/>
              </a:ext>
            </a:extLst>
          </p:cNvPr>
          <p:cNvSpPr txBox="1"/>
          <p:nvPr/>
        </p:nvSpPr>
        <p:spPr>
          <a:xfrm>
            <a:off x="1443083" y="3604844"/>
            <a:ext cx="75098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/>
              <a:t>con trâu        chú tễu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1-17">
            <a:extLst>
              <a:ext uri="{FF2B5EF4-FFF2-40B4-BE49-F238E27FC236}">
                <a16:creationId xmlns:a16="http://schemas.microsoft.com/office/drawing/2014/main" id="{8A6A45F4-0DE6-495F-44F0-9F524A150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" y="4060061"/>
            <a:ext cx="12040493" cy="274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6" descr="1-31">
            <a:extLst>
              <a:ext uri="{FF2B5EF4-FFF2-40B4-BE49-F238E27FC236}">
                <a16:creationId xmlns:a16="http://schemas.microsoft.com/office/drawing/2014/main" id="{714C63B1-F859-ED2C-AA70-56B4017C2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126" y="-123553"/>
            <a:ext cx="12718815" cy="611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1-32">
            <a:extLst>
              <a:ext uri="{FF2B5EF4-FFF2-40B4-BE49-F238E27FC236}">
                <a16:creationId xmlns:a16="http://schemas.microsoft.com/office/drawing/2014/main" id="{68F26C5F-7F2B-228C-C33F-A5A20E0A9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170" y="2797941"/>
            <a:ext cx="1451265" cy="412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1-30">
            <a:extLst>
              <a:ext uri="{FF2B5EF4-FFF2-40B4-BE49-F238E27FC236}">
                <a16:creationId xmlns:a16="http://schemas.microsoft.com/office/drawing/2014/main" id="{EB2E42EC-F17C-D645-D44A-21B73D6C9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" y="2797942"/>
            <a:ext cx="2562152" cy="408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ction Button: Go Home 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430D81A7-28F8-64F0-A5DF-C39932FDC448}"/>
              </a:ext>
            </a:extLst>
          </p:cNvPr>
          <p:cNvSpPr/>
          <p:nvPr/>
        </p:nvSpPr>
        <p:spPr>
          <a:xfrm>
            <a:off x="11330203" y="5987817"/>
            <a:ext cx="663651" cy="75652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78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EBD5FF-B3E9-B7EC-1309-96C0B311FFD1}"/>
              </a:ext>
            </a:extLst>
          </p:cNvPr>
          <p:cNvSpPr txBox="1">
            <a:spLocks/>
          </p:cNvSpPr>
          <p:nvPr/>
        </p:nvSpPr>
        <p:spPr>
          <a:xfrm>
            <a:off x="2276786" y="1612420"/>
            <a:ext cx="8278519" cy="2859852"/>
          </a:xfrm>
          <a:prstGeom prst="rect">
            <a:avLst/>
          </a:prstGeom>
        </p:spPr>
        <p:txBody>
          <a:bodyPr vert="horz" lIns="90167" tIns="45083" rIns="90167" bIns="4508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Nhà dì Tư ở quê có cây cau, giàn trầu. Gần nhà dì có cây cầu tre nhỏ. Xa xa là dãy núi cao.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648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098B9-72F3-434D-B555-D13980FB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D9007-C4E3-4008-ACB3-499D0F60F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DBEEF-8A5D-47EA-90C8-1B6163AA07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b="67768"/>
          <a:stretch/>
        </p:blipFill>
        <p:spPr>
          <a:xfrm>
            <a:off x="1" y="31582"/>
            <a:ext cx="12191999" cy="6020741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9BE868C0-BC92-4346-B11E-091B15113C2B}"/>
              </a:ext>
            </a:extLst>
          </p:cNvPr>
          <p:cNvSpPr/>
          <p:nvPr/>
        </p:nvSpPr>
        <p:spPr>
          <a:xfrm>
            <a:off x="-21502" y="42333"/>
            <a:ext cx="12031113" cy="1655704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348703 w 8793762"/>
              <a:gd name="connsiteY2" fmla="*/ 607821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348703 w 8793762"/>
              <a:gd name="connsiteY2" fmla="*/ 607821 h 1377154"/>
              <a:gd name="connsiteX3" fmla="*/ 6956403 w 8793762"/>
              <a:gd name="connsiteY3" fmla="*/ 1197417 h 1377154"/>
              <a:gd name="connsiteX4" fmla="*/ 6213799 w 8793762"/>
              <a:gd name="connsiteY4" fmla="*/ 1328539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348703 w 8793762"/>
              <a:gd name="connsiteY2" fmla="*/ 607821 h 1377154"/>
              <a:gd name="connsiteX3" fmla="*/ 7074277 w 8793762"/>
              <a:gd name="connsiteY3" fmla="*/ 1136102 h 1377154"/>
              <a:gd name="connsiteX4" fmla="*/ 6213799 w 8793762"/>
              <a:gd name="connsiteY4" fmla="*/ 1328539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348703 w 8793762"/>
              <a:gd name="connsiteY2" fmla="*/ 607821 h 1377154"/>
              <a:gd name="connsiteX3" fmla="*/ 7074277 w 8793762"/>
              <a:gd name="connsiteY3" fmla="*/ 1136102 h 1377154"/>
              <a:gd name="connsiteX4" fmla="*/ 6213799 w 8793762"/>
              <a:gd name="connsiteY4" fmla="*/ 1328539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348703 w 8793762"/>
              <a:gd name="connsiteY2" fmla="*/ 607821 h 1377154"/>
              <a:gd name="connsiteX3" fmla="*/ 7074277 w 8793762"/>
              <a:gd name="connsiteY3" fmla="*/ 1136102 h 1377154"/>
              <a:gd name="connsiteX4" fmla="*/ 6213799 w 8793762"/>
              <a:gd name="connsiteY4" fmla="*/ 1294475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348703 w 8793762"/>
              <a:gd name="connsiteY2" fmla="*/ 607821 h 1377154"/>
              <a:gd name="connsiteX3" fmla="*/ 7074277 w 8793762"/>
              <a:gd name="connsiteY3" fmla="*/ 1136102 h 1377154"/>
              <a:gd name="connsiteX4" fmla="*/ 6213799 w 8793762"/>
              <a:gd name="connsiteY4" fmla="*/ 1294475 h 1377154"/>
              <a:gd name="connsiteX5" fmla="*/ 5058175 w 8793762"/>
              <a:gd name="connsiteY5" fmla="*/ 1325342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348703 w 8793762"/>
              <a:gd name="connsiteY2" fmla="*/ 607821 h 1377154"/>
              <a:gd name="connsiteX3" fmla="*/ 7074277 w 8793762"/>
              <a:gd name="connsiteY3" fmla="*/ 1136102 h 1377154"/>
              <a:gd name="connsiteX4" fmla="*/ 6213799 w 8793762"/>
              <a:gd name="connsiteY4" fmla="*/ 1267223 h 1377154"/>
              <a:gd name="connsiteX5" fmla="*/ 5058175 w 8793762"/>
              <a:gd name="connsiteY5" fmla="*/ 1325342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348703 w 8793762"/>
              <a:gd name="connsiteY2" fmla="*/ 607821 h 1377154"/>
              <a:gd name="connsiteX3" fmla="*/ 7074277 w 8793762"/>
              <a:gd name="connsiteY3" fmla="*/ 1136102 h 1377154"/>
              <a:gd name="connsiteX4" fmla="*/ 6213799 w 8793762"/>
              <a:gd name="connsiteY4" fmla="*/ 1267223 h 1377154"/>
              <a:gd name="connsiteX5" fmla="*/ 5058175 w 8793762"/>
              <a:gd name="connsiteY5" fmla="*/ 1325342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348703 w 8793762"/>
              <a:gd name="connsiteY2" fmla="*/ 607821 h 1377154"/>
              <a:gd name="connsiteX3" fmla="*/ 7074277 w 8793762"/>
              <a:gd name="connsiteY3" fmla="*/ 1102038 h 1377154"/>
              <a:gd name="connsiteX4" fmla="*/ 6213799 w 8793762"/>
              <a:gd name="connsiteY4" fmla="*/ 1267223 h 1377154"/>
              <a:gd name="connsiteX5" fmla="*/ 5058175 w 8793762"/>
              <a:gd name="connsiteY5" fmla="*/ 1325342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348703 w 8793762"/>
              <a:gd name="connsiteY2" fmla="*/ 607821 h 1366306"/>
              <a:gd name="connsiteX3" fmla="*/ 7074277 w 8793762"/>
              <a:gd name="connsiteY3" fmla="*/ 1102038 h 1366306"/>
              <a:gd name="connsiteX4" fmla="*/ 6213799 w 8793762"/>
              <a:gd name="connsiteY4" fmla="*/ 1267223 h 1366306"/>
              <a:gd name="connsiteX5" fmla="*/ 5058175 w 8793762"/>
              <a:gd name="connsiteY5" fmla="*/ 1325342 h 1366306"/>
              <a:gd name="connsiteX6" fmla="*/ 4366455 w 8793762"/>
              <a:gd name="connsiteY6" fmla="*/ 1343090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73876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43090"/>
              <a:gd name="connsiteX1" fmla="*/ 8793762 w 8793762"/>
              <a:gd name="connsiteY1" fmla="*/ 0 h 1343090"/>
              <a:gd name="connsiteX2" fmla="*/ 8348703 w 8793762"/>
              <a:gd name="connsiteY2" fmla="*/ 607821 h 1343090"/>
              <a:gd name="connsiteX3" fmla="*/ 7074277 w 8793762"/>
              <a:gd name="connsiteY3" fmla="*/ 1102038 h 1343090"/>
              <a:gd name="connsiteX4" fmla="*/ 6213799 w 8793762"/>
              <a:gd name="connsiteY4" fmla="*/ 1267223 h 1343090"/>
              <a:gd name="connsiteX5" fmla="*/ 5058175 w 8793762"/>
              <a:gd name="connsiteY5" fmla="*/ 1325342 h 1343090"/>
              <a:gd name="connsiteX6" fmla="*/ 4366455 w 8793762"/>
              <a:gd name="connsiteY6" fmla="*/ 1343090 h 1343090"/>
              <a:gd name="connsiteX7" fmla="*/ 3730746 w 8793762"/>
              <a:gd name="connsiteY7" fmla="*/ 1325429 h 1343090"/>
              <a:gd name="connsiteX8" fmla="*/ 3066062 w 8793762"/>
              <a:gd name="connsiteY8" fmla="*/ 1320973 h 1343090"/>
              <a:gd name="connsiteX9" fmla="*/ 1875837 w 8793762"/>
              <a:gd name="connsiteY9" fmla="*/ 1273876 h 1343090"/>
              <a:gd name="connsiteX10" fmla="*/ 0 w 8793762"/>
              <a:gd name="connsiteY10" fmla="*/ 1195983 h 1343090"/>
              <a:gd name="connsiteX11" fmla="*/ 30762 w 8793762"/>
              <a:gd name="connsiteY11" fmla="*/ 12700 h 1343090"/>
              <a:gd name="connsiteX0" fmla="*/ 30762 w 8793762"/>
              <a:gd name="connsiteY0" fmla="*/ 12700 h 1343090"/>
              <a:gd name="connsiteX1" fmla="*/ 8793762 w 8793762"/>
              <a:gd name="connsiteY1" fmla="*/ 0 h 1343090"/>
              <a:gd name="connsiteX2" fmla="*/ 8348703 w 8793762"/>
              <a:gd name="connsiteY2" fmla="*/ 607821 h 1343090"/>
              <a:gd name="connsiteX3" fmla="*/ 7074277 w 8793762"/>
              <a:gd name="connsiteY3" fmla="*/ 1102038 h 1343090"/>
              <a:gd name="connsiteX4" fmla="*/ 6213799 w 8793762"/>
              <a:gd name="connsiteY4" fmla="*/ 1267223 h 1343090"/>
              <a:gd name="connsiteX5" fmla="*/ 5105325 w 8793762"/>
              <a:gd name="connsiteY5" fmla="*/ 1311716 h 1343090"/>
              <a:gd name="connsiteX6" fmla="*/ 4366455 w 8793762"/>
              <a:gd name="connsiteY6" fmla="*/ 1343090 h 1343090"/>
              <a:gd name="connsiteX7" fmla="*/ 3730746 w 8793762"/>
              <a:gd name="connsiteY7" fmla="*/ 1325429 h 1343090"/>
              <a:gd name="connsiteX8" fmla="*/ 3066062 w 8793762"/>
              <a:gd name="connsiteY8" fmla="*/ 1320973 h 1343090"/>
              <a:gd name="connsiteX9" fmla="*/ 1875837 w 8793762"/>
              <a:gd name="connsiteY9" fmla="*/ 1273876 h 1343090"/>
              <a:gd name="connsiteX10" fmla="*/ 0 w 8793762"/>
              <a:gd name="connsiteY10" fmla="*/ 1195983 h 1343090"/>
              <a:gd name="connsiteX11" fmla="*/ 30762 w 8793762"/>
              <a:gd name="connsiteY11" fmla="*/ 12700 h 1343090"/>
              <a:gd name="connsiteX0" fmla="*/ 30762 w 8793762"/>
              <a:gd name="connsiteY0" fmla="*/ 12700 h 1343090"/>
              <a:gd name="connsiteX1" fmla="*/ 8793762 w 8793762"/>
              <a:gd name="connsiteY1" fmla="*/ 0 h 1343090"/>
              <a:gd name="connsiteX2" fmla="*/ 8348703 w 8793762"/>
              <a:gd name="connsiteY2" fmla="*/ 607821 h 1343090"/>
              <a:gd name="connsiteX3" fmla="*/ 7074277 w 8793762"/>
              <a:gd name="connsiteY3" fmla="*/ 1102038 h 1343090"/>
              <a:gd name="connsiteX4" fmla="*/ 6213799 w 8793762"/>
              <a:gd name="connsiteY4" fmla="*/ 1246785 h 1343090"/>
              <a:gd name="connsiteX5" fmla="*/ 5105325 w 8793762"/>
              <a:gd name="connsiteY5" fmla="*/ 1311716 h 1343090"/>
              <a:gd name="connsiteX6" fmla="*/ 4366455 w 8793762"/>
              <a:gd name="connsiteY6" fmla="*/ 1343090 h 1343090"/>
              <a:gd name="connsiteX7" fmla="*/ 3730746 w 8793762"/>
              <a:gd name="connsiteY7" fmla="*/ 1325429 h 1343090"/>
              <a:gd name="connsiteX8" fmla="*/ 3066062 w 8793762"/>
              <a:gd name="connsiteY8" fmla="*/ 1320973 h 1343090"/>
              <a:gd name="connsiteX9" fmla="*/ 1875837 w 8793762"/>
              <a:gd name="connsiteY9" fmla="*/ 1273876 h 1343090"/>
              <a:gd name="connsiteX10" fmla="*/ 0 w 8793762"/>
              <a:gd name="connsiteY10" fmla="*/ 1195983 h 1343090"/>
              <a:gd name="connsiteX11" fmla="*/ 30762 w 8793762"/>
              <a:gd name="connsiteY11" fmla="*/ 12700 h 1343090"/>
              <a:gd name="connsiteX0" fmla="*/ 30762 w 8793762"/>
              <a:gd name="connsiteY0" fmla="*/ 12700 h 1343090"/>
              <a:gd name="connsiteX1" fmla="*/ 8793762 w 8793762"/>
              <a:gd name="connsiteY1" fmla="*/ 0 h 1343090"/>
              <a:gd name="connsiteX2" fmla="*/ 8348703 w 8793762"/>
              <a:gd name="connsiteY2" fmla="*/ 607821 h 1343090"/>
              <a:gd name="connsiteX3" fmla="*/ 7066419 w 8793762"/>
              <a:gd name="connsiteY3" fmla="*/ 1081600 h 1343090"/>
              <a:gd name="connsiteX4" fmla="*/ 6213799 w 8793762"/>
              <a:gd name="connsiteY4" fmla="*/ 1246785 h 1343090"/>
              <a:gd name="connsiteX5" fmla="*/ 5105325 w 8793762"/>
              <a:gd name="connsiteY5" fmla="*/ 1311716 h 1343090"/>
              <a:gd name="connsiteX6" fmla="*/ 4366455 w 8793762"/>
              <a:gd name="connsiteY6" fmla="*/ 1343090 h 1343090"/>
              <a:gd name="connsiteX7" fmla="*/ 3730746 w 8793762"/>
              <a:gd name="connsiteY7" fmla="*/ 1325429 h 1343090"/>
              <a:gd name="connsiteX8" fmla="*/ 3066062 w 8793762"/>
              <a:gd name="connsiteY8" fmla="*/ 1320973 h 1343090"/>
              <a:gd name="connsiteX9" fmla="*/ 1875837 w 8793762"/>
              <a:gd name="connsiteY9" fmla="*/ 1273876 h 1343090"/>
              <a:gd name="connsiteX10" fmla="*/ 0 w 8793762"/>
              <a:gd name="connsiteY10" fmla="*/ 1195983 h 1343090"/>
              <a:gd name="connsiteX11" fmla="*/ 30762 w 8793762"/>
              <a:gd name="connsiteY11" fmla="*/ 12700 h 1343090"/>
              <a:gd name="connsiteX0" fmla="*/ 30762 w 8793762"/>
              <a:gd name="connsiteY0" fmla="*/ 12700 h 1343090"/>
              <a:gd name="connsiteX1" fmla="*/ 8793762 w 8793762"/>
              <a:gd name="connsiteY1" fmla="*/ 0 h 1343090"/>
              <a:gd name="connsiteX2" fmla="*/ 8348703 w 8793762"/>
              <a:gd name="connsiteY2" fmla="*/ 607821 h 1343090"/>
              <a:gd name="connsiteX3" fmla="*/ 7066419 w 8793762"/>
              <a:gd name="connsiteY3" fmla="*/ 1081600 h 1343090"/>
              <a:gd name="connsiteX4" fmla="*/ 6213799 w 8793762"/>
              <a:gd name="connsiteY4" fmla="*/ 1246785 h 1343090"/>
              <a:gd name="connsiteX5" fmla="*/ 5105325 w 8793762"/>
              <a:gd name="connsiteY5" fmla="*/ 1311716 h 1343090"/>
              <a:gd name="connsiteX6" fmla="*/ 4366455 w 8793762"/>
              <a:gd name="connsiteY6" fmla="*/ 1343090 h 1343090"/>
              <a:gd name="connsiteX7" fmla="*/ 3730746 w 8793762"/>
              <a:gd name="connsiteY7" fmla="*/ 1325429 h 1343090"/>
              <a:gd name="connsiteX8" fmla="*/ 3066062 w 8793762"/>
              <a:gd name="connsiteY8" fmla="*/ 1320973 h 1343090"/>
              <a:gd name="connsiteX9" fmla="*/ 1875837 w 8793762"/>
              <a:gd name="connsiteY9" fmla="*/ 1273876 h 1343090"/>
              <a:gd name="connsiteX10" fmla="*/ 0 w 8793762"/>
              <a:gd name="connsiteY10" fmla="*/ 1195983 h 1343090"/>
              <a:gd name="connsiteX11" fmla="*/ 30762 w 8793762"/>
              <a:gd name="connsiteY11" fmla="*/ 12700 h 1343090"/>
              <a:gd name="connsiteX0" fmla="*/ 30762 w 8793762"/>
              <a:gd name="connsiteY0" fmla="*/ 12700 h 1343090"/>
              <a:gd name="connsiteX1" fmla="*/ 8793762 w 8793762"/>
              <a:gd name="connsiteY1" fmla="*/ 0 h 1343090"/>
              <a:gd name="connsiteX2" fmla="*/ 8348703 w 8793762"/>
              <a:gd name="connsiteY2" fmla="*/ 607821 h 1343090"/>
              <a:gd name="connsiteX3" fmla="*/ 7066419 w 8793762"/>
              <a:gd name="connsiteY3" fmla="*/ 1081600 h 1343090"/>
              <a:gd name="connsiteX4" fmla="*/ 6213799 w 8793762"/>
              <a:gd name="connsiteY4" fmla="*/ 1246785 h 1343090"/>
              <a:gd name="connsiteX5" fmla="*/ 5105325 w 8793762"/>
              <a:gd name="connsiteY5" fmla="*/ 1311716 h 1343090"/>
              <a:gd name="connsiteX6" fmla="*/ 4366455 w 8793762"/>
              <a:gd name="connsiteY6" fmla="*/ 1343090 h 1343090"/>
              <a:gd name="connsiteX7" fmla="*/ 3730746 w 8793762"/>
              <a:gd name="connsiteY7" fmla="*/ 1325429 h 1343090"/>
              <a:gd name="connsiteX8" fmla="*/ 3066062 w 8793762"/>
              <a:gd name="connsiteY8" fmla="*/ 1320973 h 1343090"/>
              <a:gd name="connsiteX9" fmla="*/ 1875837 w 8793762"/>
              <a:gd name="connsiteY9" fmla="*/ 1273876 h 1343090"/>
              <a:gd name="connsiteX10" fmla="*/ 0 w 8793762"/>
              <a:gd name="connsiteY10" fmla="*/ 1195983 h 1343090"/>
              <a:gd name="connsiteX11" fmla="*/ 30762 w 8793762"/>
              <a:gd name="connsiteY11" fmla="*/ 12700 h 1343090"/>
              <a:gd name="connsiteX0" fmla="*/ 30762 w 8793762"/>
              <a:gd name="connsiteY0" fmla="*/ 12700 h 1343090"/>
              <a:gd name="connsiteX1" fmla="*/ 8793762 w 8793762"/>
              <a:gd name="connsiteY1" fmla="*/ 0 h 1343090"/>
              <a:gd name="connsiteX2" fmla="*/ 8364419 w 8793762"/>
              <a:gd name="connsiteY2" fmla="*/ 538051 h 1343090"/>
              <a:gd name="connsiteX3" fmla="*/ 7066419 w 8793762"/>
              <a:gd name="connsiteY3" fmla="*/ 1081600 h 1343090"/>
              <a:gd name="connsiteX4" fmla="*/ 6213799 w 8793762"/>
              <a:gd name="connsiteY4" fmla="*/ 1246785 h 1343090"/>
              <a:gd name="connsiteX5" fmla="*/ 5105325 w 8793762"/>
              <a:gd name="connsiteY5" fmla="*/ 1311716 h 1343090"/>
              <a:gd name="connsiteX6" fmla="*/ 4366455 w 8793762"/>
              <a:gd name="connsiteY6" fmla="*/ 1343090 h 1343090"/>
              <a:gd name="connsiteX7" fmla="*/ 3730746 w 8793762"/>
              <a:gd name="connsiteY7" fmla="*/ 1325429 h 1343090"/>
              <a:gd name="connsiteX8" fmla="*/ 3066062 w 8793762"/>
              <a:gd name="connsiteY8" fmla="*/ 1320973 h 1343090"/>
              <a:gd name="connsiteX9" fmla="*/ 1875837 w 8793762"/>
              <a:gd name="connsiteY9" fmla="*/ 1273876 h 1343090"/>
              <a:gd name="connsiteX10" fmla="*/ 0 w 8793762"/>
              <a:gd name="connsiteY10" fmla="*/ 1195983 h 1343090"/>
              <a:gd name="connsiteX11" fmla="*/ 30762 w 8793762"/>
              <a:gd name="connsiteY11" fmla="*/ 12700 h 1343090"/>
              <a:gd name="connsiteX0" fmla="*/ 30762 w 8793762"/>
              <a:gd name="connsiteY0" fmla="*/ 12700 h 1343090"/>
              <a:gd name="connsiteX1" fmla="*/ 8793762 w 8793762"/>
              <a:gd name="connsiteY1" fmla="*/ 0 h 1343090"/>
              <a:gd name="connsiteX2" fmla="*/ 8364419 w 8793762"/>
              <a:gd name="connsiteY2" fmla="*/ 538051 h 1343090"/>
              <a:gd name="connsiteX3" fmla="*/ 7999790 w 8793762"/>
              <a:gd name="connsiteY3" fmla="*/ 784922 h 1343090"/>
              <a:gd name="connsiteX4" fmla="*/ 7066419 w 8793762"/>
              <a:gd name="connsiteY4" fmla="*/ 1081600 h 1343090"/>
              <a:gd name="connsiteX5" fmla="*/ 6213799 w 8793762"/>
              <a:gd name="connsiteY5" fmla="*/ 1246785 h 1343090"/>
              <a:gd name="connsiteX6" fmla="*/ 5105325 w 8793762"/>
              <a:gd name="connsiteY6" fmla="*/ 1311716 h 1343090"/>
              <a:gd name="connsiteX7" fmla="*/ 4366455 w 8793762"/>
              <a:gd name="connsiteY7" fmla="*/ 1343090 h 1343090"/>
              <a:gd name="connsiteX8" fmla="*/ 3730746 w 8793762"/>
              <a:gd name="connsiteY8" fmla="*/ 1325429 h 1343090"/>
              <a:gd name="connsiteX9" fmla="*/ 3066062 w 8793762"/>
              <a:gd name="connsiteY9" fmla="*/ 1320973 h 1343090"/>
              <a:gd name="connsiteX10" fmla="*/ 1875837 w 8793762"/>
              <a:gd name="connsiteY10" fmla="*/ 1273876 h 1343090"/>
              <a:gd name="connsiteX11" fmla="*/ 0 w 8793762"/>
              <a:gd name="connsiteY11" fmla="*/ 1195983 h 1343090"/>
              <a:gd name="connsiteX12" fmla="*/ 30762 w 8793762"/>
              <a:gd name="connsiteY12" fmla="*/ 12700 h 1343090"/>
              <a:gd name="connsiteX0" fmla="*/ 30762 w 8793762"/>
              <a:gd name="connsiteY0" fmla="*/ 12700 h 1343090"/>
              <a:gd name="connsiteX1" fmla="*/ 8793762 w 8793762"/>
              <a:gd name="connsiteY1" fmla="*/ 0 h 1343090"/>
              <a:gd name="connsiteX2" fmla="*/ 8364419 w 8793762"/>
              <a:gd name="connsiteY2" fmla="*/ 538051 h 1343090"/>
              <a:gd name="connsiteX3" fmla="*/ 7999790 w 8793762"/>
              <a:gd name="connsiteY3" fmla="*/ 784922 h 1343090"/>
              <a:gd name="connsiteX4" fmla="*/ 7066419 w 8793762"/>
              <a:gd name="connsiteY4" fmla="*/ 1081600 h 1343090"/>
              <a:gd name="connsiteX5" fmla="*/ 6213799 w 8793762"/>
              <a:gd name="connsiteY5" fmla="*/ 1246785 h 1343090"/>
              <a:gd name="connsiteX6" fmla="*/ 5105325 w 8793762"/>
              <a:gd name="connsiteY6" fmla="*/ 1311716 h 1343090"/>
              <a:gd name="connsiteX7" fmla="*/ 4366455 w 8793762"/>
              <a:gd name="connsiteY7" fmla="*/ 1343090 h 1343090"/>
              <a:gd name="connsiteX8" fmla="*/ 3730746 w 8793762"/>
              <a:gd name="connsiteY8" fmla="*/ 1325429 h 1343090"/>
              <a:gd name="connsiteX9" fmla="*/ 3066062 w 8793762"/>
              <a:gd name="connsiteY9" fmla="*/ 1320973 h 1343090"/>
              <a:gd name="connsiteX10" fmla="*/ 1875837 w 8793762"/>
              <a:gd name="connsiteY10" fmla="*/ 1273876 h 1343090"/>
              <a:gd name="connsiteX11" fmla="*/ 0 w 8793762"/>
              <a:gd name="connsiteY11" fmla="*/ 1195983 h 1343090"/>
              <a:gd name="connsiteX12" fmla="*/ 30762 w 8793762"/>
              <a:gd name="connsiteY12" fmla="*/ 12700 h 1343090"/>
              <a:gd name="connsiteX0" fmla="*/ 30762 w 8793762"/>
              <a:gd name="connsiteY0" fmla="*/ 12700 h 1343090"/>
              <a:gd name="connsiteX1" fmla="*/ 8793762 w 8793762"/>
              <a:gd name="connsiteY1" fmla="*/ 0 h 1343090"/>
              <a:gd name="connsiteX2" fmla="*/ 8364419 w 8793762"/>
              <a:gd name="connsiteY2" fmla="*/ 538051 h 1343090"/>
              <a:gd name="connsiteX3" fmla="*/ 7999790 w 8793762"/>
              <a:gd name="connsiteY3" fmla="*/ 784922 h 1343090"/>
              <a:gd name="connsiteX4" fmla="*/ 7536148 w 8793762"/>
              <a:gd name="connsiteY4" fmla="*/ 1002957 h 1343090"/>
              <a:gd name="connsiteX5" fmla="*/ 7066419 w 8793762"/>
              <a:gd name="connsiteY5" fmla="*/ 1081600 h 1343090"/>
              <a:gd name="connsiteX6" fmla="*/ 6213799 w 8793762"/>
              <a:gd name="connsiteY6" fmla="*/ 1246785 h 1343090"/>
              <a:gd name="connsiteX7" fmla="*/ 5105325 w 8793762"/>
              <a:gd name="connsiteY7" fmla="*/ 1311716 h 1343090"/>
              <a:gd name="connsiteX8" fmla="*/ 4366455 w 8793762"/>
              <a:gd name="connsiteY8" fmla="*/ 1343090 h 1343090"/>
              <a:gd name="connsiteX9" fmla="*/ 3730746 w 8793762"/>
              <a:gd name="connsiteY9" fmla="*/ 1325429 h 1343090"/>
              <a:gd name="connsiteX10" fmla="*/ 3066062 w 8793762"/>
              <a:gd name="connsiteY10" fmla="*/ 1320973 h 1343090"/>
              <a:gd name="connsiteX11" fmla="*/ 1875837 w 8793762"/>
              <a:gd name="connsiteY11" fmla="*/ 1273876 h 1343090"/>
              <a:gd name="connsiteX12" fmla="*/ 0 w 8793762"/>
              <a:gd name="connsiteY12" fmla="*/ 1195983 h 1343090"/>
              <a:gd name="connsiteX13" fmla="*/ 30762 w 8793762"/>
              <a:gd name="connsiteY13" fmla="*/ 12700 h 1343090"/>
              <a:gd name="connsiteX0" fmla="*/ 30762 w 8793762"/>
              <a:gd name="connsiteY0" fmla="*/ 12700 h 1343090"/>
              <a:gd name="connsiteX1" fmla="*/ 8793762 w 8793762"/>
              <a:gd name="connsiteY1" fmla="*/ 0 h 1343090"/>
              <a:gd name="connsiteX2" fmla="*/ 8364419 w 8793762"/>
              <a:gd name="connsiteY2" fmla="*/ 538051 h 1343090"/>
              <a:gd name="connsiteX3" fmla="*/ 7999790 w 8793762"/>
              <a:gd name="connsiteY3" fmla="*/ 784922 h 1343090"/>
              <a:gd name="connsiteX4" fmla="*/ 7536148 w 8793762"/>
              <a:gd name="connsiteY4" fmla="*/ 1002957 h 1343090"/>
              <a:gd name="connsiteX5" fmla="*/ 7097852 w 8793762"/>
              <a:gd name="connsiteY5" fmla="*/ 1125206 h 1343090"/>
              <a:gd name="connsiteX6" fmla="*/ 6213799 w 8793762"/>
              <a:gd name="connsiteY6" fmla="*/ 1246785 h 1343090"/>
              <a:gd name="connsiteX7" fmla="*/ 5105325 w 8793762"/>
              <a:gd name="connsiteY7" fmla="*/ 1311716 h 1343090"/>
              <a:gd name="connsiteX8" fmla="*/ 4366455 w 8793762"/>
              <a:gd name="connsiteY8" fmla="*/ 1343090 h 1343090"/>
              <a:gd name="connsiteX9" fmla="*/ 3730746 w 8793762"/>
              <a:gd name="connsiteY9" fmla="*/ 1325429 h 1343090"/>
              <a:gd name="connsiteX10" fmla="*/ 3066062 w 8793762"/>
              <a:gd name="connsiteY10" fmla="*/ 1320973 h 1343090"/>
              <a:gd name="connsiteX11" fmla="*/ 1875837 w 8793762"/>
              <a:gd name="connsiteY11" fmla="*/ 1273876 h 1343090"/>
              <a:gd name="connsiteX12" fmla="*/ 0 w 8793762"/>
              <a:gd name="connsiteY12" fmla="*/ 1195983 h 1343090"/>
              <a:gd name="connsiteX13" fmla="*/ 30762 w 8793762"/>
              <a:gd name="connsiteY13" fmla="*/ 12700 h 134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793762" h="1343090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496748" y="407231"/>
                  <a:pt x="8364419" y="538051"/>
                </a:cubicBezTo>
                <a:cubicBezTo>
                  <a:pt x="8232090" y="668871"/>
                  <a:pt x="8140455" y="713252"/>
                  <a:pt x="7999790" y="784922"/>
                </a:cubicBezTo>
                <a:cubicBezTo>
                  <a:pt x="7859125" y="856592"/>
                  <a:pt x="7691710" y="953511"/>
                  <a:pt x="7536148" y="1002957"/>
                </a:cubicBezTo>
                <a:cubicBezTo>
                  <a:pt x="7380586" y="1052403"/>
                  <a:pt x="7318243" y="1084568"/>
                  <a:pt x="7097852" y="1125206"/>
                </a:cubicBezTo>
                <a:cubicBezTo>
                  <a:pt x="6877461" y="1165844"/>
                  <a:pt x="6486240" y="1183088"/>
                  <a:pt x="6213799" y="1246785"/>
                </a:cubicBezTo>
                <a:lnTo>
                  <a:pt x="5105325" y="1311716"/>
                </a:lnTo>
                <a:lnTo>
                  <a:pt x="4366455" y="1343090"/>
                </a:lnTo>
                <a:lnTo>
                  <a:pt x="3730746" y="1325429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A01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188" tIns="60094" rIns="120188" bIns="60094" spcCol="0" rtlCol="0" anchor="ctr"/>
          <a:lstStyle/>
          <a:p>
            <a:pPr algn="ctr"/>
            <a:endParaRPr lang="en-US" sz="177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EF22A5-676C-4661-9B75-919B3A4FF297}"/>
              </a:ext>
            </a:extLst>
          </p:cNvPr>
          <p:cNvSpPr txBox="1"/>
          <p:nvPr/>
        </p:nvSpPr>
        <p:spPr>
          <a:xfrm>
            <a:off x="1730963" y="5903736"/>
            <a:ext cx="9911229" cy="91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4">
                <a:latin typeface="Arial-Rounded" panose="020B0500000000000000"/>
              </a:rPr>
              <a:t>Bà đã nghỉ hưu mà luôn bận bịu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7EE90-4E8A-4118-A044-832BFF9A4994}"/>
              </a:ext>
            </a:extLst>
          </p:cNvPr>
          <p:cNvSpPr txBox="1"/>
          <p:nvPr/>
        </p:nvSpPr>
        <p:spPr>
          <a:xfrm>
            <a:off x="10837334" y="5903736"/>
            <a:ext cx="714346" cy="91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4">
                <a:solidFill>
                  <a:srgbClr val="FF0000"/>
                </a:solidFill>
                <a:latin typeface="Arial-Rounded" panose="020B0500000000000000"/>
              </a:rPr>
              <a:t>iu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6A68AB-E660-4D20-8F85-DFC599381FA6}"/>
              </a:ext>
            </a:extLst>
          </p:cNvPr>
          <p:cNvSpPr txBox="1"/>
          <p:nvPr/>
        </p:nvSpPr>
        <p:spPr>
          <a:xfrm>
            <a:off x="5527650" y="5903736"/>
            <a:ext cx="1019906" cy="911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4">
                <a:solidFill>
                  <a:srgbClr val="FF0000"/>
                </a:solidFill>
                <a:latin typeface="Arial-Rounded" panose="020B0500000000000000"/>
              </a:rPr>
              <a:t>ưu</a:t>
            </a:r>
          </a:p>
        </p:txBody>
      </p:sp>
    </p:spTree>
    <p:extLst>
      <p:ext uri="{BB962C8B-B14F-4D97-AF65-F5344CB8AC3E}">
        <p14:creationId xmlns:p14="http://schemas.microsoft.com/office/powerpoint/2010/main" val="341959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1060" y="1029369"/>
            <a:ext cx="101822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iu</a:t>
            </a:r>
            <a:endParaRPr lang="en-US" sz="8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8593" y="972050"/>
            <a:ext cx="139333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ưu</a:t>
            </a:r>
            <a:endParaRPr lang="en-US" sz="8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4" name="Group 30"/>
          <p:cNvGrpSpPr>
            <a:grpSpLocks/>
          </p:cNvGrpSpPr>
          <p:nvPr/>
        </p:nvGrpSpPr>
        <p:grpSpPr bwMode="auto">
          <a:xfrm>
            <a:off x="3543300" y="2418600"/>
            <a:ext cx="5105400" cy="2953074"/>
            <a:chOff x="384" y="1680"/>
            <a:chExt cx="1680" cy="960"/>
          </a:xfrm>
          <a:blipFill>
            <a:blip r:embed="rId2"/>
            <a:tile tx="0" ty="0" sx="100000" sy="100000" flip="none" algn="tl"/>
          </a:blipFill>
        </p:grpSpPr>
        <p:sp>
          <p:nvSpPr>
            <p:cNvPr id="15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en-US" sz="54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auto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endParaRPr lang="en-US" sz="5400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771354" y="2679862"/>
            <a:ext cx="6383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</a:t>
            </a:r>
          </a:p>
        </p:txBody>
      </p:sp>
      <p:sp>
        <p:nvSpPr>
          <p:cNvPr id="5" name="Rectangle 4"/>
          <p:cNvSpPr/>
          <p:nvPr/>
        </p:nvSpPr>
        <p:spPr>
          <a:xfrm>
            <a:off x="6864801" y="2711651"/>
            <a:ext cx="109196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ưu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23195" y="3982998"/>
            <a:ext cx="15456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6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ưu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33AF1C-C2E7-4E92-BE16-5474CBDE7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0" y="115700"/>
            <a:ext cx="1613866" cy="993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174</Words>
  <Application>Microsoft Office PowerPoint</Application>
  <PresentationFormat>Widescreen</PresentationFormat>
  <Paragraphs>63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宋体</vt:lpstr>
      <vt:lpstr>.VnAvant</vt:lpstr>
      <vt:lpstr>Arial</vt:lpstr>
      <vt:lpstr>Arial-Rounded</vt:lpstr>
      <vt:lpstr>Bandit</vt:lpstr>
      <vt:lpstr>Calibri</vt:lpstr>
      <vt:lpstr>Calibri Light</vt:lpstr>
      <vt:lpstr>Times New Roman</vt:lpstr>
      <vt:lpstr>字体视界-熊孩子体</vt:lpstr>
      <vt:lpstr>字体视界-遇见字体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127</cp:revision>
  <dcterms:created xsi:type="dcterms:W3CDTF">2022-10-14T00:52:39Z</dcterms:created>
  <dcterms:modified xsi:type="dcterms:W3CDTF">2023-09-10T10:28:54Z</dcterms:modified>
</cp:coreProperties>
</file>