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5" r:id="rId1"/>
    <p:sldMasterId id="2147483726" r:id="rId2"/>
  </p:sldMasterIdLst>
  <p:notesMasterIdLst>
    <p:notesMasterId r:id="rId21"/>
  </p:notesMasterIdLst>
  <p:sldIdLst>
    <p:sldId id="408" r:id="rId3"/>
    <p:sldId id="344" r:id="rId4"/>
    <p:sldId id="419" r:id="rId5"/>
    <p:sldId id="295" r:id="rId6"/>
    <p:sldId id="296" r:id="rId7"/>
    <p:sldId id="297" r:id="rId8"/>
    <p:sldId id="403" r:id="rId9"/>
    <p:sldId id="418" r:id="rId10"/>
    <p:sldId id="410" r:id="rId11"/>
    <p:sldId id="431" r:id="rId12"/>
    <p:sldId id="275" r:id="rId13"/>
    <p:sldId id="307" r:id="rId14"/>
    <p:sldId id="340" r:id="rId15"/>
    <p:sldId id="327" r:id="rId16"/>
    <p:sldId id="302" r:id="rId17"/>
    <p:sldId id="305" r:id="rId18"/>
    <p:sldId id="406" r:id="rId19"/>
    <p:sldId id="42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25C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1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“quất” thực ra có hai chữ “u” nhưng Tiếng Việt đã tối giản đi 1 chữ. Đúng nguyên bản là “quuất”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mở rộng thêm ở câu hỏi cuối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301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“quất” thực ra có hai chữ “u” nhưng Tiếng Việt đã tối giản đi 1 chữ. Đúng nguyên bản là “quuất”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450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mở rộng thêm ở câu hỏi cuối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55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18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0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0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5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29066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67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259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72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001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91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888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23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141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0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27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41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4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13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13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86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60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9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6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7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428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51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9614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17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527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99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5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6F4F0-4230-4AF8-9E06-94D0D814EE59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2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gif"/><Relationship Id="rId3" Type="http://schemas.openxmlformats.org/officeDocument/2006/relationships/audio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48.gif"/><Relationship Id="rId2" Type="http://schemas.microsoft.com/office/2007/relationships/media" Target="../media/media3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47.gif"/><Relationship Id="rId5" Type="http://schemas.openxmlformats.org/officeDocument/2006/relationships/audio" Target="file:///D:\rung%20chuog%20vang\rung%20chuong.mp3" TargetMode="External"/><Relationship Id="rId15" Type="http://schemas.openxmlformats.org/officeDocument/2006/relationships/image" Target="../media/image51.gif"/><Relationship Id="rId10" Type="http://schemas.openxmlformats.org/officeDocument/2006/relationships/image" Target="../media/image46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54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11" Type="http://schemas.openxmlformats.org/officeDocument/2006/relationships/image" Target="../media/image46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54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Relationship Id="rId6" Type="http://schemas.openxmlformats.org/officeDocument/2006/relationships/audio" Target="../media/audio5.wav"/><Relationship Id="rId11" Type="http://schemas.openxmlformats.org/officeDocument/2006/relationships/image" Target="../media/image46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54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7.xml"/><Relationship Id="rId6" Type="http://schemas.openxmlformats.org/officeDocument/2006/relationships/audio" Target="../media/audio5.wav"/><Relationship Id="rId11" Type="http://schemas.openxmlformats.org/officeDocument/2006/relationships/image" Target="../media/image46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6.jpe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D763-31A9-6A81-BA77-EDBAF6B1E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498F9-FF88-4D3A-9D13-F7E991DE9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883C5-A74A-8B62-5F1A-589ABF234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" y="-108991"/>
            <a:ext cx="12307712" cy="6966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45953" y="3491980"/>
            <a:ext cx="1059758" cy="371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75582" y="5057980"/>
            <a:ext cx="8446480" cy="127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5582" y="5184592"/>
            <a:ext cx="8399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 VIÊN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NGUYỄN THỊ ĐÀO LIÊN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 VỊ: TRƯỜNG TIỂU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 KIẾN THIẾT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B749BE-F057-4D87-BAD9-82D1D792CCB5}"/>
              </a:ext>
            </a:extLst>
          </p:cNvPr>
          <p:cNvSpPr txBox="1"/>
          <p:nvPr/>
        </p:nvSpPr>
        <p:spPr>
          <a:xfrm>
            <a:off x="1017903" y="3330113"/>
            <a:ext cx="1028714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1B1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KIẾN THIẾT</a:t>
            </a:r>
          </a:p>
        </p:txBody>
      </p:sp>
    </p:spTree>
    <p:extLst>
      <p:ext uri="{BB962C8B-B14F-4D97-AF65-F5344CB8AC3E}">
        <p14:creationId xmlns:p14="http://schemas.microsoft.com/office/powerpoint/2010/main" val="2358517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2909" b="5916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76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9B0A075A-A9FD-4792-8035-6D4C2B03BF3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9" name="Picture 21">
            <a:hlinkClick r:id="" action="ppaction://media"/>
            <a:extLst>
              <a:ext uri="{FF2B5EF4-FFF2-40B4-BE49-F238E27FC236}">
                <a16:creationId xmlns:a16="http://schemas.microsoft.com/office/drawing/2014/main" id="{08B8495D-CA01-4B65-B33D-588AB21B525C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0" name="chaomung.wav">
            <a:hlinkClick r:id="" action="ppaction://media"/>
            <a:extLst>
              <a:ext uri="{FF2B5EF4-FFF2-40B4-BE49-F238E27FC236}">
                <a16:creationId xmlns:a16="http://schemas.microsoft.com/office/drawing/2014/main" id="{25BFBD65-0DE2-49EA-BD43-483FB99A8071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4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E6FA0EB5-57CB-4DF2-845E-CB808B5331A4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5" name="chaomung.wav">
            <a:hlinkClick r:id="" action="ppaction://media"/>
            <a:extLst>
              <a:ext uri="{FF2B5EF4-FFF2-40B4-BE49-F238E27FC236}">
                <a16:creationId xmlns:a16="http://schemas.microsoft.com/office/drawing/2014/main" id="{106C1A90-E068-4258-952B-055FBFFA73D2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6" name="rung chuong.mp3">
            <a:hlinkClick r:id="" action="ppaction://media"/>
            <a:extLst>
              <a:ext uri="{FF2B5EF4-FFF2-40B4-BE49-F238E27FC236}">
                <a16:creationId xmlns:a16="http://schemas.microsoft.com/office/drawing/2014/main" id="{9931882C-67D1-4466-AEBA-46F27E4E4C21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9" descr="Picture1">
            <a:extLst>
              <a:ext uri="{FF2B5EF4-FFF2-40B4-BE49-F238E27FC236}">
                <a16:creationId xmlns:a16="http://schemas.microsoft.com/office/drawing/2014/main" id="{0E93D700-4843-4323-9578-93EAAC80478A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4" descr="an30">
            <a:extLst>
              <a:ext uri="{FF2B5EF4-FFF2-40B4-BE49-F238E27FC236}">
                <a16:creationId xmlns:a16="http://schemas.microsoft.com/office/drawing/2014/main" id="{18C8C531-D334-46E5-A41B-51F7416135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3429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7" descr="13">
            <a:extLst>
              <a:ext uri="{FF2B5EF4-FFF2-40B4-BE49-F238E27FC236}">
                <a16:creationId xmlns:a16="http://schemas.microsoft.com/office/drawing/2014/main" id="{AABFDA85-0EFC-4E35-A87B-2B49EF16BF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6" descr="13">
            <a:extLst>
              <a:ext uri="{FF2B5EF4-FFF2-40B4-BE49-F238E27FC236}">
                <a16:creationId xmlns:a16="http://schemas.microsoft.com/office/drawing/2014/main" id="{C99DEC78-F88E-4227-B06C-CE467E1BC7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6" name="WordArt 18">
            <a:extLst>
              <a:ext uri="{FF2B5EF4-FFF2-40B4-BE49-F238E27FC236}">
                <a16:creationId xmlns:a16="http://schemas.microsoft.com/office/drawing/2014/main" id="{51C7894B-068B-4C14-9CBA-F8F78AF2E8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48006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pic>
        <p:nvPicPr>
          <p:cNvPr id="3085" name="Picture 13" descr="C:\Users\admin\Downloads\hinh-dong-dep-cho-powerpoint-64_042044692.gif">
            <a:extLst>
              <a:ext uri="{FF2B5EF4-FFF2-40B4-BE49-F238E27FC236}">
                <a16:creationId xmlns:a16="http://schemas.microsoft.com/office/drawing/2014/main" id="{CEECC944-E8BD-4216-B01B-271720B85A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124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3" descr="C:\Users\admin\Downloads\hinh-dong-dep-cho-powerpoint-64_042044692.gif">
            <a:extLst>
              <a:ext uri="{FF2B5EF4-FFF2-40B4-BE49-F238E27FC236}">
                <a16:creationId xmlns:a16="http://schemas.microsoft.com/office/drawing/2014/main" id="{62CCEF12-E0F9-486C-8303-73FEDE5F18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335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4" descr="C:\Users\admin\Downloads\hinh-dong-dep-cho-powerpoint-64_042044692.gif">
            <a:extLst>
              <a:ext uri="{FF2B5EF4-FFF2-40B4-BE49-F238E27FC236}">
                <a16:creationId xmlns:a16="http://schemas.microsoft.com/office/drawing/2014/main" id="{F3CBFEC5-04DA-4F98-8D33-DC2FA71BA3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335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8" descr="hinh-dong-dep-cho-powerpoint-497_042052071.gif">
            <a:extLst>
              <a:ext uri="{FF2B5EF4-FFF2-40B4-BE49-F238E27FC236}">
                <a16:creationId xmlns:a16="http://schemas.microsoft.com/office/drawing/2014/main" id="{39ABA130-89F6-465D-BF86-FCA4D0B0C3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137275"/>
            <a:ext cx="4867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9" descr="hinh-dong-dep-cho-powerpoint-497_042052071.gif">
            <a:extLst>
              <a:ext uri="{FF2B5EF4-FFF2-40B4-BE49-F238E27FC236}">
                <a16:creationId xmlns:a16="http://schemas.microsoft.com/office/drawing/2014/main" id="{7B5D6541-614A-44A6-8DED-128F521380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6" y="6137275"/>
            <a:ext cx="4867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1" descr="hinh-dong-dep-cho-powerpoint-375_042049497.gif">
            <a:extLst>
              <a:ext uri="{FF2B5EF4-FFF2-40B4-BE49-F238E27FC236}">
                <a16:creationId xmlns:a16="http://schemas.microsoft.com/office/drawing/2014/main" id="{79D1934D-4D17-4B00-948E-7265B9E2E1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52400"/>
            <a:ext cx="838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22" descr="hinh-dong-dep-cho-powerpoint-375_042049497.gif">
            <a:extLst>
              <a:ext uri="{FF2B5EF4-FFF2-40B4-BE49-F238E27FC236}">
                <a16:creationId xmlns:a16="http://schemas.microsoft.com/office/drawing/2014/main" id="{6E02D1D1-57A7-4CB5-9D0C-26858DCEB5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-228600"/>
            <a:ext cx="838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utoShape 16">
            <a:extLst>
              <a:ext uri="{FF2B5EF4-FFF2-40B4-BE49-F238E27FC236}">
                <a16:creationId xmlns:a16="http://schemas.microsoft.com/office/drawing/2014/main" id="{97DE7D4E-75F3-4AAB-BF4D-9A39248D1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0" name="AutoShape 17">
            <a:extLst>
              <a:ext uri="{FF2B5EF4-FFF2-40B4-BE49-F238E27FC236}">
                <a16:creationId xmlns:a16="http://schemas.microsoft.com/office/drawing/2014/main" id="{2D7AD89F-7718-4A7D-A11B-953D81FC1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1" name="AutoShape 18">
            <a:extLst>
              <a:ext uri="{FF2B5EF4-FFF2-40B4-BE49-F238E27FC236}">
                <a16:creationId xmlns:a16="http://schemas.microsoft.com/office/drawing/2014/main" id="{46BAC7E9-67CD-4CB0-8F76-8C134463D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2" name="AutoShape 19">
            <a:extLst>
              <a:ext uri="{FF2B5EF4-FFF2-40B4-BE49-F238E27FC236}">
                <a16:creationId xmlns:a16="http://schemas.microsoft.com/office/drawing/2014/main" id="{173FA4A6-23ED-4EF8-9420-D0C3E8C3F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3" name="AutoShape 20">
            <a:extLst>
              <a:ext uri="{FF2B5EF4-FFF2-40B4-BE49-F238E27FC236}">
                <a16:creationId xmlns:a16="http://schemas.microsoft.com/office/drawing/2014/main" id="{FD19DFDA-F199-46CB-A5F5-E38008207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9" name="AutoShape 21">
            <a:extLst>
              <a:ext uri="{FF2B5EF4-FFF2-40B4-BE49-F238E27FC236}">
                <a16:creationId xmlns:a16="http://schemas.microsoft.com/office/drawing/2014/main" id="{886FDE62-4BDD-4B23-8DEF-757291105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1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0" name="AutoShape 22">
            <a:extLst>
              <a:ext uri="{FF2B5EF4-FFF2-40B4-BE49-F238E27FC236}">
                <a16:creationId xmlns:a16="http://schemas.microsoft.com/office/drawing/2014/main" id="{87657131-FAA4-422D-964D-784F97D52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1" name="AutoShape 23">
            <a:extLst>
              <a:ext uri="{FF2B5EF4-FFF2-40B4-BE49-F238E27FC236}">
                <a16:creationId xmlns:a16="http://schemas.microsoft.com/office/drawing/2014/main" id="{4E402A58-A037-4665-A692-AC48B4A97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2" name="AutoShape 24">
            <a:extLst>
              <a:ext uri="{FF2B5EF4-FFF2-40B4-BE49-F238E27FC236}">
                <a16:creationId xmlns:a16="http://schemas.microsoft.com/office/drawing/2014/main" id="{FCC11D1A-0288-4C43-9EFB-DDA85366F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3" name="AutoShape 25">
            <a:extLst>
              <a:ext uri="{FF2B5EF4-FFF2-40B4-BE49-F238E27FC236}">
                <a16:creationId xmlns:a16="http://schemas.microsoft.com/office/drawing/2014/main" id="{4BAC5F20-D326-47B8-BE18-FBE892367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09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9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376" fill="hold"/>
                                        <p:tgtEl>
                                          <p:spTgt spid="109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8"/>
                  </p:tgtEl>
                </p:cond>
              </p:nextCondLst>
            </p:seq>
            <p:audio>
              <p:cMediaNode>
                <p:cTn id="8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8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9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04" fill="hold"/>
                                        <p:tgtEl>
                                          <p:spTgt spid="109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9"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9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9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460" fill="hold"/>
                                        <p:tgtEl>
                                          <p:spTgt spid="109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0"/>
                  </p:tgtEl>
                </p:cond>
              </p:nextCondLst>
            </p:seq>
            <p:audio>
              <p:cMediaNode>
                <p:cTn id="9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0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9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76" fill="hold"/>
                                        <p:tgtEl>
                                          <p:spTgt spid="109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9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" fill="hold"/>
                                        <p:tgtEl>
                                          <p:spTgt spid="109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5"/>
                  </p:tgtEl>
                </p:cond>
              </p:nextCondLst>
            </p:seq>
            <p:audio>
              <p:cMediaNode>
                <p:cTn id="10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4"/>
                </p:tgtEl>
              </p:cMediaNode>
            </p:audio>
            <p:audio>
              <p:cMediaNode>
                <p:cTn id="1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5"/>
                </p:tgtEl>
              </p:cMediaNode>
            </p:audio>
            <p:audio>
              <p:cMediaNode>
                <p:cTn id="1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B1684426-EAFF-4F02-8EEB-146FFDC03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914400"/>
            <a:ext cx="7620000" cy="1752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Gần Tết bố và Hà đi đâu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id="{B86F4810-D529-46BC-8EC9-37A63AFA53B3}"/>
              </a:ext>
            </a:extLst>
          </p:cNvPr>
          <p:cNvGrpSpPr>
            <a:grpSpLocks/>
          </p:cNvGrpSpPr>
          <p:nvPr/>
        </p:nvGrpSpPr>
        <p:grpSpPr bwMode="auto">
          <a:xfrm>
            <a:off x="1520826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743A57-E4F5-4062-9D57-DBE14179BAE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5" name="Rectangle 10">
              <a:extLst>
                <a:ext uri="{FF2B5EF4-FFF2-40B4-BE49-F238E27FC236}">
                  <a16:creationId xmlns:a16="http://schemas.microsoft.com/office/drawing/2014/main" id="{5A05A4F4-73E3-498A-BE60-957A73B75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731471-D71C-45AE-B21C-89A8BAF15CFD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5882A5A9-AF0C-4C0D-9A3E-F99610C4F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667001"/>
            <a:ext cx="5715000" cy="911225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công viên</a:t>
            </a: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8885DC9A-0416-4278-9F07-FDDABD2D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2" y="29019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2DFB93AC-244A-4F2D-9CA7-D1C1777DB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4" y="26797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6409F9E7-535E-40C9-A087-9BBE9866D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863" y="2752726"/>
            <a:ext cx="817562" cy="61277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2485DBB9-C42B-494D-BBBA-1C68D17035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54239" y="28654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429841D0-5C65-4858-A8D1-4957A1BB8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64" y="3633789"/>
            <a:ext cx="5786437" cy="911225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siêu thị</a:t>
            </a: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5C5578CF-D263-4C0E-8E85-A4A108AE9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38925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623B72A-A1E9-494B-9D33-926CAD95A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4" y="36703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AB8A1F1-ABED-4036-8851-6A434C842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813" y="3743326"/>
            <a:ext cx="817562" cy="61277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8592BF13-3661-40DE-AA25-3DD65B027F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5189" y="38560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F5E712DB-67ED-451A-A8B4-B3DAF835A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648201"/>
            <a:ext cx="5791200" cy="911225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chợ hoa</a:t>
            </a: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7F86218E-E420-4CF0-A665-2FFA5A6B2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48831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CB5AF296-C798-43FB-90F4-50126698B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4" y="46609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03BD64B7-E0A8-416F-81F1-D6A9FBB23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813" y="4733926"/>
            <a:ext cx="817562" cy="61277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F45223E8-9E49-4390-826F-F4FFC68A39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5189" y="48466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>
            <a:extLst>
              <a:ext uri="{FF2B5EF4-FFF2-40B4-BE49-F238E27FC236}">
                <a16:creationId xmlns:a16="http://schemas.microsoft.com/office/drawing/2014/main" id="{25BB2393-5D6C-45D5-85D7-3A7BCB0F1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1" y="5638801"/>
            <a:ext cx="5770563" cy="911225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mua quần áo</a:t>
            </a: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>
            <a:extLst>
              <a:ext uri="{FF2B5EF4-FFF2-40B4-BE49-F238E27FC236}">
                <a16:creationId xmlns:a16="http://schemas.microsoft.com/office/drawing/2014/main" id="{C5A1C37E-8F58-42B5-BE3E-0FF78E9AA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58737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>
            <a:extLst>
              <a:ext uri="{FF2B5EF4-FFF2-40B4-BE49-F238E27FC236}">
                <a16:creationId xmlns:a16="http://schemas.microsoft.com/office/drawing/2014/main" id="{0FC4269F-9E06-4E10-B919-BAB183733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4" y="56515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A06E5C9-468A-4A45-8ED8-F754EDA23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813" y="5724526"/>
            <a:ext cx="817562" cy="61277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A039FAD2-6AA3-444B-B9D7-4928B29CB2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5189" y="58372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56347" name="AutoShape 27">
            <a:extLst>
              <a:ext uri="{FF2B5EF4-FFF2-40B4-BE49-F238E27FC236}">
                <a16:creationId xmlns:a16="http://schemas.microsoft.com/office/drawing/2014/main" id="{B677B42E-CBC7-48FF-847D-4A6B59D4B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8" y="11461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56348" name="WordArt 28">
            <a:extLst>
              <a:ext uri="{FF2B5EF4-FFF2-40B4-BE49-F238E27FC236}">
                <a16:creationId xmlns:a16="http://schemas.microsoft.com/office/drawing/2014/main" id="{A77074C2-93DF-49F6-B5F7-5CE8441AD1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1" y="1524001"/>
            <a:ext cx="709613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122" name="Picture 29" descr="Picture1">
            <a:extLst>
              <a:ext uri="{FF2B5EF4-FFF2-40B4-BE49-F238E27FC236}">
                <a16:creationId xmlns:a16="http://schemas.microsoft.com/office/drawing/2014/main" id="{E34E0078-E8CA-4E4C-9F47-BB46AF141D22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762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3" name="WordArt 31">
            <a:extLst>
              <a:ext uri="{FF2B5EF4-FFF2-40B4-BE49-F238E27FC236}">
                <a16:creationId xmlns:a16="http://schemas.microsoft.com/office/drawing/2014/main" id="{A0E557F4-DB20-46B7-BC8D-D1447E886B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2801" y="-9525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pic>
        <p:nvPicPr>
          <p:cNvPr id="4124" name="Picture 33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7E35070-286B-4DA0-B304-5CA8EA9596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WordArt 35">
            <a:extLst>
              <a:ext uri="{FF2B5EF4-FFF2-40B4-BE49-F238E27FC236}">
                <a16:creationId xmlns:a16="http://schemas.microsoft.com/office/drawing/2014/main" id="{A8AF4AA4-3464-47E7-9264-48DB079C2D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34500" y="5226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2" name="WordArt 36">
            <a:extLst>
              <a:ext uri="{FF2B5EF4-FFF2-40B4-BE49-F238E27FC236}">
                <a16:creationId xmlns:a16="http://schemas.microsoft.com/office/drawing/2014/main" id="{C134FEEA-8C46-4FE8-8363-EEE43D4BDC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34500" y="5226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3" name="WordArt 37">
            <a:extLst>
              <a:ext uri="{FF2B5EF4-FFF2-40B4-BE49-F238E27FC236}">
                <a16:creationId xmlns:a16="http://schemas.microsoft.com/office/drawing/2014/main" id="{444C5225-FB34-44A6-9481-D68FA598D7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39263" y="51974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4" name="WordArt 38">
            <a:extLst>
              <a:ext uri="{FF2B5EF4-FFF2-40B4-BE49-F238E27FC236}">
                <a16:creationId xmlns:a16="http://schemas.microsoft.com/office/drawing/2014/main" id="{CC167342-D707-4C4E-BB5D-341A62773E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34500" y="5226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5" name="WordArt 39">
            <a:extLst>
              <a:ext uri="{FF2B5EF4-FFF2-40B4-BE49-F238E27FC236}">
                <a16:creationId xmlns:a16="http://schemas.microsoft.com/office/drawing/2014/main" id="{EC2085D4-365D-45AF-9C2D-CA9ABEDA28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82125" y="5226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6" name="WordArt 40">
            <a:extLst>
              <a:ext uri="{FF2B5EF4-FFF2-40B4-BE49-F238E27FC236}">
                <a16:creationId xmlns:a16="http://schemas.microsoft.com/office/drawing/2014/main" id="{71645FB8-637A-46C8-A61A-B6AF10818C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48788" y="5226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57" name="Group 51">
            <a:extLst>
              <a:ext uri="{FF2B5EF4-FFF2-40B4-BE49-F238E27FC236}">
                <a16:creationId xmlns:a16="http://schemas.microsoft.com/office/drawing/2014/main" id="{6203C93B-4964-48A5-8D9F-30316E02244A}"/>
              </a:ext>
            </a:extLst>
          </p:cNvPr>
          <p:cNvGrpSpPr>
            <a:grpSpLocks/>
          </p:cNvGrpSpPr>
          <p:nvPr/>
        </p:nvGrpSpPr>
        <p:grpSpPr bwMode="auto">
          <a:xfrm>
            <a:off x="8839200" y="4721225"/>
            <a:ext cx="1752600" cy="1752600"/>
            <a:chOff x="4320" y="2928"/>
            <a:chExt cx="1104" cy="1104"/>
          </a:xfrm>
        </p:grpSpPr>
        <p:sp>
          <p:nvSpPr>
            <p:cNvPr id="4132" name="AutoShape 52">
              <a:extLst>
                <a:ext uri="{FF2B5EF4-FFF2-40B4-BE49-F238E27FC236}">
                  <a16:creationId xmlns:a16="http://schemas.microsoft.com/office/drawing/2014/main" id="{5BD6630B-59F5-4053-B438-AAC1EB148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133" name="WordArt 53">
              <a:extLst>
                <a:ext uri="{FF2B5EF4-FFF2-40B4-BE49-F238E27FC236}">
                  <a16:creationId xmlns:a16="http://schemas.microsoft.com/office/drawing/2014/main" id="{36BA6147-C507-440C-BA76-A5BAF2B7E88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6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7" grpId="0" animBg="1"/>
      <p:bldP spid="9" grpId="0" animBg="1"/>
      <p:bldP spid="9" grpId="1" animBg="1"/>
      <p:bldP spid="13" grpId="0" animBg="1"/>
      <p:bldP spid="19" grpId="0" animBg="1"/>
      <p:bldP spid="56347" grpId="0" animBg="1"/>
      <p:bldP spid="5634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1E06F838-A384-4249-9E89-57895AE01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914400"/>
            <a:ext cx="7772400" cy="1676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Hai bố con mua gì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7FC91895-0A2B-42FB-8B8F-0EFAA2590B37}"/>
              </a:ext>
            </a:extLst>
          </p:cNvPr>
          <p:cNvGrpSpPr>
            <a:grpSpLocks/>
          </p:cNvGrpSpPr>
          <p:nvPr/>
        </p:nvGrpSpPr>
        <p:grpSpPr bwMode="auto">
          <a:xfrm>
            <a:off x="1525589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9EA185-E59C-43CE-AD24-CD366B445A24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60" name="Rectangle 10">
              <a:extLst>
                <a:ext uri="{FF2B5EF4-FFF2-40B4-BE49-F238E27FC236}">
                  <a16:creationId xmlns:a16="http://schemas.microsoft.com/office/drawing/2014/main" id="{EC6FE5CC-C0B4-4AA5-91D5-3D5090289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E5DF98-D6A4-4492-810A-44C5CE9877CD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4CF8557E-12FC-48AB-9093-4159D31D2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6" y="2679700"/>
            <a:ext cx="5305425" cy="825500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bánh kẹo</a:t>
            </a: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6E056AD-28AA-4130-80BD-9FAB6F88E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6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249AEB95-3B76-4133-BA84-3A2CBC507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27162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C7B02DB-FD4B-4C11-85A6-C1378B9E4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2789239"/>
            <a:ext cx="817563" cy="61277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0C7559B4-94D5-4573-8533-013E0A49DC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59001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EA0BE373-FE1C-4B81-8F4A-28C5039FB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1" y="3733800"/>
            <a:ext cx="5319713" cy="825500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đào và quất</a:t>
            </a: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709FC32-BB3F-497B-8DF8-A9FA335FA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28D273BC-2FE9-4769-982E-73F31FE1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7068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B6E9A17F-BC2D-400F-B480-9A16C65CB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6" y="3779839"/>
            <a:ext cx="817563" cy="61277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8A9B73F2-DFE3-41C2-9961-11B4CE321B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9951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42360610-725C-4508-A2C5-DBD81D059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1" y="4648200"/>
            <a:ext cx="5319713" cy="825500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kem</a:t>
            </a: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63F6A099-303D-4066-90EB-A9C25982A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374DBF1E-D6EF-46AA-A825-E6E9744D1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6974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12256EE9-36CE-415F-A23E-363391ED0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6" y="4770439"/>
            <a:ext cx="817563" cy="61277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87806EF9-FF4B-4E4F-909E-CBB4EA9A3B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9951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>
            <a:extLst>
              <a:ext uri="{FF2B5EF4-FFF2-40B4-BE49-F238E27FC236}">
                <a16:creationId xmlns:a16="http://schemas.microsoft.com/office/drawing/2014/main" id="{165500A9-B32F-4C73-AD9D-24F1883B1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401" y="5638800"/>
            <a:ext cx="5319713" cy="825500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hoa</a:t>
            </a: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>
            <a:extLst>
              <a:ext uri="{FF2B5EF4-FFF2-40B4-BE49-F238E27FC236}">
                <a16:creationId xmlns:a16="http://schemas.microsoft.com/office/drawing/2014/main" id="{7405AD99-6556-44D0-AF6A-366F2C1E3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59102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>
            <a:extLst>
              <a:ext uri="{FF2B5EF4-FFF2-40B4-BE49-F238E27FC236}">
                <a16:creationId xmlns:a16="http://schemas.microsoft.com/office/drawing/2014/main" id="{C22C4FA0-567C-4EDB-A97D-1CE08DF71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56880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76034250-F73D-4D14-8C0E-B88A7BAE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6" y="5761039"/>
            <a:ext cx="817563" cy="61277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0EB98E09-6528-4EE1-A4B6-C3394A77BD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9951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94235" name="AutoShape 27">
            <a:extLst>
              <a:ext uri="{FF2B5EF4-FFF2-40B4-BE49-F238E27FC236}">
                <a16:creationId xmlns:a16="http://schemas.microsoft.com/office/drawing/2014/main" id="{29BF8B4D-4559-4789-BFB9-275DEBB1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94236" name="WordArt 28">
            <a:extLst>
              <a:ext uri="{FF2B5EF4-FFF2-40B4-BE49-F238E27FC236}">
                <a16:creationId xmlns:a16="http://schemas.microsoft.com/office/drawing/2014/main" id="{C45BBBA0-6404-4F59-B318-780C183A3C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1" y="1524001"/>
            <a:ext cx="709613" cy="606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i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 pitchFamily="2" charset="0"/>
            </a:endParaRPr>
          </a:p>
        </p:txBody>
      </p:sp>
      <p:pic>
        <p:nvPicPr>
          <p:cNvPr id="5146" name="Picture 29" descr="Picture1">
            <a:extLst>
              <a:ext uri="{FF2B5EF4-FFF2-40B4-BE49-F238E27FC236}">
                <a16:creationId xmlns:a16="http://schemas.microsoft.com/office/drawing/2014/main" id="{58FEFBFF-F9F1-44DE-B1E2-90346EA7D634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812801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5" name="WordArt 31">
            <a:extLst>
              <a:ext uri="{FF2B5EF4-FFF2-40B4-BE49-F238E27FC236}">
                <a16:creationId xmlns:a16="http://schemas.microsoft.com/office/drawing/2014/main" id="{0731263A-2A15-45D5-9DC1-42559153DD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26988"/>
            <a:ext cx="6705600" cy="735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43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20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AI NHANH H</a:t>
            </a:r>
            <a:r>
              <a:rPr lang="vi-VN" sz="20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0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pic>
        <p:nvPicPr>
          <p:cNvPr id="5148" name="Picture 33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512B3B5-A9EE-441E-8E27-9298935E54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WordArt 28">
            <a:extLst>
              <a:ext uri="{FF2B5EF4-FFF2-40B4-BE49-F238E27FC236}">
                <a16:creationId xmlns:a16="http://schemas.microsoft.com/office/drawing/2014/main" id="{19831A30-6156-4523-A238-DBF3780E24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9763" y="1484314"/>
            <a:ext cx="709612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52" name="WordArt 35">
            <a:extLst>
              <a:ext uri="{FF2B5EF4-FFF2-40B4-BE49-F238E27FC236}">
                <a16:creationId xmlns:a16="http://schemas.microsoft.com/office/drawing/2014/main" id="{7A2F3B89-D4E7-4F9C-904F-9109F4D997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34500" y="5226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3" name="WordArt 36">
            <a:extLst>
              <a:ext uri="{FF2B5EF4-FFF2-40B4-BE49-F238E27FC236}">
                <a16:creationId xmlns:a16="http://schemas.microsoft.com/office/drawing/2014/main" id="{CB0662FD-FC13-4CAB-ABEF-52950C517A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34500" y="5226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4" name="WordArt 37">
            <a:extLst>
              <a:ext uri="{FF2B5EF4-FFF2-40B4-BE49-F238E27FC236}">
                <a16:creationId xmlns:a16="http://schemas.microsoft.com/office/drawing/2014/main" id="{E3C8E6BD-6D8E-4CAB-A446-260634F828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39263" y="51974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5" name="WordArt 38">
            <a:extLst>
              <a:ext uri="{FF2B5EF4-FFF2-40B4-BE49-F238E27FC236}">
                <a16:creationId xmlns:a16="http://schemas.microsoft.com/office/drawing/2014/main" id="{3927C212-754F-4D48-9093-8D28B01227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34500" y="5226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6" name="WordArt 39">
            <a:extLst>
              <a:ext uri="{FF2B5EF4-FFF2-40B4-BE49-F238E27FC236}">
                <a16:creationId xmlns:a16="http://schemas.microsoft.com/office/drawing/2014/main" id="{F0621E6B-D1C9-42CF-9C9B-0A300CA266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82125" y="5226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7" name="WordArt 40">
            <a:extLst>
              <a:ext uri="{FF2B5EF4-FFF2-40B4-BE49-F238E27FC236}">
                <a16:creationId xmlns:a16="http://schemas.microsoft.com/office/drawing/2014/main" id="{3F2D9C59-2691-4B3A-9134-09BC6F0FEF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48788" y="5226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58" name="Group 51">
            <a:extLst>
              <a:ext uri="{FF2B5EF4-FFF2-40B4-BE49-F238E27FC236}">
                <a16:creationId xmlns:a16="http://schemas.microsoft.com/office/drawing/2014/main" id="{56CBA484-A82F-4F12-BADA-6F7F5B82A345}"/>
              </a:ext>
            </a:extLst>
          </p:cNvPr>
          <p:cNvGrpSpPr>
            <a:grpSpLocks/>
          </p:cNvGrpSpPr>
          <p:nvPr/>
        </p:nvGrpSpPr>
        <p:grpSpPr bwMode="auto">
          <a:xfrm>
            <a:off x="8839200" y="4721225"/>
            <a:ext cx="1752600" cy="1752600"/>
            <a:chOff x="4320" y="2928"/>
            <a:chExt cx="1104" cy="1104"/>
          </a:xfrm>
        </p:grpSpPr>
        <p:sp>
          <p:nvSpPr>
            <p:cNvPr id="5157" name="AutoShape 52">
              <a:extLst>
                <a:ext uri="{FF2B5EF4-FFF2-40B4-BE49-F238E27FC236}">
                  <a16:creationId xmlns:a16="http://schemas.microsoft.com/office/drawing/2014/main" id="{5EEEC34C-B9D6-4610-9C4B-A168FE949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5158" name="WordArt 53">
              <a:extLst>
                <a:ext uri="{FF2B5EF4-FFF2-40B4-BE49-F238E27FC236}">
                  <a16:creationId xmlns:a16="http://schemas.microsoft.com/office/drawing/2014/main" id="{829C2376-3323-4719-ABB7-8422E05FE5D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94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19" grpId="0" animBg="1"/>
      <p:bldP spid="94235" grpId="0" animBg="1"/>
      <p:bldP spid="942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FCB94821-1C43-47D7-8EBE-575BD882A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900" y="838200"/>
            <a:ext cx="7658100" cy="152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Cây đào và cây quất hai bố con mua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thế nào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Group 51">
            <a:extLst>
              <a:ext uri="{FF2B5EF4-FFF2-40B4-BE49-F238E27FC236}">
                <a16:creationId xmlns:a16="http://schemas.microsoft.com/office/drawing/2014/main" id="{AC491DDC-B743-4BCF-B691-BF6D005B73EF}"/>
              </a:ext>
            </a:extLst>
          </p:cNvPr>
          <p:cNvGrpSpPr>
            <a:grpSpLocks/>
          </p:cNvGrpSpPr>
          <p:nvPr/>
        </p:nvGrpSpPr>
        <p:grpSpPr bwMode="auto">
          <a:xfrm>
            <a:off x="1525589" y="-133350"/>
            <a:ext cx="320675" cy="71628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2DFDFF3-947A-4569-B584-F5C472F9DF47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6184" name="Rectangle 10">
              <a:extLst>
                <a:ext uri="{FF2B5EF4-FFF2-40B4-BE49-F238E27FC236}">
                  <a16:creationId xmlns:a16="http://schemas.microsoft.com/office/drawing/2014/main" id="{BB5B4ABA-9C45-42B3-B89D-35D084D74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7F1324-59AB-4313-A1FC-D8402A784CA4}"/>
                </a:ext>
              </a:extLst>
            </p:cNvPr>
            <p:cNvSpPr/>
            <p:nvPr/>
          </p:nvSpPr>
          <p:spPr bwMode="auto">
            <a:xfrm>
              <a:off x="324013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E8766286-EED9-47FC-9F0E-9533288C1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6" y="2603501"/>
            <a:ext cx="6296025" cy="1103313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 đào chi chít lộc non,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quất xum xuê quả v</a:t>
            </a: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óng</a:t>
            </a:r>
            <a:endParaRPr lang="en-US" alt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D18D51A-B494-4AA1-BD84-18EEA500F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6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01A45AE5-75FB-42CA-A4DF-A82F7A4E6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27162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6235A0F5-F68F-477C-B779-CAF7CDA01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2789239"/>
            <a:ext cx="817563" cy="61277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7140CC19-1006-44CD-B2F9-78DB65D7E5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59001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4B5EE5AA-1D22-484B-8723-341C99F1C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08414"/>
            <a:ext cx="6400800" cy="839787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ít hoa và quả</a:t>
            </a:r>
            <a:endParaRPr lang="en-US" alt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74CDB082-2FC5-4E76-BE70-96CFB7538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CCC63375-F5F1-4928-BBF0-7B2D145CA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7068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E3EE5C0-CA0E-4DB3-BF25-E1F86FC41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6" y="3779839"/>
            <a:ext cx="817563" cy="61277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99119446-CCCA-4B37-B0A2-C9CFD088E2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9951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4B85078D-BD52-45EC-9E8C-B0AB36427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724400"/>
            <a:ext cx="6400800" cy="990600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cây khẳng khiu</a:t>
            </a:r>
            <a:endParaRPr lang="en-US" altLang="en-US" sz="2800">
              <a:solidFill>
                <a:schemeClr val="bg1"/>
              </a:solidFill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7EDD2062-D1DB-47F5-91E7-B2E648FBF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91311B3F-3921-4E45-B016-0F6C3F90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6974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135B87F6-2513-402E-8287-0443630B1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6" y="4770439"/>
            <a:ext cx="817563" cy="61277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529A9EDA-7D02-4DBE-B1AD-58BEBD30D0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9951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7CF2CB03-3F1E-42DD-9AA5-BEE3BC4395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9951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i="1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89115" name="AutoShape 27">
            <a:extLst>
              <a:ext uri="{FF2B5EF4-FFF2-40B4-BE49-F238E27FC236}">
                <a16:creationId xmlns:a16="http://schemas.microsoft.com/office/drawing/2014/main" id="{9A5CBC67-898A-456C-9E31-8FB385417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i="1">
              <a:latin typeface="Times New Roman" panose="02020603050405020304" pitchFamily="18" charset="0"/>
            </a:endParaRPr>
          </a:p>
        </p:txBody>
      </p:sp>
      <p:sp>
        <p:nvSpPr>
          <p:cNvPr id="89116" name="WordArt 28">
            <a:extLst>
              <a:ext uri="{FF2B5EF4-FFF2-40B4-BE49-F238E27FC236}">
                <a16:creationId xmlns:a16="http://schemas.microsoft.com/office/drawing/2014/main" id="{85B55710-4462-4D7B-8943-0B41D2C33B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6751" y="1447801"/>
            <a:ext cx="709613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6166" name="Picture 29" descr="Picture1">
            <a:extLst>
              <a:ext uri="{FF2B5EF4-FFF2-40B4-BE49-F238E27FC236}">
                <a16:creationId xmlns:a16="http://schemas.microsoft.com/office/drawing/2014/main" id="{14705C4D-F974-4665-8A2E-F8A2AE3B7DC6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7" name="WordArt 31">
            <a:extLst>
              <a:ext uri="{FF2B5EF4-FFF2-40B4-BE49-F238E27FC236}">
                <a16:creationId xmlns:a16="http://schemas.microsoft.com/office/drawing/2014/main" id="{DBF07F4C-0A6D-4783-817A-A76C4F7F0D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98838" y="26988"/>
            <a:ext cx="597376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</a:t>
            </a:r>
            <a:r>
              <a:rPr lang="vi-VN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pic>
        <p:nvPicPr>
          <p:cNvPr id="6168" name="Picture 33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1E287CB-DF4F-472E-AA5E-CB3E119AAF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-14287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AutoShape 51">
            <a:extLst>
              <a:ext uri="{FF2B5EF4-FFF2-40B4-BE49-F238E27FC236}">
                <a16:creationId xmlns:a16="http://schemas.microsoft.com/office/drawing/2014/main" id="{9ABFECEB-1EA0-4AF2-9D43-78583EC64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426" y="5791200"/>
            <a:ext cx="6429375" cy="990600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cây rất đẹp</a:t>
            </a:r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37" descr="Blue_chapterlist">
            <a:extLst>
              <a:ext uri="{FF2B5EF4-FFF2-40B4-BE49-F238E27FC236}">
                <a16:creationId xmlns:a16="http://schemas.microsoft.com/office/drawing/2014/main" id="{A999CEFD-7AE4-4823-874C-AE51404A6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5986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9" descr="Classicmode">
            <a:extLst>
              <a:ext uri="{FF2B5EF4-FFF2-40B4-BE49-F238E27FC236}">
                <a16:creationId xmlns:a16="http://schemas.microsoft.com/office/drawing/2014/main" id="{95212648-487C-421B-A0E0-2E102203F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642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0BCF2FE-4038-4737-B559-64433B53E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5837239"/>
            <a:ext cx="817563" cy="612775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52" name="WordArt 226">
            <a:extLst>
              <a:ext uri="{FF2B5EF4-FFF2-40B4-BE49-F238E27FC236}">
                <a16:creationId xmlns:a16="http://schemas.microsoft.com/office/drawing/2014/main" id="{AA9C9F2A-713E-435C-BE3B-BC84AAF3D3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11376" y="5949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53" name="WordArt 35">
            <a:extLst>
              <a:ext uri="{FF2B5EF4-FFF2-40B4-BE49-F238E27FC236}">
                <a16:creationId xmlns:a16="http://schemas.microsoft.com/office/drawing/2014/main" id="{6FC3F1B1-A864-46F5-9BA3-3852668CA0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76979" y="5226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54" name="WordArt 36">
            <a:extLst>
              <a:ext uri="{FF2B5EF4-FFF2-40B4-BE49-F238E27FC236}">
                <a16:creationId xmlns:a16="http://schemas.microsoft.com/office/drawing/2014/main" id="{BB90C585-C292-4EFE-89AC-3E6EB69B7F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76979" y="5226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55" name="WordArt 37">
            <a:extLst>
              <a:ext uri="{FF2B5EF4-FFF2-40B4-BE49-F238E27FC236}">
                <a16:creationId xmlns:a16="http://schemas.microsoft.com/office/drawing/2014/main" id="{575696C9-64C0-4FCD-8B41-8E65EB74EB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81742" y="51974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56" name="WordArt 38">
            <a:extLst>
              <a:ext uri="{FF2B5EF4-FFF2-40B4-BE49-F238E27FC236}">
                <a16:creationId xmlns:a16="http://schemas.microsoft.com/office/drawing/2014/main" id="{9612FFA9-5B60-402F-BEEC-8D86BCBAEA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76979" y="5226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57" name="WordArt 39">
            <a:extLst>
              <a:ext uri="{FF2B5EF4-FFF2-40B4-BE49-F238E27FC236}">
                <a16:creationId xmlns:a16="http://schemas.microsoft.com/office/drawing/2014/main" id="{14CB33CF-34D2-4993-83FF-8840EE9272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24604" y="5226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58" name="WordArt 40">
            <a:extLst>
              <a:ext uri="{FF2B5EF4-FFF2-40B4-BE49-F238E27FC236}">
                <a16:creationId xmlns:a16="http://schemas.microsoft.com/office/drawing/2014/main" id="{659A10F3-584E-4603-9AB9-7DFB408B5C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91267" y="5226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59" name="Group 51">
            <a:extLst>
              <a:ext uri="{FF2B5EF4-FFF2-40B4-BE49-F238E27FC236}">
                <a16:creationId xmlns:a16="http://schemas.microsoft.com/office/drawing/2014/main" id="{0EE9A1CF-098E-495E-B71B-0C7500483348}"/>
              </a:ext>
            </a:extLst>
          </p:cNvPr>
          <p:cNvGrpSpPr>
            <a:grpSpLocks/>
          </p:cNvGrpSpPr>
          <p:nvPr/>
        </p:nvGrpSpPr>
        <p:grpSpPr bwMode="auto">
          <a:xfrm>
            <a:off x="9681679" y="4721225"/>
            <a:ext cx="1752600" cy="1752600"/>
            <a:chOff x="4320" y="2928"/>
            <a:chExt cx="1104" cy="1104"/>
          </a:xfrm>
        </p:grpSpPr>
        <p:sp>
          <p:nvSpPr>
            <p:cNvPr id="6181" name="AutoShape 52">
              <a:extLst>
                <a:ext uri="{FF2B5EF4-FFF2-40B4-BE49-F238E27FC236}">
                  <a16:creationId xmlns:a16="http://schemas.microsoft.com/office/drawing/2014/main" id="{59D4F2CD-3B81-4E16-A74A-E28007348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6182" name="WordArt 53">
              <a:extLst>
                <a:ext uri="{FF2B5EF4-FFF2-40B4-BE49-F238E27FC236}">
                  <a16:creationId xmlns:a16="http://schemas.microsoft.com/office/drawing/2014/main" id="{E98C14D7-5F2B-4E86-AF3E-E8F177AAA64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9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9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6 L -2.5E-6 -0.07222 " pathEditMode="relative" rAng="0" ptsTypes="AA">
                                      <p:cBhvr>
                                        <p:cTn id="1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3" grpId="1" animBg="1"/>
      <p:bldP spid="1043" grpId="0" animBg="1"/>
      <p:bldP spid="7" grpId="0" animBg="1"/>
      <p:bldP spid="13" grpId="0" animBg="1"/>
      <p:bldP spid="89115" grpId="0" animBg="1"/>
      <p:bldP spid="89115" grpId="1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1334" y="1564668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Gần Tết, bố và Hà đi chợ hoa mua đào và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18161" y="4867040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đã bao giờ cùng bố mẹ đi chợ hoa chưa?</a:t>
            </a:r>
          </a:p>
        </p:txBody>
      </p:sp>
    </p:spTree>
    <p:extLst>
      <p:ext uri="{BB962C8B-B14F-4D97-AF65-F5344CB8AC3E}">
        <p14:creationId xmlns:p14="http://schemas.microsoft.com/office/powerpoint/2010/main" val="239448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930" y="203423"/>
            <a:ext cx="2627751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D364DA1-5257-44EC-ACF4-2E916669B714}"/>
              </a:ext>
            </a:extLst>
          </p:cNvPr>
          <p:cNvSpPr txBox="1">
            <a:spLocks/>
          </p:cNvSpPr>
          <p:nvPr/>
        </p:nvSpPr>
        <p:spPr>
          <a:xfrm>
            <a:off x="1737520" y="657116"/>
            <a:ext cx="8382000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 Tết </a:t>
            </a:r>
            <a:endParaRPr kumimoji="0" lang="en-US" sz="598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1C98A-A578-41B7-9DC2-D8C85B769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37"/>
          <a:stretch/>
        </p:blipFill>
        <p:spPr>
          <a:xfrm>
            <a:off x="1483346" y="1712919"/>
            <a:ext cx="9195146" cy="47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4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gày sinh rơi vào mùa xuân - hạ - thu - đông, bạn sẽ có tính cách và vận  mệnh hoàn toàn khác nhau">
            <a:extLst>
              <a:ext uri="{FF2B5EF4-FFF2-40B4-BE49-F238E27FC236}">
                <a16:creationId xmlns:a16="http://schemas.microsoft.com/office/drawing/2014/main" id="{18C5A64B-A9C4-40C0-ACB7-14DB0541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0" y="0"/>
            <a:ext cx="12198849" cy="689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85D5BD-4425-47EC-BD22-8AAC6ECA0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E92975-AD74-465B-85EA-02992457E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E38928-56F6-49A8-BC73-8765A5443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49"/>
            <a:ext cx="12191999" cy="6885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BC9FD6-187B-4A8F-95B2-41C8D44B78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80"/>
            <a:ext cx="12191998" cy="68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3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1DC421-CE73-4B39-B944-50C11EA776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52879FA-694B-4C88-8B05-8F1957C02A06}"/>
              </a:ext>
            </a:extLst>
          </p:cNvPr>
          <p:cNvGrpSpPr/>
          <p:nvPr/>
        </p:nvGrpSpPr>
        <p:grpSpPr>
          <a:xfrm>
            <a:off x="0" y="-1"/>
            <a:ext cx="1972858" cy="2318434"/>
            <a:chOff x="198084" y="984756"/>
            <a:chExt cx="5299649" cy="6121300"/>
          </a:xfrm>
        </p:grpSpPr>
        <p:pic>
          <p:nvPicPr>
            <p:cNvPr id="4" name="Picture 2" descr="Phim Hoạt Hình Hài Hước Chuồn Chuồn Trên Lá Hình minh họa Sẵn có - Tải  xuống Hình ảnh Ngay bây giờ - iStock">
              <a:extLst>
                <a:ext uri="{FF2B5EF4-FFF2-40B4-BE49-F238E27FC236}">
                  <a16:creationId xmlns:a16="http://schemas.microsoft.com/office/drawing/2014/main" id="{4BD39FD9-BB07-4721-9EC0-67A24B800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638" b="100000" l="0" r="73643">
                          <a14:backgroundMark x1="19380" y1="51007" x2="83463" y2="78971"/>
                          <a14:backgroundMark x1="24806" y1="57494" x2="70026" y2="77852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056">
              <a:off x="1213934" y="3740518"/>
              <a:ext cx="2795253" cy="322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Phim Hoạt Hình Hài Hước Chuồn Chuồn Trên Lá Hình minh họa Sẵn có - Tải  xuống Hình ảnh Ngay bây giờ - iStock">
              <a:extLst>
                <a:ext uri="{FF2B5EF4-FFF2-40B4-BE49-F238E27FC236}">
                  <a16:creationId xmlns:a16="http://schemas.microsoft.com/office/drawing/2014/main" id="{0CBFFF05-93D5-40AE-803D-FE9CBA2C84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6537" y1="33557" x2="20155" y2="33110"/>
                          <a14:foregroundMark x1="32817" y1="33557" x2="39793" y2="33557"/>
                          <a14:foregroundMark x1="15504" y1="32662" x2="24548" y2="32662"/>
                          <a14:foregroundMark x1="32817" y1="33110" x2="36693" y2="42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084" y="984756"/>
              <a:ext cx="5299649" cy="612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1C17F631-2A0C-4D60-B157-023FCBF29A14}"/>
              </a:ext>
            </a:extLst>
          </p:cNvPr>
          <p:cNvSpPr txBox="1">
            <a:spLocks/>
          </p:cNvSpPr>
          <p:nvPr/>
        </p:nvSpPr>
        <p:spPr>
          <a:xfrm>
            <a:off x="205626" y="2186179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các tiếng,t</a:t>
            </a: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ừ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có chứa vần vừa học.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D4C4B9-3A2B-4AE4-ABEB-13AFBEC0A73C}"/>
              </a:ext>
            </a:extLst>
          </p:cNvPr>
          <p:cNvGrpSpPr/>
          <p:nvPr/>
        </p:nvGrpSpPr>
        <p:grpSpPr>
          <a:xfrm flipH="1">
            <a:off x="9954601" y="-1"/>
            <a:ext cx="2270731" cy="2495380"/>
            <a:chOff x="198084" y="984756"/>
            <a:chExt cx="5299649" cy="6121300"/>
          </a:xfrm>
        </p:grpSpPr>
        <p:pic>
          <p:nvPicPr>
            <p:cNvPr id="8" name="Picture 2" descr="Phim Hoạt Hình Hài Hước Chuồn Chuồn Trên Lá Hình minh họa Sẵn có - Tải  xuống Hình ảnh Ngay bây giờ - iStock">
              <a:extLst>
                <a:ext uri="{FF2B5EF4-FFF2-40B4-BE49-F238E27FC236}">
                  <a16:creationId xmlns:a16="http://schemas.microsoft.com/office/drawing/2014/main" id="{73B7F5BF-E777-4DBF-8944-0952C3ECE0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638" b="100000" l="0" r="73643">
                          <a14:backgroundMark x1="19380" y1="51007" x2="83463" y2="78971"/>
                          <a14:backgroundMark x1="24806" y1="57494" x2="70026" y2="77852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056">
              <a:off x="1213934" y="3740518"/>
              <a:ext cx="2795253" cy="322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Phim Hoạt Hình Hài Hước Chuồn Chuồn Trên Lá Hình minh họa Sẵn có - Tải  xuống Hình ảnh Ngay bây giờ - iStock">
              <a:extLst>
                <a:ext uri="{FF2B5EF4-FFF2-40B4-BE49-F238E27FC236}">
                  <a16:creationId xmlns:a16="http://schemas.microsoft.com/office/drawing/2014/main" id="{273214CE-EF0F-4473-AA8E-8B8854CBA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6537" y1="33557" x2="20155" y2="33110"/>
                          <a14:foregroundMark x1="32817" y1="33557" x2="39793" y2="33557"/>
                          <a14:foregroundMark x1="15504" y1="32662" x2="24548" y2="32662"/>
                          <a14:foregroundMark x1="32817" y1="33110" x2="36693" y2="42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084" y="984756"/>
              <a:ext cx="5299649" cy="612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18CD39-2942-45E4-ABC2-2C6A26D50111}"/>
              </a:ext>
            </a:extLst>
          </p:cNvPr>
          <p:cNvGrpSpPr/>
          <p:nvPr/>
        </p:nvGrpSpPr>
        <p:grpSpPr>
          <a:xfrm>
            <a:off x="-87984" y="4563948"/>
            <a:ext cx="1972858" cy="2318434"/>
            <a:chOff x="198084" y="984756"/>
            <a:chExt cx="5299649" cy="6121300"/>
          </a:xfrm>
        </p:grpSpPr>
        <p:pic>
          <p:nvPicPr>
            <p:cNvPr id="11" name="Picture 2" descr="Phim Hoạt Hình Hài Hước Chuồn Chuồn Trên Lá Hình minh họa Sẵn có - Tải  xuống Hình ảnh Ngay bây giờ - iStock">
              <a:extLst>
                <a:ext uri="{FF2B5EF4-FFF2-40B4-BE49-F238E27FC236}">
                  <a16:creationId xmlns:a16="http://schemas.microsoft.com/office/drawing/2014/main" id="{559B39EF-BFFA-4DD6-858F-5E43AAED7C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638" b="100000" l="0" r="73643">
                          <a14:backgroundMark x1="19380" y1="51007" x2="83463" y2="78971"/>
                          <a14:backgroundMark x1="24806" y1="57494" x2="70026" y2="77852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056">
              <a:off x="1213934" y="3740518"/>
              <a:ext cx="2795253" cy="322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Phim Hoạt Hình Hài Hước Chuồn Chuồn Trên Lá Hình minh họa Sẵn có - Tải  xuống Hình ảnh Ngay bây giờ - iStock">
              <a:extLst>
                <a:ext uri="{FF2B5EF4-FFF2-40B4-BE49-F238E27FC236}">
                  <a16:creationId xmlns:a16="http://schemas.microsoft.com/office/drawing/2014/main" id="{1015A5BD-D908-4BBF-AA1A-6FA6FB2EF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6537" y1="33557" x2="20155" y2="33110"/>
                          <a14:foregroundMark x1="32817" y1="33557" x2="39793" y2="33557"/>
                          <a14:foregroundMark x1="15504" y1="32662" x2="24548" y2="32662"/>
                          <a14:foregroundMark x1="32817" y1="33110" x2="36693" y2="42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084" y="984756"/>
              <a:ext cx="5299649" cy="612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E8B3E6-71F2-4BD5-9B82-13EFFAAA8DEC}"/>
              </a:ext>
            </a:extLst>
          </p:cNvPr>
          <p:cNvGrpSpPr/>
          <p:nvPr/>
        </p:nvGrpSpPr>
        <p:grpSpPr>
          <a:xfrm flipH="1">
            <a:off x="9954600" y="4636868"/>
            <a:ext cx="2237399" cy="2222060"/>
            <a:chOff x="198084" y="984756"/>
            <a:chExt cx="5299649" cy="6121300"/>
          </a:xfrm>
        </p:grpSpPr>
        <p:pic>
          <p:nvPicPr>
            <p:cNvPr id="14" name="Picture 2" descr="Phim Hoạt Hình Hài Hước Chuồn Chuồn Trên Lá Hình minh họa Sẵn có - Tải  xuống Hình ảnh Ngay bây giờ - iStock">
              <a:extLst>
                <a:ext uri="{FF2B5EF4-FFF2-40B4-BE49-F238E27FC236}">
                  <a16:creationId xmlns:a16="http://schemas.microsoft.com/office/drawing/2014/main" id="{787BB07D-015E-4405-AED2-8630A6C87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638" b="100000" l="0" r="73643">
                          <a14:backgroundMark x1="19380" y1="51007" x2="83463" y2="78971"/>
                          <a14:backgroundMark x1="24806" y1="57494" x2="70026" y2="77852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056">
              <a:off x="1213934" y="3740518"/>
              <a:ext cx="2795253" cy="3228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Phim Hoạt Hình Hài Hước Chuồn Chuồn Trên Lá Hình minh họa Sẵn có - Tải  xuống Hình ảnh Ngay bây giờ - iStock">
              <a:extLst>
                <a:ext uri="{FF2B5EF4-FFF2-40B4-BE49-F238E27FC236}">
                  <a16:creationId xmlns:a16="http://schemas.microsoft.com/office/drawing/2014/main" id="{0EC73C87-1FE8-4975-8E0D-911F115FB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6537" y1="33557" x2="20155" y2="33110"/>
                          <a14:foregroundMark x1="32817" y1="33557" x2="39793" y2="33557"/>
                          <a14:foregroundMark x1="15504" y1="32662" x2="24548" y2="32662"/>
                          <a14:foregroundMark x1="32817" y1="33110" x2="36693" y2="42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084" y="984756"/>
              <a:ext cx="5299649" cy="612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5114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B5FC-F865-4EB4-A11A-BADD19A9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4D48F25-AC85-469C-9BDF-888E844C09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23819"/>
          </a:xfrm>
        </p:spPr>
      </p:pic>
    </p:spTree>
    <p:extLst>
      <p:ext uri="{BB962C8B-B14F-4D97-AF65-F5344CB8AC3E}">
        <p14:creationId xmlns:p14="http://schemas.microsoft.com/office/powerpoint/2010/main" val="248436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1F922-1E20-4456-A925-1C304434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12192000" cy="25068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ngày 28 tháng 12 năm 2023</a:t>
            </a:r>
          </a:p>
          <a:p>
            <a:pPr marL="0" indent="0" algn="ctr">
              <a:buNone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</a:p>
          <a:p>
            <a:pPr marL="0" indent="0" algn="ctr">
              <a:buNone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Bài 78: uân, uât (Tiết 2)</a:t>
            </a:r>
          </a:p>
        </p:txBody>
      </p:sp>
    </p:spTree>
    <p:extLst>
      <p:ext uri="{BB962C8B-B14F-4D97-AF65-F5344CB8AC3E}">
        <p14:creationId xmlns:p14="http://schemas.microsoft.com/office/powerpoint/2010/main" val="1292236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5" t="25521" r="28697" b="27083"/>
          <a:stretch/>
        </p:blipFill>
        <p:spPr bwMode="auto">
          <a:xfrm>
            <a:off x="2601194" y="703322"/>
            <a:ext cx="9590806" cy="589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FF9A845-9422-4CE9-AEB5-E6067B2FCC2B}"/>
              </a:ext>
            </a:extLst>
          </p:cNvPr>
          <p:cNvSpPr/>
          <p:nvPr/>
        </p:nvSpPr>
        <p:spPr>
          <a:xfrm>
            <a:off x="643741" y="203423"/>
            <a:ext cx="2962821" cy="941185"/>
          </a:xfrm>
          <a:prstGeom prst="round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D654AE-0CAE-4ED2-A72B-CF05DBAA5180}"/>
              </a:ext>
            </a:extLst>
          </p:cNvPr>
          <p:cNvSpPr/>
          <p:nvPr/>
        </p:nvSpPr>
        <p:spPr>
          <a:xfrm>
            <a:off x="407811" y="3429000"/>
            <a:ext cx="2429314" cy="4904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50</a:t>
            </a:r>
            <a:endParaRPr kumimoji="0" lang="en-US" sz="24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5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2909" b="59167"/>
          <a:stretch/>
        </p:blipFill>
        <p:spPr>
          <a:xfrm>
            <a:off x="2283803" y="459715"/>
            <a:ext cx="6076950" cy="338287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56022" y="420358"/>
            <a:ext cx="2627751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4099B4C7-9F96-4706-B305-3EE7C7C40DE5}"/>
              </a:ext>
            </a:extLst>
          </p:cNvPr>
          <p:cNvSpPr txBox="1">
            <a:spLocks/>
          </p:cNvSpPr>
          <p:nvPr/>
        </p:nvSpPr>
        <p:spPr>
          <a:xfrm>
            <a:off x="247651" y="4229683"/>
            <a:ext cx="11643519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kumimoji="0" lang="en-US" sz="399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chợ hoa mua đào và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kumimoji="0" lang="en-US" sz="359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Google Shape;194;p1">
            <a:extLst>
              <a:ext uri="{FF2B5EF4-FFF2-40B4-BE49-F238E27FC236}">
                <a16:creationId xmlns:a16="http://schemas.microsoft.com/office/drawing/2014/main" id="{18354034-C419-4090-9C4D-94D1A1642D32}"/>
              </a:ext>
            </a:extLst>
          </p:cNvPr>
          <p:cNvSpPr txBox="1"/>
          <p:nvPr/>
        </p:nvSpPr>
        <p:spPr>
          <a:xfrm>
            <a:off x="10044917" y="3877737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Google Shape;194;p1">
            <a:extLst>
              <a:ext uri="{FF2B5EF4-FFF2-40B4-BE49-F238E27FC236}">
                <a16:creationId xmlns:a16="http://schemas.microsoft.com/office/drawing/2014/main" id="{0FD3C351-F73D-4DB6-9386-7C9CCFAC983E}"/>
              </a:ext>
            </a:extLst>
          </p:cNvPr>
          <p:cNvSpPr txBox="1"/>
          <p:nvPr/>
        </p:nvSpPr>
        <p:spPr>
          <a:xfrm>
            <a:off x="3874370" y="4973848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Google Shape;194;p1">
            <a:extLst>
              <a:ext uri="{FF2B5EF4-FFF2-40B4-BE49-F238E27FC236}">
                <a16:creationId xmlns:a16="http://schemas.microsoft.com/office/drawing/2014/main" id="{88768749-616B-4F89-BB46-5131EC692FFC}"/>
              </a:ext>
            </a:extLst>
          </p:cNvPr>
          <p:cNvSpPr txBox="1"/>
          <p:nvPr/>
        </p:nvSpPr>
        <p:spPr>
          <a:xfrm>
            <a:off x="9478950" y="5521131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Google Shape;194;p1">
            <a:extLst>
              <a:ext uri="{FF2B5EF4-FFF2-40B4-BE49-F238E27FC236}">
                <a16:creationId xmlns:a16="http://schemas.microsoft.com/office/drawing/2014/main" id="{BA724716-012D-4B91-9830-BF3573CD6BFB}"/>
              </a:ext>
            </a:extLst>
          </p:cNvPr>
          <p:cNvSpPr txBox="1"/>
          <p:nvPr/>
        </p:nvSpPr>
        <p:spPr>
          <a:xfrm>
            <a:off x="6975638" y="6055731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4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7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350458" y="1215454"/>
            <a:ext cx="5142506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0459" y="3761282"/>
            <a:ext cx="5142505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</a:p>
        </p:txBody>
      </p:sp>
    </p:spTree>
    <p:extLst>
      <p:ext uri="{BB962C8B-B14F-4D97-AF65-F5344CB8AC3E}">
        <p14:creationId xmlns:p14="http://schemas.microsoft.com/office/powerpoint/2010/main" val="292495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AD22C-F1E7-4BE4-A137-7595A71592CC}"/>
              </a:ext>
            </a:extLst>
          </p:cNvPr>
          <p:cNvSpPr txBox="1">
            <a:spLocks/>
          </p:cNvSpPr>
          <p:nvPr/>
        </p:nvSpPr>
        <p:spPr>
          <a:xfrm>
            <a:off x="274240" y="1950940"/>
            <a:ext cx="11643519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chợ hoa mua đào và quất.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 đào chi chít lộc non, những nụ hoa phớt hồng đang e ấp nở.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quất xum xuê, quả vàng óng.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nhìn bố và Hà nói: “Hai bố con đem cả mùa xuân về nhà rồi đấy”.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nhà cùng vui đón xuân.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4ECB5A-FDC4-4F39-B7D3-F403AE444296}"/>
              </a:ext>
            </a:extLst>
          </p:cNvPr>
          <p:cNvCxnSpPr>
            <a:cxnSpLocks/>
          </p:cNvCxnSpPr>
          <p:nvPr/>
        </p:nvCxnSpPr>
        <p:spPr>
          <a:xfrm flipH="1">
            <a:off x="1726059" y="1797978"/>
            <a:ext cx="164387" cy="46233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B215D1-8223-451F-8A92-E3CB5FC93436}"/>
              </a:ext>
            </a:extLst>
          </p:cNvPr>
          <p:cNvCxnSpPr>
            <a:cxnSpLocks/>
          </p:cNvCxnSpPr>
          <p:nvPr/>
        </p:nvCxnSpPr>
        <p:spPr>
          <a:xfrm flipH="1">
            <a:off x="8073777" y="2422989"/>
            <a:ext cx="164387" cy="46233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E477C9-A0B6-43CC-ACA3-AC9352D1E250}"/>
              </a:ext>
            </a:extLst>
          </p:cNvPr>
          <p:cNvCxnSpPr>
            <a:cxnSpLocks/>
          </p:cNvCxnSpPr>
          <p:nvPr/>
        </p:nvCxnSpPr>
        <p:spPr>
          <a:xfrm flipH="1">
            <a:off x="5544623" y="3119919"/>
            <a:ext cx="164387" cy="46233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D6932B-6937-4381-9936-61DA09D1AC7D}"/>
              </a:ext>
            </a:extLst>
          </p:cNvPr>
          <p:cNvCxnSpPr>
            <a:cxnSpLocks/>
          </p:cNvCxnSpPr>
          <p:nvPr/>
        </p:nvCxnSpPr>
        <p:spPr>
          <a:xfrm flipH="1">
            <a:off x="1643865" y="4404189"/>
            <a:ext cx="164387" cy="46233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0AB0C0-8A75-432B-997A-EB58260F053D}"/>
              </a:ext>
            </a:extLst>
          </p:cNvPr>
          <p:cNvSpPr txBox="1"/>
          <p:nvPr/>
        </p:nvSpPr>
        <p:spPr>
          <a:xfrm>
            <a:off x="842481" y="904126"/>
            <a:ext cx="575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14865-AAB2-4E2F-A0EE-99FA5D45CADC}"/>
              </a:ext>
            </a:extLst>
          </p:cNvPr>
          <p:cNvSpPr txBox="1"/>
          <p:nvPr/>
        </p:nvSpPr>
        <p:spPr>
          <a:xfrm>
            <a:off x="1808252" y="1489275"/>
            <a:ext cx="575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F82C90-C3CB-479B-99D4-E8C2C264FA84}"/>
              </a:ext>
            </a:extLst>
          </p:cNvPr>
          <p:cNvSpPr txBox="1"/>
          <p:nvPr/>
        </p:nvSpPr>
        <p:spPr>
          <a:xfrm>
            <a:off x="8145696" y="2192156"/>
            <a:ext cx="575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DF595F-4649-4852-8890-801CB02C44B3}"/>
              </a:ext>
            </a:extLst>
          </p:cNvPr>
          <p:cNvSpPr txBox="1"/>
          <p:nvPr/>
        </p:nvSpPr>
        <p:spPr>
          <a:xfrm>
            <a:off x="5614830" y="2876990"/>
            <a:ext cx="575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F5AE27-BC3C-427C-856C-BC48E255161E}"/>
              </a:ext>
            </a:extLst>
          </p:cNvPr>
          <p:cNvSpPr txBox="1"/>
          <p:nvPr/>
        </p:nvSpPr>
        <p:spPr>
          <a:xfrm>
            <a:off x="1726058" y="4114706"/>
            <a:ext cx="575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50107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1334" y="1564668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Cành đào chi chít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lộc non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những nụ hoa phớt hồng đang e ấp nở.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0" y="710506"/>
            <a:ext cx="3883631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câu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072BF0-0451-4A38-87F2-255C459FEE4F}"/>
              </a:ext>
            </a:extLst>
          </p:cNvPr>
          <p:cNvSpPr/>
          <p:nvPr/>
        </p:nvSpPr>
        <p:spPr>
          <a:xfrm>
            <a:off x="379190" y="3723672"/>
            <a:ext cx="116723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nhìn bố và Hà nói: “Hai bố con đem cả mùa xuân về nhà rồi đấy”. </a:t>
            </a:r>
            <a:endParaRPr lang="en-US" sz="48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A76775-E45C-4A26-83B1-23DBDF1F0B1A}"/>
              </a:ext>
            </a:extLst>
          </p:cNvPr>
          <p:cNvCxnSpPr/>
          <p:nvPr/>
        </p:nvCxnSpPr>
        <p:spPr>
          <a:xfrm>
            <a:off x="5548046" y="2568538"/>
            <a:ext cx="14383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8FDC24-278C-4F92-8D9C-5E5903C6CE21}"/>
              </a:ext>
            </a:extLst>
          </p:cNvPr>
          <p:cNvCxnSpPr>
            <a:cxnSpLocks/>
          </p:cNvCxnSpPr>
          <p:nvPr/>
        </p:nvCxnSpPr>
        <p:spPr>
          <a:xfrm>
            <a:off x="6584027" y="2566828"/>
            <a:ext cx="24828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51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AD22C-F1E7-4BE4-A137-7595A71592CC}"/>
              </a:ext>
            </a:extLst>
          </p:cNvPr>
          <p:cNvSpPr txBox="1">
            <a:spLocks/>
          </p:cNvSpPr>
          <p:nvPr/>
        </p:nvSpPr>
        <p:spPr>
          <a:xfrm>
            <a:off x="274240" y="1950940"/>
            <a:ext cx="11643519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chợ hoa mua đào và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135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536</TotalTime>
  <Words>625</Words>
  <Application>Microsoft Office PowerPoint</Application>
  <PresentationFormat>Widescreen</PresentationFormat>
  <Paragraphs>102</Paragraphs>
  <Slides>18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.VnHelvetInsH</vt:lpstr>
      <vt:lpstr>.VnTime</vt:lpstr>
      <vt:lpstr>.VnTimeH</vt:lpstr>
      <vt:lpstr>Arial</vt:lpstr>
      <vt:lpstr>Arial Rounded MT Bold</vt:lpstr>
      <vt:lpstr>Arial-Rounded</vt:lpstr>
      <vt:lpstr>Calibri</vt:lpstr>
      <vt:lpstr>Impact</vt:lpstr>
      <vt:lpstr>Times New Roman</vt:lpstr>
      <vt:lpstr>VNI-Times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phuong phuong</cp:lastModifiedBy>
  <cp:revision>130</cp:revision>
  <dcterms:created xsi:type="dcterms:W3CDTF">2020-08-06T11:51:00Z</dcterms:created>
  <dcterms:modified xsi:type="dcterms:W3CDTF">2024-05-12T11:57:55Z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