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tags/tag4.xml" ContentType="application/vnd.openxmlformats-officedocument.presentationml.tags+xml"/>
  <Override PartName="/ppt/ink/ink2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3"/>
  </p:notesMasterIdLst>
  <p:sldIdLst>
    <p:sldId id="272" r:id="rId3"/>
    <p:sldId id="349" r:id="rId4"/>
    <p:sldId id="260" r:id="rId5"/>
    <p:sldId id="346" r:id="rId6"/>
    <p:sldId id="329" r:id="rId7"/>
    <p:sldId id="345" r:id="rId8"/>
    <p:sldId id="330" r:id="rId9"/>
    <p:sldId id="347" r:id="rId10"/>
    <p:sldId id="331" r:id="rId11"/>
    <p:sldId id="348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15:03:46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15:03:46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0CF97-DCE6-4C1B-A1AA-AF899823359D}" type="datetimeFigureOut">
              <a:rPr lang="en-US" smtClean="0"/>
              <a:t>27/10/2024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C4D65-1436-4368-837B-4B274BC6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60377-BF0A-4F0C-BE43-ED09B7D1A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6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24" grpId="0"/>
      <p:bldP spid="224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8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9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8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2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1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88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99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0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D0D1-52CA-42E0-B3F1-D392566F9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E864-CAFD-4658-BA46-CD05FF888D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90601"/>
            <a:ext cx="7772400" cy="1523999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PHÒNG GIÁO DỤC &amp; ĐÀO TẠO TIÊN LÃNG</a:t>
            </a:r>
            <a:b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 TIỂU HỌC KIẾN THIẾT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337" y="2928257"/>
            <a:ext cx="9178834" cy="32004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NGUYỄN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HÀ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99452055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2776FB-278F-EAFC-AB61-64E9A38ECD47}"/>
              </a:ext>
            </a:extLst>
          </p:cNvPr>
          <p:cNvSpPr txBox="1"/>
          <p:nvPr/>
        </p:nvSpPr>
        <p:spPr>
          <a:xfrm>
            <a:off x="3067051" y="2914650"/>
            <a:ext cx="5724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THẦY CÔ VỀ DỰ.</a:t>
            </a:r>
          </a:p>
        </p:txBody>
      </p:sp>
    </p:spTree>
    <p:extLst>
      <p:ext uri="{BB962C8B-B14F-4D97-AF65-F5344CB8AC3E}">
        <p14:creationId xmlns:p14="http://schemas.microsoft.com/office/powerpoint/2010/main" val="418909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3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410278"/>
            <a:ext cx="6971248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CHUNG-TIẾT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7325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20</a:t>
            </a:r>
            <a:endParaRPr lang="vi-VN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1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407050" y="222039"/>
            <a:ext cx="879282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84160" y="31719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2765802" y="2706367"/>
            <a:ext cx="1658305" cy="144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4932838" y="2717768"/>
            <a:ext cx="1741255" cy="1433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7204694" y="2717769"/>
            <a:ext cx="1742853" cy="15189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1307380" y="1052292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5433301" y="840413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5219516" y="1680229"/>
            <a:ext cx="6234325" cy="4834293"/>
            <a:chOff x="1636500" y="961852"/>
            <a:chExt cx="6234325" cy="48342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1636500" y="3898683"/>
              <a:ext cx="1717255" cy="1897462"/>
              <a:chOff x="-530643" y="390062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-530643" y="390062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-297564" y="481312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14-5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8531369" y="4522024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9022712" y="904627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814352" y="450866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+ 8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FA92E8-0656-88BE-64C1-35D7D9B21647}"/>
                  </a:ext>
                </a:extLst>
              </p14:cNvPr>
              <p14:cNvContentPartPr/>
              <p14:nvPr/>
            </p14:nvContentPartPr>
            <p14:xfrm>
              <a:off x="12446040" y="121856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FA92E8-0656-88BE-64C1-35D7D9B21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28040" y="1200560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8673" name="Straight Connector 28672">
            <a:extLst>
              <a:ext uri="{FF2B5EF4-FFF2-40B4-BE49-F238E27FC236}">
                <a16:creationId xmlns:a16="http://schemas.microsoft.com/office/drawing/2014/main" id="{4D62C589-A5FB-CADF-BE06-0AE3F956226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283554" y="2106308"/>
            <a:ext cx="3429474" cy="972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73659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B600F-51D3-2FFF-411A-C41B71137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62178-1336-5C66-9A3B-4CB01FB52250}"/>
              </a:ext>
            </a:extLst>
          </p:cNvPr>
          <p:cNvSpPr txBox="1"/>
          <p:nvPr/>
        </p:nvSpPr>
        <p:spPr>
          <a:xfrm>
            <a:off x="1407050" y="222039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D5DE9A-592A-F80A-68D5-A03EB583BE53}"/>
              </a:ext>
            </a:extLst>
          </p:cNvPr>
          <p:cNvSpPr/>
          <p:nvPr/>
        </p:nvSpPr>
        <p:spPr>
          <a:xfrm>
            <a:off x="784160" y="31719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CE9BE-9083-7633-0096-45B536843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2765802" y="2706367"/>
            <a:ext cx="1658305" cy="144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A3A86-8C64-1FCA-4211-0D8CF755D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4932838" y="2717768"/>
            <a:ext cx="1741255" cy="1433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1BDA5-DBAC-85E3-EB3F-F2EE2AC39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7204694" y="2717769"/>
            <a:ext cx="1742853" cy="15189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8F1F71-E9BF-54B4-F7C7-83E4A995798D}"/>
              </a:ext>
            </a:extLst>
          </p:cNvPr>
          <p:cNvGrpSpPr/>
          <p:nvPr/>
        </p:nvGrpSpPr>
        <p:grpSpPr>
          <a:xfrm>
            <a:off x="1307380" y="1052292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E12D7873-9A6A-8F15-5ECE-DC45407FC9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E2F639-E264-3819-D06E-6E6CE04E0DA0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23994C-BC25-ECDE-1E84-4756A0EDA817}"/>
              </a:ext>
            </a:extLst>
          </p:cNvPr>
          <p:cNvGrpSpPr/>
          <p:nvPr/>
        </p:nvGrpSpPr>
        <p:grpSpPr>
          <a:xfrm>
            <a:off x="5433301" y="734495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3E37017A-0973-15B0-E10C-9EE088B6F0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3CEB674-95FA-FC1E-E094-95D1EBEEC2A2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80F27B-F233-34D8-36E1-ACCCDC91F819}"/>
              </a:ext>
            </a:extLst>
          </p:cNvPr>
          <p:cNvGrpSpPr/>
          <p:nvPr/>
        </p:nvGrpSpPr>
        <p:grpSpPr>
          <a:xfrm>
            <a:off x="5219516" y="1680229"/>
            <a:ext cx="6234325" cy="4834293"/>
            <a:chOff x="1636500" y="961852"/>
            <a:chExt cx="6234325" cy="48342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C5B4D21-64D4-3D97-C106-4C613668D85B}"/>
                </a:ext>
              </a:extLst>
            </p:cNvPr>
            <p:cNvGrpSpPr/>
            <p:nvPr/>
          </p:nvGrpSpPr>
          <p:grpSpPr>
            <a:xfrm>
              <a:off x="1636500" y="3898683"/>
              <a:ext cx="1717255" cy="1897462"/>
              <a:chOff x="-530643" y="390062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AFE878DC-6BE4-A545-6FE7-3940A8B77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-530643" y="390062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7FF2121-3ADB-D405-C119-CF5C5DD0E6E8}"/>
                  </a:ext>
                </a:extLst>
              </p:cNvPr>
              <p:cNvSpPr/>
              <p:nvPr/>
            </p:nvSpPr>
            <p:spPr>
              <a:xfrm>
                <a:off x="-297564" y="481312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14 - 5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4B8FD3-931E-FD09-5DB7-714E915FB5A3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1FA347-37D5-5F2A-9C87-009550CA24FC}"/>
              </a:ext>
            </a:extLst>
          </p:cNvPr>
          <p:cNvGrpSpPr/>
          <p:nvPr/>
        </p:nvGrpSpPr>
        <p:grpSpPr>
          <a:xfrm>
            <a:off x="8531369" y="4522024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1C8313F2-F408-A1CA-02B4-0DAE3B7FE5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7B28F3F-A428-9500-DAF2-B9EA5EC1D88D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5FD2F3-F52C-F32E-9DAE-8F76CC492D98}"/>
              </a:ext>
            </a:extLst>
          </p:cNvPr>
          <p:cNvGrpSpPr/>
          <p:nvPr/>
        </p:nvGrpSpPr>
        <p:grpSpPr>
          <a:xfrm>
            <a:off x="9022712" y="904627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19205697-C64D-BA88-942C-93DB6C7A8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632D1F2-0293-6DBE-B9D1-E10F359CD2C1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17 - 8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30898-7155-8923-3ED1-D7876F6ABAB2}"/>
              </a:ext>
            </a:extLst>
          </p:cNvPr>
          <p:cNvGrpSpPr/>
          <p:nvPr/>
        </p:nvGrpSpPr>
        <p:grpSpPr>
          <a:xfrm>
            <a:off x="814352" y="450866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D25A5969-68EB-8E49-67A4-7DA1E5DC73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C5C1B39-24E1-0BD6-3518-570A481AB1A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+ 8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591267-EC37-718F-6D20-7506E0BD4170}"/>
                  </a:ext>
                </a:extLst>
              </p14:cNvPr>
              <p14:cNvContentPartPr/>
              <p14:nvPr/>
            </p14:nvContentPartPr>
            <p14:xfrm>
              <a:off x="12446040" y="121856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591267-EC37-718F-6D20-7506E0BD41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28040" y="1200560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8673" name="Straight Connector 28672">
            <a:extLst>
              <a:ext uri="{FF2B5EF4-FFF2-40B4-BE49-F238E27FC236}">
                <a16:creationId xmlns:a16="http://schemas.microsoft.com/office/drawing/2014/main" id="{8C328DEB-0C2C-3C9E-4043-309C26089520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283554" y="2106308"/>
            <a:ext cx="3429474" cy="972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76" name="Straight Connector 28675">
            <a:extLst>
              <a:ext uri="{FF2B5EF4-FFF2-40B4-BE49-F238E27FC236}">
                <a16:creationId xmlns:a16="http://schemas.microsoft.com/office/drawing/2014/main" id="{E4ED7CDB-8C47-4CAD-25C0-CD01BF0FE86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511074" y="1855205"/>
            <a:ext cx="1565046" cy="1067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2" name="Straight Connector 28681">
            <a:extLst>
              <a:ext uri="{FF2B5EF4-FFF2-40B4-BE49-F238E27FC236}">
                <a16:creationId xmlns:a16="http://schemas.microsoft.com/office/drawing/2014/main" id="{D2D9B0FF-17E9-BED2-5367-3194022142E2}"/>
              </a:ext>
            </a:extLst>
          </p:cNvPr>
          <p:cNvCxnSpPr>
            <a:cxnSpLocks/>
          </p:cNvCxnSpPr>
          <p:nvPr/>
        </p:nvCxnSpPr>
        <p:spPr>
          <a:xfrm flipH="1">
            <a:off x="3834692" y="1780626"/>
            <a:ext cx="5448412" cy="116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83" name="Straight Connector 28682">
            <a:extLst>
              <a:ext uri="{FF2B5EF4-FFF2-40B4-BE49-F238E27FC236}">
                <a16:creationId xmlns:a16="http://schemas.microsoft.com/office/drawing/2014/main" id="{07346FC3-DCCA-771B-4811-A67FA8D7607B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191880" y="3646089"/>
            <a:ext cx="5646593" cy="1892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91" name="Straight Connector 28690">
            <a:extLst>
              <a:ext uri="{FF2B5EF4-FFF2-40B4-BE49-F238E27FC236}">
                <a16:creationId xmlns:a16="http://schemas.microsoft.com/office/drawing/2014/main" id="{62F9F7E6-9734-0101-C11E-8AB4CB2C5532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663884" y="3429000"/>
            <a:ext cx="2326382" cy="2100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94" name="Straight Connector 28693">
            <a:extLst>
              <a:ext uri="{FF2B5EF4-FFF2-40B4-BE49-F238E27FC236}">
                <a16:creationId xmlns:a16="http://schemas.microsoft.com/office/drawing/2014/main" id="{F8BDC350-7811-91E1-053B-6EC7A7E007D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5713028" y="3653811"/>
            <a:ext cx="3749622" cy="2178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93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73659 0.22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3947687" y="1093437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451284" y="1756660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454372" y="1098582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87560"/>
            <a:ext cx="1673168" cy="330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668" y="2219567"/>
            <a:ext cx="4316014" cy="2418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09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156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1_Office Theme</vt:lpstr>
      <vt:lpstr>PHÒNG GIÁO DỤC &amp; ĐÀO TẠO TIÊN LÃNG TRƯỜNG TIỂU HỌC KIẾN THIẾT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Giang Huong</cp:lastModifiedBy>
  <cp:revision>374</cp:revision>
  <dcterms:created xsi:type="dcterms:W3CDTF">2021-06-02T01:34:28Z</dcterms:created>
  <dcterms:modified xsi:type="dcterms:W3CDTF">2024-10-27T05:32:12Z</dcterms:modified>
</cp:coreProperties>
</file>