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72" r:id="rId3"/>
    <p:sldId id="295" r:id="rId4"/>
    <p:sldId id="280" r:id="rId5"/>
    <p:sldId id="292" r:id="rId6"/>
    <p:sldId id="264" r:id="rId7"/>
    <p:sldId id="288" r:id="rId8"/>
    <p:sldId id="291" r:id="rId9"/>
    <p:sldId id="294" r:id="rId10"/>
    <p:sldId id="293" r:id="rId11"/>
    <p:sldId id="290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2C62ED7-D621-436E-8EE6-DFADEA993AF2}">
          <p14:sldIdLst>
            <p14:sldId id="272"/>
            <p14:sldId id="295"/>
          </p14:sldIdLst>
        </p14:section>
        <p14:section name="Untitled Section" id="{373CEA2D-8EC5-4007-BD85-6F1025EA0A35}">
          <p14:sldIdLst>
            <p14:sldId id="280"/>
            <p14:sldId id="292"/>
            <p14:sldId id="264"/>
            <p14:sldId id="288"/>
            <p14:sldId id="291"/>
            <p14:sldId id="294"/>
            <p14:sldId id="293"/>
            <p14:sldId id="290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741EB-64D9-464A-8361-D61D7B3A44A4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290BF-B072-454C-9299-17618289C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7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A60377-BF0A-4F0C-BE43-ED09B7D1A4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46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72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41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97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32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3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20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83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42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65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05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4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17/1/2024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BD0D1-52CA-42E0-B3F1-D392566F97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CE864-CAFD-4658-BA46-CD05FF888D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7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990601"/>
            <a:ext cx="7772400" cy="1523999"/>
          </a:xfrm>
        </p:spPr>
        <p:txBody>
          <a:bodyPr>
            <a:prstTxWarp prst="textStop">
              <a:avLst/>
            </a:prstTxWarp>
            <a:noAutofit/>
          </a:bodyPr>
          <a:lstStyle/>
          <a:p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PHÒNG GIÁO DỤC &amp; ĐÀO TẠO TIÊN LÃNG</a:t>
            </a:r>
            <a:b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TRƯỜNG TIỂU HỌC KIẾN THIẾT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3337" y="2928257"/>
            <a:ext cx="9178834" cy="3200400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NGUYỄN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HÀ</a:t>
            </a:r>
          </a:p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TIẾNG VIỆT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9452055"/>
      </p:ext>
    </p:extLst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224B-7CD3-D435-9CE1-63B8BD0F5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8C6123-90D9-102E-DD88-062D67B95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8260" y="1825625"/>
            <a:ext cx="831548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2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9975-F849-52A0-8189-32EBAC5C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C739D-7943-88CD-2C3E-B54F03AEF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9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144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084" y="0"/>
            <a:ext cx="5707516" cy="1023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97" y="945039"/>
            <a:ext cx="10994143" cy="5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8471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80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316" y="0"/>
            <a:ext cx="3309938" cy="656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913" y="656198"/>
            <a:ext cx="11943811" cy="3093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86" y="3749312"/>
            <a:ext cx="11910275" cy="3017247"/>
          </a:xfrm>
          <a:prstGeom prst="rect">
            <a:avLst/>
          </a:prstGeom>
        </p:spPr>
      </p:pic>
      <p:sp>
        <p:nvSpPr>
          <p:cNvPr id="5" name="TextBox 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13039" y="522366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Box 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60787" y="2135839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01123" y="3586881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Box 7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199976" y="5176720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39317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92D050"/>
            </a:gs>
            <a:gs pos="2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5610" y="2008039"/>
            <a:ext cx="10730362" cy="1365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9941" y="324167"/>
            <a:ext cx="6191118" cy="1015663"/>
          </a:xfrm>
          <a:prstGeom prst="rect">
            <a:avLst/>
          </a:prstGeom>
          <a:solidFill>
            <a:srgbClr val="33CC3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câu dài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81828" y="4350367"/>
            <a:ext cx="12110172" cy="2527300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84079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92D050"/>
            </a:gs>
            <a:gs pos="2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5413B9-0BC3-87AA-8098-135CF1D71E98}"/>
              </a:ext>
            </a:extLst>
          </p:cNvPr>
          <p:cNvSpPr txBox="1"/>
          <p:nvPr/>
        </p:nvSpPr>
        <p:spPr>
          <a:xfrm>
            <a:off x="669906" y="383558"/>
            <a:ext cx="1052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FFBB2B44-17E2-1478-8DD7-5E43AC5C4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425" y="1097580"/>
            <a:ext cx="7169150" cy="537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4272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92D050"/>
            </a:gs>
            <a:gs pos="2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2EA2C-3428-3C34-5145-9143EB90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60" y="1551162"/>
            <a:ext cx="8063832" cy="502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B2AD7-FDD1-7794-2BD0-4AAAFFD93173}"/>
              </a:ext>
            </a:extLst>
          </p:cNvPr>
          <p:cNvSpPr txBox="1"/>
          <p:nvPr/>
        </p:nvSpPr>
        <p:spPr>
          <a:xfrm>
            <a:off x="1341120" y="172720"/>
            <a:ext cx="881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291754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92D050"/>
            </a:gs>
            <a:gs pos="2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5610" y="2008039"/>
            <a:ext cx="10730362" cy="2023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ròng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9941" y="324167"/>
            <a:ext cx="6191118" cy="1015663"/>
          </a:xfrm>
          <a:prstGeom prst="rect">
            <a:avLst/>
          </a:prstGeom>
          <a:solidFill>
            <a:srgbClr val="33CC33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1" i="0" u="none" strike="noStrike" kern="1200" cap="none" spc="0" normalizeH="0" baseline="0" noProof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câu dài</a:t>
            </a:r>
            <a:endParaRPr kumimoji="0" lang="en-US" sz="6000" b="1" i="0" u="none" strike="noStrike" kern="1200" cap="none" spc="0" normalizeH="0" baseline="0" noProof="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81828" y="4350367"/>
            <a:ext cx="12110172" cy="2527300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496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139</Words>
  <Application>Microsoft Office PowerPoint</Application>
  <PresentationFormat>Widescreen</PresentationFormat>
  <Paragraphs>15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1_Office Theme</vt:lpstr>
      <vt:lpstr>PHÒNG GIÁO DỤC &amp; ĐÀO TẠO TIÊN LÃNG TRƯỜNG TIỂU HỌC KIẾN THIẾT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Giang Huong</cp:lastModifiedBy>
  <cp:revision>89</cp:revision>
  <dcterms:created xsi:type="dcterms:W3CDTF">2021-04-06T13:29:12Z</dcterms:created>
  <dcterms:modified xsi:type="dcterms:W3CDTF">2024-01-17T13:19:29Z</dcterms:modified>
</cp:coreProperties>
</file>