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9"/>
  </p:notesMasterIdLst>
  <p:sldIdLst>
    <p:sldId id="320" r:id="rId3"/>
    <p:sldId id="289" r:id="rId4"/>
    <p:sldId id="312" r:id="rId5"/>
    <p:sldId id="321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54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0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97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56113" y="0"/>
            <a:ext cx="1677851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5" y="249441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623" y="1885149"/>
            <a:ext cx="7870618" cy="3630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368877" y="4133924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HP001 5 hàng 1 ô ly" panose="020B0603050302020204" pitchFamily="34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HP001 5 hà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5 hàng 1 ô ly" panose="020B06030503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HP001 5 hà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5 hàng 1 ô ly" panose="020B06030503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HP001 5 hà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5 hàng 1 ô ly" panose="020B0603050302020204" pitchFamily="34" charset="0"/>
              </a:rPr>
              <a:t>câu</a:t>
            </a:r>
            <a:endParaRPr lang="en-US" sz="4000" dirty="0">
              <a:solidFill>
                <a:schemeClr val="bg1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78623" y="730120"/>
            <a:ext cx="719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THIẾT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0228" y="5863772"/>
            <a:ext cx="976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Nguyễn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Thị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Hiệp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38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85" y="120042"/>
            <a:ext cx="10577168" cy="331556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24025" y="1934937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724025" y="2353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764037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13" y="3081366"/>
            <a:ext cx="10471440" cy="26070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781175" y="3294137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781175" y="4228653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479" y="5642793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4" y="725776"/>
            <a:ext cx="10972800" cy="32973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9184698" y="16764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607252" y="2210811"/>
            <a:ext cx="361950" cy="333375"/>
          </a:xfrm>
          <a:prstGeom prst="roundRect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848349" y="220778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832" y="4084206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2479907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11" y="2774022"/>
            <a:ext cx="3275780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8535266" y="1690960"/>
            <a:ext cx="3314700" cy="2326178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3200" dirty="0"/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248516" y="2169924"/>
            <a:ext cx="5008418" cy="2735407"/>
          </a:xfrm>
          <a:prstGeom prst="wedgeRoundRectCallout">
            <a:avLst>
              <a:gd name="adj1" fmla="val 60327"/>
              <a:gd name="adj2" fmla="val 3409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32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</a:t>
            </a:r>
            <a:r>
              <a:rPr lang="vi-VN" sz="32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3200" dirty="0" smtClean="0"/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23" y="680741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3200" b="1" dirty="0" err="1" smtClean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 smtClean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</a:t>
            </a: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830250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2590799"/>
            <a:ext cx="7285231" cy="28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54" y="1454401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50" y="875211"/>
            <a:ext cx="10966994" cy="54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95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2873823"/>
            <a:ext cx="6340390" cy="25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71055"/>
            <a:ext cx="5779077" cy="41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9" y="471055"/>
            <a:ext cx="5486400" cy="413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55" y="1828800"/>
            <a:ext cx="10903527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8" y="3343274"/>
            <a:ext cx="10931236" cy="3002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374073"/>
            <a:ext cx="10640290" cy="27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437</Words>
  <Application>Microsoft Office PowerPoint</Application>
  <PresentationFormat>Widescreen</PresentationFormat>
  <Paragraphs>53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宋体</vt:lpstr>
      <vt:lpstr>#9Slide03 Arima Madurai Black</vt:lpstr>
      <vt:lpstr>Arial</vt:lpstr>
      <vt:lpstr>Calibri</vt:lpstr>
      <vt:lpstr>Calibri Light</vt:lpstr>
      <vt:lpstr>Cambria</vt:lpstr>
      <vt:lpstr>等线</vt:lpstr>
      <vt:lpstr>HP001 5 hàng 1 ô ly</vt:lpstr>
      <vt:lpstr>Lobster</vt:lpstr>
      <vt:lpstr>Times New Roman</vt:lpstr>
      <vt:lpstr>字魂27号-布丁体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2024-12-22T05:27:30Z</dcterms:modified>
  <cp:category>9Slide.vn</cp:category>
</cp:coreProperties>
</file>