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7" r:id="rId2"/>
    <p:sldId id="337" r:id="rId3"/>
    <p:sldId id="320" r:id="rId4"/>
    <p:sldId id="333" r:id="rId5"/>
    <p:sldId id="338" r:id="rId6"/>
    <p:sldId id="329" r:id="rId7"/>
    <p:sldId id="330" r:id="rId8"/>
    <p:sldId id="334" r:id="rId9"/>
    <p:sldId id="321" r:id="rId10"/>
    <p:sldId id="300" r:id="rId11"/>
    <p:sldId id="322" r:id="rId12"/>
    <p:sldId id="323" r:id="rId13"/>
    <p:sldId id="324" r:id="rId14"/>
    <p:sldId id="325" r:id="rId15"/>
    <p:sldId id="326" r:id="rId16"/>
    <p:sldId id="336" r:id="rId17"/>
    <p:sldId id="335" r:id="rId18"/>
    <p:sldId id="327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73E31-A95D-425A-B1A8-1A6443A0EBB6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48DBA-6503-487A-B249-811CE01A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48DBA-6503-487A-B249-811CE01A71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0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FA1F9-2889-4419-9F48-77255DACB43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3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48DBA-6503-487A-B249-811CE01A7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3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8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9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67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27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95120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4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8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6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5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2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13D8FF4-9F3F-0F84-365F-A73EA15397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2976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 </a:t>
            </a:r>
            <a:r>
              <a:rPr lang="vi-VN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 hình thoi ABCD. Hai đường chéo AC và BD của hình thoi cắt nhau tại điểm 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EE415-5025-1B3D-4D33-939D7116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5169" y="1885950"/>
            <a:ext cx="4417205" cy="2712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F7384-3254-EA6B-99B5-4EC271113F46}"/>
              </a:ext>
            </a:extLst>
          </p:cNvPr>
          <p:cNvSpPr txBox="1"/>
          <p:nvPr/>
        </p:nvSpPr>
        <p:spPr>
          <a:xfrm>
            <a:off x="771525" y="1885950"/>
            <a:ext cx="6048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xem hai đường chéo có vuông góc với nhau hay không.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4F547764-0931-2FF3-F84F-84CBE56D0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2275" y="1570126"/>
            <a:ext cx="1725304" cy="172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97B46-8540-AC4F-4F00-6B470E99C399}"/>
              </a:ext>
            </a:extLst>
          </p:cNvPr>
          <p:cNvSpPr txBox="1"/>
          <p:nvPr/>
        </p:nvSpPr>
        <p:spPr>
          <a:xfrm>
            <a:off x="809625" y="3733800"/>
            <a:ext cx="6048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 AC và BD vuông góc với nhau.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3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Cho 2 miếng ghép giống nhau như hình bên: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75714-D975-7E74-7B03-595B31E82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812" y="2128837"/>
            <a:ext cx="3024188" cy="156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A0C0E-B4E4-13BC-5A08-25D926E8254A}"/>
              </a:ext>
            </a:extLst>
          </p:cNvPr>
          <p:cNvSpPr txBox="1"/>
          <p:nvPr/>
        </p:nvSpPr>
        <p:spPr>
          <a:xfrm>
            <a:off x="504576" y="2314878"/>
            <a:ext cx="7258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2 miếng ghép đó, không thể ghép được hình nào dưới đây?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4F9236-AD7A-8BC8-2917-525BBB0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4105274"/>
            <a:ext cx="9665387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6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895E2-4257-C0A9-F1F7-16DB46D7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94" y="776286"/>
            <a:ext cx="3254362" cy="1681163"/>
          </a:xfrm>
          <a:prstGeom prst="rect">
            <a:avLst/>
          </a:prstGeom>
        </p:spPr>
      </p:pic>
      <p:pic>
        <p:nvPicPr>
          <p:cNvPr id="11" name="Picture 10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E557F0B5-B923-6EE3-69FC-E6273AB58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5" y="2800254"/>
            <a:ext cx="1533739" cy="1371791"/>
          </a:xfrm>
          <a:prstGeom prst="rect">
            <a:avLst/>
          </a:prstGeom>
        </p:spPr>
      </p:pic>
      <p:pic>
        <p:nvPicPr>
          <p:cNvPr id="12" name="Picture 11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87F484E-FED7-BC79-F61A-CB46D292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04867" y="2683222"/>
            <a:ext cx="1533739" cy="1371791"/>
          </a:xfrm>
          <a:prstGeom prst="rect">
            <a:avLst/>
          </a:prstGeom>
        </p:spPr>
      </p:pic>
      <p:pic>
        <p:nvPicPr>
          <p:cNvPr id="15" name="Picture 14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45112D72-56C1-D1CB-D48A-9132FBEA0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80" y="2752629"/>
            <a:ext cx="1533739" cy="1371791"/>
          </a:xfrm>
          <a:prstGeom prst="rect">
            <a:avLst/>
          </a:prstGeom>
        </p:spPr>
      </p:pic>
      <p:pic>
        <p:nvPicPr>
          <p:cNvPr id="16" name="Picture 15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1E1A28D7-7029-8294-FA52-FE8B81D2C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844" y="2743104"/>
            <a:ext cx="1604856" cy="1381221"/>
          </a:xfrm>
          <a:prstGeom prst="rect">
            <a:avLst/>
          </a:prstGeom>
        </p:spPr>
      </p:pic>
      <p:pic>
        <p:nvPicPr>
          <p:cNvPr id="17" name="Picture 16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F4F02831-1DE2-06C6-E17B-A9579C35C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1755" y="2647854"/>
            <a:ext cx="1533739" cy="1371791"/>
          </a:xfrm>
          <a:prstGeom prst="rect">
            <a:avLst/>
          </a:prstGeom>
        </p:spPr>
      </p:pic>
      <p:pic>
        <p:nvPicPr>
          <p:cNvPr id="18" name="Picture 17" descr="A yellow triangle on a black background&#10;&#10;Description automatically generated">
            <a:extLst>
              <a:ext uri="{FF2B5EF4-FFF2-40B4-BE49-F238E27FC236}">
                <a16:creationId xmlns:a16="http://schemas.microsoft.com/office/drawing/2014/main" id="{2EBE4D33-CEF4-CF24-EAC2-43476EE5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6" y="2743104"/>
            <a:ext cx="1533739" cy="1371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D9DD61-90E9-2CF2-8BA0-FDDBF4AED9EA}"/>
              </a:ext>
            </a:extLst>
          </p:cNvPr>
          <p:cNvSpPr txBox="1"/>
          <p:nvPr/>
        </p:nvSpPr>
        <p:spPr>
          <a:xfrm>
            <a:off x="2162175" y="4905375"/>
            <a:ext cx="796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thể ghép 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phương án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0D07E-4DCF-5519-2094-2FA5D4CCE32B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491CC4-0D2E-A13D-EF2A-4274D5AFCB84}"/>
              </a:ext>
            </a:extLst>
          </p:cNvPr>
          <p:cNvSpPr txBox="1"/>
          <p:nvPr/>
        </p:nvSpPr>
        <p:spPr>
          <a:xfrm>
            <a:off x="4629150" y="41052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DE101-67FA-D6B4-0DFA-3CB08C34D149}"/>
              </a:ext>
            </a:extLst>
          </p:cNvPr>
          <p:cNvSpPr txBox="1"/>
          <p:nvPr/>
        </p:nvSpPr>
        <p:spPr>
          <a:xfrm>
            <a:off x="8191500" y="40481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0214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09351" y="139095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Cho 4 miếng ghép giống nhau như hình bên: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BEAE4-29E9-A932-A3FD-FCDE31AD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91" y="2205037"/>
            <a:ext cx="5447259" cy="1014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AE1A6-2FAD-79F8-B020-4ACE204EB4EF}"/>
              </a:ext>
            </a:extLst>
          </p:cNvPr>
          <p:cNvSpPr txBox="1"/>
          <p:nvPr/>
        </p:nvSpPr>
        <p:spPr>
          <a:xfrm>
            <a:off x="504577" y="2314878"/>
            <a:ext cx="5419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4 miếng ghép đó, hãy ghép thành mỗi hình dưới đây.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1DAEF-CA81-FC98-A40D-26669F54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62" y="4114799"/>
            <a:ext cx="6195944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B5860-7935-910B-34A2-D829C81D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191" y="814387"/>
            <a:ext cx="6316774" cy="11763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76DDC7-1A37-3319-02FB-02D6F636A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2319337"/>
            <a:ext cx="2040356" cy="18335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67776E-E07F-E4C5-C890-B3CA9497B404}"/>
              </a:ext>
            </a:extLst>
          </p:cNvPr>
          <p:cNvSpPr txBox="1"/>
          <p:nvPr/>
        </p:nvSpPr>
        <p:spPr>
          <a:xfrm>
            <a:off x="1419225" y="4076700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F5EC79D-465C-2EFB-E66E-DFE986FF2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25" y="2347912"/>
            <a:ext cx="2484332" cy="1728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9D0120-BF89-5EDC-14F8-FA54CDB19F10}"/>
              </a:ext>
            </a:extLst>
          </p:cNvPr>
          <p:cNvSpPr txBox="1"/>
          <p:nvPr/>
        </p:nvSpPr>
        <p:spPr>
          <a:xfrm>
            <a:off x="5143500" y="402907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22E950-86B6-0A08-3832-87EEA4110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262" y="2366962"/>
            <a:ext cx="2976927" cy="14716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A072E1-DB38-E871-D038-EC731EC45808}"/>
              </a:ext>
            </a:extLst>
          </p:cNvPr>
          <p:cNvSpPr txBox="1"/>
          <p:nvPr/>
        </p:nvSpPr>
        <p:spPr>
          <a:xfrm>
            <a:off x="8705850" y="3933825"/>
            <a:ext cx="201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484489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err="1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vi-VN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 đây là một số hình ảnh thực tế có dạng hình thoi. Em hãy tìm thêm một số hình ảnh thực tế có dạng hình thoi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E02007-1784-ED4B-3FB3-C4FE65694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195512"/>
            <a:ext cx="79438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Giới thiệu hình thoi - YouTube">
            <a:extLst>
              <a:ext uri="{FF2B5EF4-FFF2-40B4-BE49-F238E27FC236}">
                <a16:creationId xmlns:a16="http://schemas.microsoft.com/office/drawing/2014/main" id="{BB5B7CCB-7A1C-9789-2FD7-86321DA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46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hình tho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313510"/>
            <a:ext cx="11756571" cy="5812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800" y="533703"/>
            <a:ext cx="11048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err="1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 smtClean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cắt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thoi</a:t>
            </a:r>
            <a:r>
              <a:rPr lang="en-US" sz="3200" b="1" dirty="0">
                <a:solidFill>
                  <a:srgbClr val="C4254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A8A20-2A80-C1A0-8B99-DCBF49E4B7A8}"/>
              </a:ext>
            </a:extLst>
          </p:cNvPr>
          <p:cNvSpPr txBox="1"/>
          <p:nvPr/>
        </p:nvSpPr>
        <p:spPr>
          <a:xfrm>
            <a:off x="609350" y="1390953"/>
            <a:ext cx="10934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gấp giấy theo các đường nét đứt như hình dưới đây rồi cắt được một hình thoi nhé!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C71B-B676-7968-EAAE-6CD0136E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9" y="2591083"/>
            <a:ext cx="8162925" cy="37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4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931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Powerpoint đẹp 2 | Hình nền, Hoạt hình, Hình ảnh">
            <a:extLst>
              <a:ext uri="{FF2B5EF4-FFF2-40B4-BE49-F238E27FC236}">
                <a16:creationId xmlns:a16="http://schemas.microsoft.com/office/drawing/2014/main" id="{4D1BA980-D65D-CF48-B9D8-7EA6A65B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343"/>
            <a:ext cx="9826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638134" y="4801438"/>
            <a:ext cx="736983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5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endParaRPr lang="en-US" sz="2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endParaRPr lang="en-US" sz="2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3782E693-CEEA-91CD-0BEB-BA1EEDEC0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88" y="1348663"/>
            <a:ext cx="10063537" cy="4768810"/>
          </a:xfrm>
          <a:prstGeom prst="wave">
            <a:avLst>
              <a:gd name="adj1" fmla="val 12500"/>
              <a:gd name="adj2" fmla="val 354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 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75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1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4.44444E-6 L 3.958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41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8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2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42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45848" y="192482"/>
            <a:ext cx="8883651" cy="215478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74229" y="340915"/>
            <a:ext cx="8263186" cy="1791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377">
              <a:defRPr/>
            </a:pP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2807331"/>
            <a:ext cx="8883651" cy="3946554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06250" y="4450549"/>
            <a:ext cx="7994827" cy="10992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06250" y="5699639"/>
            <a:ext cx="7994827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2485070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 rot="5400000">
            <a:off x="9095069" y="2490625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0532" y="2998742"/>
            <a:ext cx="8030546" cy="602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4" y="6215401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3353136"/>
            <a:ext cx="309563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8" y="6201113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3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7" y="1503111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5"/>
            <a:ext cx="1895188" cy="176500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77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Rung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chuông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vàng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7" y="3362662"/>
            <a:ext cx="2156911" cy="194828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70532" y="3717221"/>
            <a:ext cx="8030546" cy="602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4 góc vuông.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96688" y="108316"/>
            <a:ext cx="8832811" cy="16209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84317" y="207148"/>
            <a:ext cx="8372476" cy="14208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377">
              <a:defRPr/>
            </a:pP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3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45848" y="2210442"/>
            <a:ext cx="8883651" cy="4529992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4555" y="3560481"/>
            <a:ext cx="8147920" cy="10884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Hai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4555" y="4802397"/>
            <a:ext cx="8147920" cy="766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Hai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 rot="5400000">
            <a:off x="4517513" y="2911174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54555" y="2355678"/>
            <a:ext cx="8147920" cy="1071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hevron 20">
            <a:hlinkClick r:id="" action="ppaction://noaction"/>
          </p:cNvPr>
          <p:cNvSpPr/>
          <p:nvPr/>
        </p:nvSpPr>
        <p:spPr>
          <a:xfrm flipH="1">
            <a:off x="11337414" y="5849637"/>
            <a:ext cx="307975" cy="315913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2" name="Chevron 21">
            <a:hlinkClick r:id="" action="ppaction://noaction"/>
          </p:cNvPr>
          <p:cNvSpPr/>
          <p:nvPr/>
        </p:nvSpPr>
        <p:spPr>
          <a:xfrm flipH="1">
            <a:off x="11334236" y="2987372"/>
            <a:ext cx="309563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Chevron 22">
            <a:hlinkClick r:id="" action="ppaction://noaction"/>
          </p:cNvPr>
          <p:cNvSpPr/>
          <p:nvPr/>
        </p:nvSpPr>
        <p:spPr>
          <a:xfrm>
            <a:off x="2533138" y="6201113"/>
            <a:ext cx="250825" cy="327025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4" name="Chevron 23">
            <a:hlinkClick r:id="" action="ppaction://noaction"/>
          </p:cNvPr>
          <p:cNvSpPr/>
          <p:nvPr/>
        </p:nvSpPr>
        <p:spPr>
          <a:xfrm>
            <a:off x="2529963" y="3362661"/>
            <a:ext cx="263525" cy="31591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9B138-EA04-4B80-A854-B03DDD6F3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275" y="1462630"/>
            <a:ext cx="3194657" cy="18801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335887" y="811205"/>
            <a:ext cx="1895188" cy="176500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77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Rung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chuông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vàng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887" y="3362662"/>
            <a:ext cx="2156911" cy="1948281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 rot="5400000">
            <a:off x="4517513" y="1892981"/>
            <a:ext cx="454025" cy="180975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0" name="Flowchart: Terminator 19"/>
          <p:cNvSpPr/>
          <p:nvPr/>
        </p:nvSpPr>
        <p:spPr>
          <a:xfrm rot="5400000">
            <a:off x="9095069" y="1898536"/>
            <a:ext cx="454025" cy="17938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140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52196" y="5754789"/>
            <a:ext cx="8147920" cy="6721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44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V="1">
            <a:off x="1348966" y="2011679"/>
            <a:ext cx="9777743" cy="22206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31: HÌNH BÌNH HÀNH, HÌNH </a:t>
            </a:r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THOI </a:t>
            </a:r>
          </a:p>
          <a:p>
            <a:pPr algn="ctr"/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50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22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392</Words>
  <Application>Microsoft Office PowerPoint</Application>
  <PresentationFormat>Widescreen</PresentationFormat>
  <Paragraphs>44</Paragraphs>
  <Slides>19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宋体</vt:lpstr>
      <vt:lpstr>宋体</vt:lpstr>
      <vt:lpstr>Arial</vt:lpstr>
      <vt:lpstr>Calibri</vt:lpstr>
      <vt:lpstr>Cambria</vt:lpstr>
      <vt:lpstr>ITC Avant Garde Std Bk</vt:lpstr>
      <vt:lpstr>Times New Roman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Admin</cp:lastModifiedBy>
  <cp:revision>60</cp:revision>
  <dcterms:created xsi:type="dcterms:W3CDTF">2023-10-06T03:26:51Z</dcterms:created>
  <dcterms:modified xsi:type="dcterms:W3CDTF">2024-12-17T15:46:43Z</dcterms:modified>
  <cp:category/>
</cp:coreProperties>
</file>