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3"/>
  </p:notesMasterIdLst>
  <p:sldIdLst>
    <p:sldId id="313" r:id="rId5"/>
    <p:sldId id="3202" r:id="rId6"/>
    <p:sldId id="258" r:id="rId7"/>
    <p:sldId id="261" r:id="rId8"/>
    <p:sldId id="257" r:id="rId9"/>
    <p:sldId id="256" r:id="rId10"/>
    <p:sldId id="311" r:id="rId11"/>
    <p:sldId id="3183" r:id="rId12"/>
    <p:sldId id="3190" r:id="rId13"/>
    <p:sldId id="2638" r:id="rId14"/>
    <p:sldId id="3196" r:id="rId15"/>
    <p:sldId id="3198" r:id="rId16"/>
    <p:sldId id="3199" r:id="rId17"/>
    <p:sldId id="3200" r:id="rId18"/>
    <p:sldId id="3184" r:id="rId19"/>
    <p:sldId id="3201" r:id="rId20"/>
    <p:sldId id="278" r:id="rId21"/>
    <p:sldId id="31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1/17/2024</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1/17/2024</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216917" y="-3102498"/>
            <a:ext cx="1154676" cy="1154676"/>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g"/><Relationship Id="rId7" Type="http://schemas.openxmlformats.org/officeDocument/2006/relationships/image" Target="../media/image27.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42.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microsoft.com/office/2007/relationships/hdphoto" Target="../media/hdphoto6.wdp"/><Relationship Id="rId3" Type="http://schemas.openxmlformats.org/officeDocument/2006/relationships/slide" Target="slide4.xml"/><Relationship Id="rId7" Type="http://schemas.openxmlformats.org/officeDocument/2006/relationships/image" Target="../media/image21.png"/><Relationship Id="rId12" Type="http://schemas.openxmlformats.org/officeDocument/2006/relationships/slide" Target="slide11.xml"/><Relationship Id="rId17" Type="http://schemas.openxmlformats.org/officeDocument/2006/relationships/image" Target="../media/image25.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slide" Target="slide6.xml"/><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0.png"/><Relationship Id="rId3" Type="http://schemas.openxmlformats.org/officeDocument/2006/relationships/image" Target="../media/image2.jp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955965" y="1964292"/>
                <a:ext cx="10859316" cy="3785652"/>
              </a:xfrm>
              <a:prstGeom prst="rect">
                <a:avLst/>
              </a:prstGeom>
              <a:noFill/>
            </p:spPr>
            <p:txBody>
              <a:bodyPr wrap="square" rtlCol="0">
                <a:spAutoFit/>
              </a:bodyPr>
              <a:lstStyle/>
              <a:p>
                <a:pPr marL="0" marR="0" algn="ctr">
                  <a:lnSpc>
                    <a:spcPct val="150000"/>
                  </a:lnSpc>
                  <a:spcBef>
                    <a:spcPts val="0"/>
                  </a:spcBef>
                  <a:spcAft>
                    <a:spcPts val="0"/>
                  </a:spcAft>
                </a:pPr>
                <a:r>
                  <a:rPr lang="en-US" sz="3200" dirty="0" err="1" smtClean="0">
                    <a:effectLst/>
                    <a:latin typeface="Cambria" panose="02040503050406030204" pitchFamily="18" charset="0"/>
                    <a:ea typeface="Cambria" panose="02040503050406030204" pitchFamily="18" charset="0"/>
                  </a:rPr>
                  <a:t>Bài</a:t>
                </a:r>
                <a:r>
                  <a:rPr lang="en-US" sz="3200" dirty="0" smtClean="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giải</a:t>
                </a:r>
                <a:endParaRPr lang="en-US" sz="3200" dirty="0" smtClean="0">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3200" dirty="0" err="1" smtClean="0">
                    <a:effectLst/>
                    <a:latin typeface="Cambria" panose="02040503050406030204" pitchFamily="18" charset="0"/>
                    <a:ea typeface="Cambria" panose="02040503050406030204" pitchFamily="18" charset="0"/>
                  </a:rPr>
                  <a:t>Số</a:t>
                </a:r>
                <a:r>
                  <a:rPr lang="en-US" sz="3200" dirty="0" smtClean="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a:t>
                </a:r>
                <a:r>
                  <a:rPr lang="en-US" sz="3200" dirty="0" smtClean="0">
                    <a:effectLst/>
                    <a:latin typeface="Cambria" panose="02040503050406030204" pitchFamily="18" charset="0"/>
                    <a:ea typeface="Cambria" panose="02040503050406030204" pitchFamily="18" charset="0"/>
                  </a:rPr>
                  <a:t>000</a:t>
                </a:r>
              </a:p>
              <a:p>
                <a:pPr marL="0" marR="0" algn="just">
                  <a:lnSpc>
                    <a:spcPct val="150000"/>
                  </a:lnSpc>
                  <a:spcBef>
                    <a:spcPts val="0"/>
                  </a:spcBef>
                  <a:spcAft>
                    <a:spcPts val="0"/>
                  </a:spcAft>
                </a:pPr>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Đáp</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số</a:t>
                </a:r>
                <a:r>
                  <a:rPr lang="en-US" sz="3200" dirty="0" smtClean="0">
                    <a:latin typeface="Cambria" panose="02040503050406030204" pitchFamily="18" charset="0"/>
                    <a:ea typeface="Cambria" panose="02040503050406030204" pitchFamily="18" charset="0"/>
                  </a:rPr>
                  <a:t>: 	SL: 19 500</a:t>
                </a:r>
              </a:p>
              <a:p>
                <a:pPr marL="0" marR="0" algn="just">
                  <a:lnSpc>
                    <a:spcPct val="15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smtClean="0">
                    <a:effectLst/>
                    <a:latin typeface="Cambria" panose="02040503050406030204" pitchFamily="18" charset="0"/>
                    <a:ea typeface="Cambria" panose="02040503050406030204" pitchFamily="18" charset="0"/>
                  </a:rPr>
                  <a:t>					SB: 15 000</a:t>
                </a:r>
                <a:endParaRPr lang="en-US" sz="3200" dirty="0">
                  <a:effectLst/>
                  <a:latin typeface="Cambria" panose="02040503050406030204" pitchFamily="18" charset="0"/>
                  <a:ea typeface="Cambria" panose="02040503050406030204" pitchFamily="18" charset="0"/>
                </a:endParaRP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955965" y="1964292"/>
                <a:ext cx="10859316" cy="3785652"/>
              </a:xfrm>
              <a:prstGeom prst="rect">
                <a:avLst/>
              </a:prstGeom>
              <a:blipFill>
                <a:blip r:embed="rId2"/>
                <a:stretch>
                  <a:fillRect l="-1460" b="-1932"/>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barn(outVertical)">
                                      <p:cBhvr>
                                        <p:cTn id="15" dur="500"/>
                                        <p:tgtEl>
                                          <p:spTgt spid="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barn(outVertical)">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Effect transition="in" filter="barn(outVertical)">
                                      <p:cBhvr>
                                        <p:cTn id="25" dur="500"/>
                                        <p:tgtEl>
                                          <p:spTgt spid="2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24">
                                            <p:txEl>
                                              <p:pRg st="3" end="3"/>
                                            </p:txEl>
                                          </p:spTgt>
                                        </p:tgtEl>
                                        <p:attrNameLst>
                                          <p:attrName>style.visibility</p:attrName>
                                        </p:attrNameLst>
                                      </p:cBhvr>
                                      <p:to>
                                        <p:strVal val="visible"/>
                                      </p:to>
                                    </p:set>
                                    <p:animEffect transition="in" filter="barn(outVertical)">
                                      <p:cBhvr>
                                        <p:cTn id="30" dur="500"/>
                                        <p:tgtEl>
                                          <p:spTgt spid="2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24">
                                            <p:txEl>
                                              <p:pRg st="4" end="4"/>
                                            </p:txEl>
                                          </p:spTgt>
                                        </p:tgtEl>
                                        <p:attrNameLst>
                                          <p:attrName>style.visibility</p:attrName>
                                        </p:attrNameLst>
                                      </p:cBhvr>
                                      <p:to>
                                        <p:strVal val="visible"/>
                                      </p:to>
                                    </p:set>
                                    <p:animEffect transition="in" filter="barn(outVertical)">
                                      <p:cBhvr>
                                        <p:cTn id="35"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688" y="3740728"/>
            <a:ext cx="9192823" cy="1752650"/>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a:t>
            </a:r>
            <a:r>
              <a:rPr lang="en-US" sz="3200" b="1" i="0">
                <a:solidFill>
                  <a:srgbClr val="FF0000"/>
                </a:solidFill>
                <a:effectLst/>
                <a:latin typeface="Cambria" panose="02040503050406030204" pitchFamily="18" charset="0"/>
                <a:ea typeface="Cambria" panose="02040503050406030204" pitchFamily="18" charset="0"/>
              </a:rPr>
              <a:t>21 </a:t>
            </a:r>
            <a:r>
              <a:rPr lang="en-US" sz="3200" b="1" i="0" smtClean="0">
                <a:solidFill>
                  <a:srgbClr val="FF0000"/>
                </a:solidFill>
                <a:effectLst/>
                <a:latin typeface="Cambria" panose="02040503050406030204" pitchFamily="18" charset="0"/>
                <a:ea typeface="Cambria" panose="02040503050406030204" pitchFamily="18" charset="0"/>
              </a:rPr>
              <a:t>115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093676" cy="5715000"/>
          </a:xfrm>
          <a:prstGeom prst="rect">
            <a:avLst/>
          </a:prstGeom>
        </p:spPr>
      </p:pic>
    </p:spTree>
    <p:extLst>
      <p:ext uri="{BB962C8B-B14F-4D97-AF65-F5344CB8AC3E}">
        <p14:creationId xmlns:p14="http://schemas.microsoft.com/office/powerpoint/2010/main" val="3587806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505</Words>
  <Application>Microsoft Office PowerPoint</Application>
  <PresentationFormat>Widescreen</PresentationFormat>
  <Paragraphs>106</Paragraphs>
  <Slides>18</Slides>
  <Notes>9</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18</vt:i4>
      </vt:variant>
    </vt:vector>
  </HeadingPairs>
  <TitlesOfParts>
    <vt:vector size="36" baseType="lpstr">
      <vt:lpstr>微软雅黑</vt:lpstr>
      <vt:lpstr>宋体</vt:lpstr>
      <vt:lpstr>#9Slide05 Angelline</vt:lpstr>
      <vt:lpstr>Arial</vt:lpstr>
      <vt:lpstr>Bebas Neue</vt:lpstr>
      <vt:lpstr>Calibri</vt:lpstr>
      <vt:lpstr>Calibri Light</vt:lpstr>
      <vt:lpstr>Cambria</vt:lpstr>
      <vt:lpstr>Cambria Math</vt:lpstr>
      <vt:lpstr>等线</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2023-10-25T03:36:27Z</dcterms:created>
  <dcterms:modified xsi:type="dcterms:W3CDTF">2024-01-17T00:19:09Z</dcterms:modified>
</cp:coreProperties>
</file>