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2" r:id="rId2"/>
    <p:sldId id="256" r:id="rId3"/>
    <p:sldId id="373" r:id="rId4"/>
    <p:sldId id="303" r:id="rId5"/>
    <p:sldId id="374" r:id="rId6"/>
    <p:sldId id="304" r:id="rId7"/>
    <p:sldId id="307" r:id="rId8"/>
    <p:sldId id="377" r:id="rId9"/>
    <p:sldId id="378" r:id="rId10"/>
    <p:sldId id="379" r:id="rId11"/>
    <p:sldId id="380" r:id="rId12"/>
    <p:sldId id="375" r:id="rId13"/>
    <p:sldId id="381" r:id="rId14"/>
    <p:sldId id="319" r:id="rId15"/>
    <p:sldId id="341" r:id="rId16"/>
    <p:sldId id="376" r:id="rId17"/>
    <p:sldId id="344" r:id="rId18"/>
    <p:sldId id="327" r:id="rId19"/>
    <p:sldId id="330" r:id="rId20"/>
    <p:sldId id="333" r:id="rId21"/>
    <p:sldId id="318" r:id="rId22"/>
    <p:sldId id="382" r:id="rId23"/>
    <p:sldId id="339" r:id="rId24"/>
    <p:sldId id="348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728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  <p:extLst>
      <p:ext uri="{BB962C8B-B14F-4D97-AF65-F5344CB8AC3E}">
        <p14:creationId xmlns:p14="http://schemas.microsoft.com/office/powerpoint/2010/main" val="157251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N\THAYDAT\Canaries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0"/>
            <a:ext cx="8998857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/>
          <p:cNvSpPr txBox="1"/>
          <p:nvPr/>
        </p:nvSpPr>
        <p:spPr>
          <a:xfrm>
            <a:off x="435427" y="1371600"/>
            <a:ext cx="8153400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3200" b="1" dirty="0">
                <a:latin typeface="Times New Roman" panose="02020603050405020304" pitchFamily="18" charset="0"/>
              </a:rPr>
              <a:t>MÔ</a:t>
            </a:r>
            <a:r>
              <a:rPr lang="vi-VN" altLang="vi-VN" sz="3200" b="1" dirty="0">
                <a:latin typeface="Times New Roman" panose="02020603050405020304" pitchFamily="18" charset="0"/>
              </a:rPr>
              <a:t>N </a:t>
            </a:r>
            <a:r>
              <a:rPr lang="en-US" altLang="vi-VN" sz="3200" b="1" dirty="0">
                <a:latin typeface="Times New Roman" panose="02020603050405020304" pitchFamily="18" charset="0"/>
              </a:rPr>
              <a:t>TỰ NHIÊN VÀ XÃ HỘI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060207-Nong-thon-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324100" y="4339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nhà mtay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038600"/>
            <a:ext cx="7696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4419600" y="228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303463" y="6388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ages36096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590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0-aa0nhas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033838"/>
            <a:ext cx="44196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Maichau%20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3838"/>
            <a:ext cx="41910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91000" cy="2667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457200" y="2033270"/>
            <a:ext cx="82296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Nhà ở là nơi sống và làm việc của mọi người, là tổ ấm của gia đình.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THỰC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Nhà em giống với kiểu nhà nào ở trên?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địa chỉ và giới thiệu quang cảnh xung quanh nhà ở của em ?</a:t>
            </a:r>
          </a:p>
        </p:txBody>
      </p:sp>
    </p:spTree>
    <p:extLst>
      <p:ext uri="{BB962C8B-B14F-4D97-AF65-F5344CB8AC3E}">
        <p14:creationId xmlns:p14="http://schemas.microsoft.com/office/powerpoint/2010/main" val="1968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/>
              <a:t>				</a:t>
            </a:r>
            <a:r>
              <a:rPr sz="8000" b="1" dirty="0">
                <a:solidFill>
                  <a:srgbClr val="FF3300"/>
                </a:solidFill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3778" r="56" b="20981"/>
          <a:stretch>
            <a:fillRect/>
          </a:stretch>
        </p:blipFill>
        <p:spPr>
          <a:xfrm>
            <a:off x="1526903" y="1752600"/>
            <a:ext cx="6360160" cy="311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</a:t>
            </a: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6d1bd76f716a8e34d77b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 contrast="54000"/>
          </a:blip>
          <a:srcRect l="10860" t="20202" r="12112" b="2357"/>
          <a:stretch>
            <a:fillRect/>
          </a:stretch>
        </p:blipFill>
        <p:spPr>
          <a:xfrm rot="16200000">
            <a:off x="1905000" y="-21772"/>
            <a:ext cx="5105401" cy="861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căn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Minh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60000"/>
          </a:blip>
          <a:srcRect l="51268" t="10101" r="10849" b="17508"/>
          <a:stretch>
            <a:fillRect/>
          </a:stretch>
        </p:blipFill>
        <p:spPr>
          <a:xfrm rot="16200000">
            <a:off x="1619906" y="132695"/>
            <a:ext cx="5370789" cy="784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0468"/>
            <a:ext cx="869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Minh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43000" y="1676400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KHỞI ĐỘNG</a:t>
            </a: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b="1" dirty="0">
                <a:solidFill>
                  <a:srgbClr val="FF0000"/>
                </a:solidFill>
              </a:rPr>
              <a:t>  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90000"/>
          </a:blip>
          <a:srcRect l="991" t="439" r="53163" b="10088"/>
          <a:stretch>
            <a:fillRect/>
          </a:stretch>
        </p:blipFill>
        <p:spPr>
          <a:xfrm rot="16200000">
            <a:off x="1148715" y="-1148080"/>
            <a:ext cx="6857365" cy="91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Picture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Picture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68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uccello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19200"/>
            <a:ext cx="3275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727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64" name="Canarie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590800" y="685800"/>
            <a:ext cx="5715000" cy="4724400"/>
          </a:xfrm>
          <a:prstGeom prst="cloudCallout">
            <a:avLst>
              <a:gd name="adj1" fmla="val -47722"/>
              <a:gd name="adj2" fmla="val 82764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</a:rPr>
              <a:t>Giới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thiệu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về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ngôi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nhà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mơ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ước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của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mình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8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/>
          <p:nvPr/>
        </p:nvSpPr>
        <p:spPr>
          <a:xfrm>
            <a:off x="533400" y="1371600"/>
            <a:ext cx="81486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 ở thường có nhiều phòng, mỗi phòng có một chức năng khác nhau để phục vụ sinh hoạt thường ngày của các thành viên trong gia đình.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6627" name="Group 5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6628" name="Picture 6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9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" y="1073945"/>
            <a:ext cx="5638799" cy="2278856"/>
          </a:xfrm>
          <a:prstGeom prst="wedgeEllipseCallout">
            <a:avLst>
              <a:gd name="adj1" fmla="val -62284"/>
              <a:gd name="adj2" fmla="val 7752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48940" cy="24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</a:t>
            </a:r>
            <a:r>
              <a:rPr sz="8000" b="1" dirty="0">
                <a:solidFill>
                  <a:srgbClr val="FF0000"/>
                </a:solidFill>
              </a:rPr>
              <a:t>HOẠT ĐỘNG</a:t>
            </a:r>
          </a:p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 </a:t>
            </a:r>
            <a:r>
              <a:rPr sz="8000" b="1" dirty="0">
                <a:solidFill>
                  <a:srgbClr val="FF0000"/>
                </a:solidFill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381000" y="762000"/>
            <a:ext cx="8153400" cy="2614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</a:t>
            </a:r>
            <a:r>
              <a:rPr lang="en-US" altLang="vi-VN" sz="44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EM ( T1)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15926" t="31181" r="12132" b="24242"/>
          <a:stretch>
            <a:fillRect/>
          </a:stretch>
        </p:blipFill>
        <p:spPr>
          <a:xfrm>
            <a:off x="0" y="635"/>
            <a:ext cx="9144000" cy="5714365"/>
          </a:xfrm>
          <a:prstGeom prst="round2Same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" y="5714683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79780"/>
          </a:xfrm>
        </p:spPr>
        <p:txBody>
          <a:bodyPr/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97113" y="457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41" name="Picture 5" descr="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38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5021d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038600"/>
            <a:ext cx="4419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50831150_duong-pho-thuong-h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95400"/>
            <a:ext cx="4419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nha nông thô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495800" cy="2809875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0229" name="Picture 5" descr="nha_tr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38600"/>
            <a:ext cx="4267200" cy="2809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DSCN0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95400"/>
            <a:ext cx="41910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428875" y="433387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ha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233</Words>
  <Application>Microsoft Office PowerPoint</Application>
  <PresentationFormat>On-screen Show (4:3)</PresentationFormat>
  <Paragraphs>39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.VnAristote</vt:lpstr>
      <vt:lpstr>Arial</vt:lpstr>
      <vt:lpstr>Times New Roman</vt:lpstr>
      <vt:lpstr>1_Default Design</vt:lpstr>
      <vt:lpstr>PowerPoint Presentation</vt:lpstr>
      <vt:lpstr>PowerPoint Presentation</vt:lpstr>
      <vt:lpstr>Câu đố ?</vt:lpstr>
      <vt:lpstr>PowerPoint Presentation</vt:lpstr>
      <vt:lpstr>PowerPoint Presentation</vt:lpstr>
      <vt:lpstr>Nhà bạn Minh ở đâu ? Xung quanh đó có đặc điểm gì ?</vt:lpstr>
      <vt:lpstr>Những kiểu nhà dưới đây có gì khác nhau ?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Vu Chuyen</cp:lastModifiedBy>
  <cp:revision>156</cp:revision>
  <dcterms:created xsi:type="dcterms:W3CDTF">2008-11-05T05:50:30Z</dcterms:created>
  <dcterms:modified xsi:type="dcterms:W3CDTF">2024-05-12T08:39:21Z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