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media/media1.WAV" ContentType="audio/wav"/>
  <Override PartName="/ppt/media/audio3.wav" ContentType="audio/wav"/>
  <Override PartName="/ppt/media/audio4.wav" ContentType="audio/wav"/>
  <Override PartName="/ppt/tags/tag5.xml" ContentType="application/vnd.openxmlformats-officedocument.presentationml.tags+xml"/>
  <Override PartName="/ppt/media/audio5.wav" ContentType="audio/wav"/>
  <Override PartName="/ppt/media/audio6.wav" ContentType="audio/wav"/>
  <Override PartName="/ppt/media/audio7.wav" ContentType="audio/wav"/>
  <Override PartName="/ppt/media/audio8.wav" ContentType="audio/wav"/>
  <Override PartName="/ppt/media/audio9.wav" ContentType="audio/wav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716" r:id="rId3"/>
  </p:sldMasterIdLst>
  <p:notesMasterIdLst>
    <p:notesMasterId r:id="rId18"/>
  </p:notesMasterIdLst>
  <p:sldIdLst>
    <p:sldId id="290" r:id="rId4"/>
    <p:sldId id="311" r:id="rId5"/>
    <p:sldId id="302" r:id="rId6"/>
    <p:sldId id="306" r:id="rId7"/>
    <p:sldId id="314" r:id="rId8"/>
    <p:sldId id="313" r:id="rId9"/>
    <p:sldId id="315" r:id="rId10"/>
    <p:sldId id="303" r:id="rId11"/>
    <p:sldId id="304" r:id="rId12"/>
    <p:sldId id="294" r:id="rId13"/>
    <p:sldId id="308" r:id="rId14"/>
    <p:sldId id="309" r:id="rId15"/>
    <p:sldId id="312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9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8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78ECBB3-8A9E-4D5F-8C9B-9446E7F1B548}" type="slidenum">
              <a:rPr lang="en-US" altLang="en-US">
                <a:latin typeface="Arial" charset="0"/>
              </a:rPr>
              <a:pPr/>
              <a:t>1</a:t>
            </a:fld>
            <a:endParaRPr lang="en-US" altLang="en-US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10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43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763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4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728" r:id="rId14"/>
    <p:sldLayoutId id="2147483729" r:id="rId15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diep\dt\rung%20xanh%20vang%20tieng%20talu%20(%20top%20ca)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18" Type="http://schemas.openxmlformats.org/officeDocument/2006/relationships/image" Target="../media/image29.gif"/><Relationship Id="rId3" Type="http://schemas.openxmlformats.org/officeDocument/2006/relationships/audio" Target="../media/media1.WAV"/><Relationship Id="rId7" Type="http://schemas.openxmlformats.org/officeDocument/2006/relationships/audio" Target="../media/audio4.wav"/><Relationship Id="rId12" Type="http://schemas.openxmlformats.org/officeDocument/2006/relationships/image" Target="../media/image23.gif"/><Relationship Id="rId17" Type="http://schemas.openxmlformats.org/officeDocument/2006/relationships/image" Target="../media/image28.gif"/><Relationship Id="rId2" Type="http://schemas.microsoft.com/office/2007/relationships/media" Target="../media/media1.WAV"/><Relationship Id="rId16" Type="http://schemas.openxmlformats.org/officeDocument/2006/relationships/image" Target="../media/image27.gif"/><Relationship Id="rId20" Type="http://schemas.openxmlformats.org/officeDocument/2006/relationships/image" Target="../media/image31.png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2.gif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6.gif"/><Relationship Id="rId10" Type="http://schemas.openxmlformats.org/officeDocument/2006/relationships/image" Target="../media/image21.gif"/><Relationship Id="rId19" Type="http://schemas.openxmlformats.org/officeDocument/2006/relationships/image" Target="../media/image30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12" Type="http://schemas.openxmlformats.org/officeDocument/2006/relationships/image" Target="../media/image35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11" Type="http://schemas.openxmlformats.org/officeDocument/2006/relationships/image" Target="../media/image34.gif"/><Relationship Id="rId5" Type="http://schemas.openxmlformats.org/officeDocument/2006/relationships/audio" Target="../media/audio7.wav"/><Relationship Id="rId10" Type="http://schemas.openxmlformats.org/officeDocument/2006/relationships/audio" Target="../media/audio9.wav"/><Relationship Id="rId4" Type="http://schemas.openxmlformats.org/officeDocument/2006/relationships/audio" Target="../media/audio6.wav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12" Type="http://schemas.openxmlformats.org/officeDocument/2006/relationships/image" Target="../media/image35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11" Type="http://schemas.openxmlformats.org/officeDocument/2006/relationships/image" Target="../media/image34.gif"/><Relationship Id="rId5" Type="http://schemas.openxmlformats.org/officeDocument/2006/relationships/audio" Target="../media/audio7.wav"/><Relationship Id="rId10" Type="http://schemas.openxmlformats.org/officeDocument/2006/relationships/audio" Target="../media/audio9.wav"/><Relationship Id="rId4" Type="http://schemas.openxmlformats.org/officeDocument/2006/relationships/audio" Target="../media/audio6.wav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12" Type="http://schemas.openxmlformats.org/officeDocument/2006/relationships/image" Target="../media/image35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audio" Target="../media/audio2.wav"/><Relationship Id="rId11" Type="http://schemas.openxmlformats.org/officeDocument/2006/relationships/image" Target="../media/image34.gif"/><Relationship Id="rId5" Type="http://schemas.openxmlformats.org/officeDocument/2006/relationships/audio" Target="../media/audio7.wav"/><Relationship Id="rId10" Type="http://schemas.openxmlformats.org/officeDocument/2006/relationships/audio" Target="../media/audio9.wav"/><Relationship Id="rId4" Type="http://schemas.openxmlformats.org/officeDocument/2006/relationships/audio" Target="../media/audio6.wav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8.gif"/><Relationship Id="rId2" Type="http://schemas.openxmlformats.org/officeDocument/2006/relationships/audio" Target="file:///D:\Documents%20and%20Settings\TBTrong\Desktop\Kieu%20Yen\mo%20dau.WAV" TargetMode="External"/><Relationship Id="rId1" Type="http://schemas.openxmlformats.org/officeDocument/2006/relationships/audio" Target="file:///D:\Mr%20Tuy\copy%20E\rin%20li\nh&#7841;c%20thi&#234;u%20nhi\Khi_toc_thay_bac_trang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773cca5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1"/>
            <a:ext cx="12700000" cy="7146925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 descr="Oak"/>
          <p:cNvSpPr txBox="1">
            <a:spLocks noChangeArrowheads="1"/>
          </p:cNvSpPr>
          <p:nvPr/>
        </p:nvSpPr>
        <p:spPr bwMode="auto">
          <a:xfrm>
            <a:off x="283336" y="1727199"/>
            <a:ext cx="11359166" cy="249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QUÝ THẦY CÔ GIÁO VỀ DỰ HỘI THI GIÁO VIÊN DẠY GIỎI CẤP HUYỆN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2022- 2023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02953" y="5229226"/>
            <a:ext cx="946361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rung xanh vang tieng talu ( top ca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Picture 6" descr="GUESTAN"/>
          <p:cNvSpPr>
            <a:spLocks noChangeAspect="1" noChangeArrowheads="1"/>
          </p:cNvSpPr>
          <p:nvPr/>
        </p:nvSpPr>
        <p:spPr bwMode="auto">
          <a:xfrm rot="-804738">
            <a:off x="10871200" y="0"/>
            <a:ext cx="2032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7" name="Picture 7" descr="4737fa2e_blumen-pflanzen14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1164"/>
            <a:ext cx="21336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-50800" y="4224270"/>
            <a:ext cx="1178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0249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277600" y="6477000"/>
            <a:ext cx="508000" cy="3810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40126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NTER1">
            <a:hlinkClick r:id="" action="ppaction://noaction">
              <a:snd r:embed="rId7" name="push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521450"/>
            <a:ext cx="1130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06400" y="13335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1185333" y="5372100"/>
            <a:ext cx="9787467" cy="1028700"/>
            <a:chOff x="560" y="3384"/>
            <a:chExt cx="4624" cy="648"/>
          </a:xfrm>
        </p:grpSpPr>
        <p:pic>
          <p:nvPicPr>
            <p:cNvPr id="23569" name="Picture 5" descr="4408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6" descr="4635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7" descr="boo7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8" descr="email00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9" descr="et5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10" descr="glob_anm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11" descr="ani53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12" descr="mu37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7" name="Group 13"/>
          <p:cNvGrpSpPr>
            <a:grpSpLocks/>
          </p:cNvGrpSpPr>
          <p:nvPr/>
        </p:nvGrpSpPr>
        <p:grpSpPr bwMode="auto">
          <a:xfrm>
            <a:off x="457200" y="304800"/>
            <a:ext cx="11277600" cy="1905000"/>
            <a:chOff x="216" y="192"/>
            <a:chExt cx="5328" cy="1200"/>
          </a:xfrm>
        </p:grpSpPr>
        <p:pic>
          <p:nvPicPr>
            <p:cNvPr id="23565" name="Picture 14" descr="an30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5" descr="33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16" descr="13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7" descr="13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1524000" y="3505200"/>
            <a:ext cx="944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ahamasBH"/>
              <a:cs typeface="Arial" panose="020B0604020202020204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412568" y="2303207"/>
            <a:ext cx="9245600" cy="1600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 eaLnBrk="1" hangingPunct="1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21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6" descr="hinh_rungchuôngvang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146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6" descr="hinh_rungchuôngvang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484" y="38101"/>
            <a:ext cx="1149349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1618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3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048000" y="1066800"/>
            <a:ext cx="8401318" cy="11430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grpSp>
        <p:nvGrpSpPr>
          <p:cNvPr id="55299" name="Group 51"/>
          <p:cNvGrpSpPr>
            <a:grpSpLocks/>
          </p:cNvGrpSpPr>
          <p:nvPr/>
        </p:nvGrpSpPr>
        <p:grpSpPr bwMode="auto">
          <a:xfrm>
            <a:off x="1520825" y="0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b="0">
                <a:solidFill>
                  <a:srgbClr val="292934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4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altLang="en-US" sz="2000" b="0">
                <a:solidFill>
                  <a:srgbClr val="292934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b="0">
                <a:solidFill>
                  <a:srgbClr val="292934"/>
                </a:solidFill>
                <a:effectLst>
                  <a:glow rad="101600">
                    <a:srgbClr val="93A299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48000" y="2679700"/>
            <a:ext cx="5715000" cy="9112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257300" lvl="3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2901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26797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47863" y="27527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en-US" sz="2000" b="0">
              <a:solidFill>
                <a:srgbClr val="292934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54238" y="2865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052763" y="3633788"/>
            <a:ext cx="5786437" cy="9112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15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8925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36703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28813" y="37433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en-US" sz="2000" b="0">
              <a:solidFill>
                <a:srgbClr val="292934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06613" y="38750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111053" y="4567238"/>
            <a:ext cx="5791200" cy="9112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    14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883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6609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28813" y="47339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en-US" sz="2000" b="0">
              <a:solidFill>
                <a:srgbClr val="292934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35188" y="48466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068637" y="5556250"/>
            <a:ext cx="5770563" cy="9112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    10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58737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56515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28813" y="57245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en-US" sz="2000" b="0">
              <a:solidFill>
                <a:srgbClr val="292934"/>
              </a:solidFill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35188" y="58372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56347" name="AutoShape 27"/>
          <p:cNvSpPr>
            <a:spLocks noChangeArrowheads="1"/>
          </p:cNvSpPr>
          <p:nvPr/>
        </p:nvSpPr>
        <p:spPr bwMode="auto">
          <a:xfrm>
            <a:off x="1849438" y="11461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2800" b="0" i="1">
              <a:solidFill>
                <a:srgbClr val="292934"/>
              </a:solidFill>
              <a:latin typeface="Times New Roman" pitchFamily="18" charset="0"/>
            </a:endParaRPr>
          </a:p>
        </p:txBody>
      </p:sp>
      <p:sp>
        <p:nvSpPr>
          <p:cNvPr id="56348" name="WordArt 28"/>
          <p:cNvSpPr>
            <a:spLocks noChangeArrowheads="1" noChangeShapeType="1" noTextEdit="1"/>
          </p:cNvSpPr>
          <p:nvPr/>
        </p:nvSpPr>
        <p:spPr bwMode="auto">
          <a:xfrm>
            <a:off x="2286000" y="1524000"/>
            <a:ext cx="709613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 1</a:t>
            </a:r>
          </a:p>
        </p:txBody>
      </p:sp>
      <p:pic>
        <p:nvPicPr>
          <p:cNvPr id="55322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7628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23" name="WordArt 31"/>
          <p:cNvSpPr>
            <a:spLocks noChangeArrowheads="1" noChangeShapeType="1" noTextEdit="1"/>
          </p:cNvSpPr>
          <p:nvPr/>
        </p:nvSpPr>
        <p:spPr bwMode="auto">
          <a:xfrm>
            <a:off x="3352800" y="-9525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chuông</a:t>
            </a:r>
            <a:r>
              <a:rPr lang="en-US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vàng</a:t>
            </a:r>
            <a:endParaRPr lang="en-US" sz="3600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pic>
        <p:nvPicPr>
          <p:cNvPr id="55324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55" name="WordArt 35"/>
          <p:cNvSpPr>
            <a:spLocks noChangeArrowheads="1" noChangeShapeType="1" noTextEdit="1"/>
          </p:cNvSpPr>
          <p:nvPr/>
        </p:nvSpPr>
        <p:spPr bwMode="auto">
          <a:xfrm>
            <a:off x="91535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56356" name="WordArt 36"/>
          <p:cNvSpPr>
            <a:spLocks noChangeArrowheads="1" noChangeShapeType="1" noTextEdit="1"/>
          </p:cNvSpPr>
          <p:nvPr/>
        </p:nvSpPr>
        <p:spPr bwMode="auto">
          <a:xfrm>
            <a:off x="91535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56357" name="WordArt 37"/>
          <p:cNvSpPr>
            <a:spLocks noChangeArrowheads="1" noChangeShapeType="1" noTextEdit="1"/>
          </p:cNvSpPr>
          <p:nvPr/>
        </p:nvSpPr>
        <p:spPr bwMode="auto">
          <a:xfrm>
            <a:off x="9158288" y="3810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56358" name="WordArt 38"/>
          <p:cNvSpPr>
            <a:spLocks noChangeArrowheads="1" noChangeShapeType="1" noTextEdit="1"/>
          </p:cNvSpPr>
          <p:nvPr/>
        </p:nvSpPr>
        <p:spPr bwMode="auto">
          <a:xfrm>
            <a:off x="91535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56359" name="WordArt 39"/>
          <p:cNvSpPr>
            <a:spLocks noChangeArrowheads="1" noChangeShapeType="1" noTextEdit="1"/>
          </p:cNvSpPr>
          <p:nvPr/>
        </p:nvSpPr>
        <p:spPr bwMode="auto">
          <a:xfrm>
            <a:off x="9201150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56360" name="WordArt 40"/>
          <p:cNvSpPr>
            <a:spLocks noChangeArrowheads="1" noChangeShapeType="1" noTextEdit="1"/>
          </p:cNvSpPr>
          <p:nvPr/>
        </p:nvSpPr>
        <p:spPr bwMode="auto">
          <a:xfrm>
            <a:off x="9167813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56361" name="WordArt 41"/>
          <p:cNvSpPr>
            <a:spLocks noChangeArrowheads="1" noChangeShapeType="1" noTextEdit="1"/>
          </p:cNvSpPr>
          <p:nvPr/>
        </p:nvSpPr>
        <p:spPr bwMode="auto">
          <a:xfrm>
            <a:off x="91535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56362" name="WordArt 42"/>
          <p:cNvSpPr>
            <a:spLocks noChangeArrowheads="1" noChangeShapeType="1" noTextEdit="1"/>
          </p:cNvSpPr>
          <p:nvPr/>
        </p:nvSpPr>
        <p:spPr bwMode="auto">
          <a:xfrm>
            <a:off x="91535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56363" name="WordArt 43"/>
          <p:cNvSpPr>
            <a:spLocks noChangeArrowheads="1" noChangeShapeType="1" noTextEdit="1"/>
          </p:cNvSpPr>
          <p:nvPr/>
        </p:nvSpPr>
        <p:spPr bwMode="auto">
          <a:xfrm>
            <a:off x="9158288" y="38242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56364" name="WordArt 44"/>
          <p:cNvSpPr>
            <a:spLocks noChangeArrowheads="1" noChangeShapeType="1" noTextEdit="1"/>
          </p:cNvSpPr>
          <p:nvPr/>
        </p:nvSpPr>
        <p:spPr bwMode="auto">
          <a:xfrm>
            <a:off x="91535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56365" name="WordArt 45"/>
          <p:cNvSpPr>
            <a:spLocks noChangeArrowheads="1" noChangeShapeType="1" noTextEdit="1"/>
          </p:cNvSpPr>
          <p:nvPr/>
        </p:nvSpPr>
        <p:spPr bwMode="auto">
          <a:xfrm>
            <a:off x="91535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56366" name="WordArt 46"/>
          <p:cNvSpPr>
            <a:spLocks noChangeArrowheads="1" noChangeShapeType="1" noTextEdit="1"/>
          </p:cNvSpPr>
          <p:nvPr/>
        </p:nvSpPr>
        <p:spPr bwMode="auto">
          <a:xfrm>
            <a:off x="91535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56367" name="WordArt 47"/>
          <p:cNvSpPr>
            <a:spLocks noChangeArrowheads="1" noChangeShapeType="1" noTextEdit="1"/>
          </p:cNvSpPr>
          <p:nvPr/>
        </p:nvSpPr>
        <p:spPr bwMode="auto">
          <a:xfrm>
            <a:off x="91535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56368" name="WordArt 48"/>
          <p:cNvSpPr>
            <a:spLocks noChangeArrowheads="1" noChangeShapeType="1" noTextEdit="1"/>
          </p:cNvSpPr>
          <p:nvPr/>
        </p:nvSpPr>
        <p:spPr bwMode="auto">
          <a:xfrm>
            <a:off x="9144000" y="3819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56369" name="WordArt 49"/>
          <p:cNvSpPr>
            <a:spLocks noChangeArrowheads="1" noChangeShapeType="1" noTextEdit="1"/>
          </p:cNvSpPr>
          <p:nvPr/>
        </p:nvSpPr>
        <p:spPr bwMode="auto">
          <a:xfrm>
            <a:off x="91535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56370" name="WordArt 50"/>
          <p:cNvSpPr>
            <a:spLocks noChangeArrowheads="1" noChangeShapeType="1" noTextEdit="1"/>
          </p:cNvSpPr>
          <p:nvPr/>
        </p:nvSpPr>
        <p:spPr bwMode="auto">
          <a:xfrm>
            <a:off x="9161463" y="38465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21" name="Group 51"/>
          <p:cNvGrpSpPr>
            <a:grpSpLocks/>
          </p:cNvGrpSpPr>
          <p:nvPr/>
        </p:nvGrpSpPr>
        <p:grpSpPr bwMode="auto">
          <a:xfrm>
            <a:off x="10133460" y="2209800"/>
            <a:ext cx="1752600" cy="1752600"/>
            <a:chOff x="4320" y="2928"/>
            <a:chExt cx="1104" cy="1104"/>
          </a:xfrm>
        </p:grpSpPr>
        <p:sp>
          <p:nvSpPr>
            <p:cNvPr id="55342" name="AutoShape 5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vi-VN" altLang="en-US" sz="600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5343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088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6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6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6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6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6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6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6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6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6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6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6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6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6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56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6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6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6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6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6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6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6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56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6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56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56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56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6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56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56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2.59259E-6 L 1.66667E-6 -0.07222 " pathEditMode="relative" rAng="0" ptsTypes="AA">
                                      <p:cBhvr>
                                        <p:cTn id="2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9" grpId="0" animBg="1"/>
      <p:bldP spid="9" grpId="1" animBg="1"/>
      <p:bldP spid="13" grpId="0" animBg="1"/>
      <p:bldP spid="15" grpId="0" animBg="1"/>
      <p:bldP spid="19" grpId="0" animBg="1"/>
      <p:bldP spid="20" grpId="0" animBg="1"/>
      <p:bldP spid="56347" grpId="0" animBg="1"/>
      <p:bldP spid="56347" grpId="1" animBg="1"/>
      <p:bldP spid="56348" grpId="0" animBg="1"/>
      <p:bldP spid="56355" grpId="0" animBg="1"/>
      <p:bldP spid="56355" grpId="1" animBg="1"/>
      <p:bldP spid="56356" grpId="0" animBg="1"/>
      <p:bldP spid="56356" grpId="1" animBg="1"/>
      <p:bldP spid="56357" grpId="0" animBg="1"/>
      <p:bldP spid="56357" grpId="1" animBg="1"/>
      <p:bldP spid="56358" grpId="0" animBg="1"/>
      <p:bldP spid="56358" grpId="1" animBg="1"/>
      <p:bldP spid="56359" grpId="0" animBg="1"/>
      <p:bldP spid="56359" grpId="1" animBg="1"/>
      <p:bldP spid="56360" grpId="0" animBg="1"/>
      <p:bldP spid="56360" grpId="1" animBg="1"/>
      <p:bldP spid="56361" grpId="0" animBg="1"/>
      <p:bldP spid="56361" grpId="1" animBg="1"/>
      <p:bldP spid="56362" grpId="0" animBg="1"/>
      <p:bldP spid="56362" grpId="1" animBg="1"/>
      <p:bldP spid="56363" grpId="0" animBg="1"/>
      <p:bldP spid="56363" grpId="1" animBg="1"/>
      <p:bldP spid="56364" grpId="0" animBg="1"/>
      <p:bldP spid="56364" grpId="1" animBg="1"/>
      <p:bldP spid="56365" grpId="0" animBg="1"/>
      <p:bldP spid="56365" grpId="1" animBg="1"/>
      <p:bldP spid="56366" grpId="0" animBg="1"/>
      <p:bldP spid="56366" grpId="1" animBg="1"/>
      <p:bldP spid="56367" grpId="0" animBg="1"/>
      <p:bldP spid="56367" grpId="1" animBg="1"/>
      <p:bldP spid="56368" grpId="0" animBg="1"/>
      <p:bldP spid="56368" grpId="1" animBg="1"/>
      <p:bldP spid="56369" grpId="0" animBg="1"/>
      <p:bldP spid="56369" grpId="1" animBg="1"/>
      <p:bldP spid="56370" grpId="0" animBg="1"/>
      <p:bldP spid="5637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124200" y="1066800"/>
            <a:ext cx="8736106" cy="15621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57347" name="Group 51"/>
          <p:cNvGrpSpPr>
            <a:grpSpLocks/>
          </p:cNvGrpSpPr>
          <p:nvPr/>
        </p:nvGrpSpPr>
        <p:grpSpPr bwMode="auto">
          <a:xfrm>
            <a:off x="1525588" y="0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b="0">
                <a:latin typeface=".VnTime" pitchFamily="34" charset="0"/>
                <a:cs typeface="+mn-cs"/>
              </a:endParaRPr>
            </a:p>
          </p:txBody>
        </p:sp>
        <p:sp>
          <p:nvSpPr>
            <p:cNvPr id="5739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b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76575" y="2679700"/>
            <a:ext cx="5305425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2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59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100387" y="3657600"/>
            <a:ext cx="5319713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39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076575" y="4648200"/>
            <a:ext cx="5319713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39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073400" y="5638800"/>
            <a:ext cx="5319713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5" y="57610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39950" y="5873750"/>
            <a:ext cx="46672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94235" name="AutoShape 27"/>
          <p:cNvSpPr>
            <a:spLocks noChangeArrowheads="1"/>
          </p:cNvSpPr>
          <p:nvPr/>
        </p:nvSpPr>
        <p:spPr bwMode="auto">
          <a:xfrm>
            <a:off x="1854200" y="105092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2800" b="0" i="1">
              <a:latin typeface="Times New Roman" pitchFamily="18" charset="0"/>
            </a:endParaRPr>
          </a:p>
        </p:txBody>
      </p:sp>
      <p:sp>
        <p:nvSpPr>
          <p:cNvPr id="94236" name="WordArt 28"/>
          <p:cNvSpPr>
            <a:spLocks noChangeArrowheads="1" noChangeShapeType="1" noTextEdit="1"/>
          </p:cNvSpPr>
          <p:nvPr/>
        </p:nvSpPr>
        <p:spPr bwMode="auto">
          <a:xfrm>
            <a:off x="2165439" y="1371599"/>
            <a:ext cx="882561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</a:t>
            </a:r>
            <a:r>
              <a:rPr lang="en-US" sz="3600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2</a:t>
            </a:r>
          </a:p>
        </p:txBody>
      </p:sp>
      <p:pic>
        <p:nvPicPr>
          <p:cNvPr id="57370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0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71" name="WordArt 31"/>
          <p:cNvSpPr>
            <a:spLocks noChangeArrowheads="1" noChangeShapeType="1" noTextEdit="1"/>
          </p:cNvSpPr>
          <p:nvPr/>
        </p:nvSpPr>
        <p:spPr bwMode="auto">
          <a:xfrm>
            <a:off x="3352800" y="26988"/>
            <a:ext cx="5973763" cy="8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3600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600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72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-152400"/>
            <a:ext cx="16525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94244" name="WordArt 36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94245" name="WordArt 37"/>
          <p:cNvSpPr>
            <a:spLocks noChangeArrowheads="1" noChangeShapeType="1" noTextEdit="1"/>
          </p:cNvSpPr>
          <p:nvPr/>
        </p:nvSpPr>
        <p:spPr bwMode="auto">
          <a:xfrm>
            <a:off x="9082088" y="4038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94246" name="WordArt 38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94247" name="WordArt 39"/>
          <p:cNvSpPr>
            <a:spLocks noChangeArrowheads="1" noChangeShapeType="1" noTextEdit="1"/>
          </p:cNvSpPr>
          <p:nvPr/>
        </p:nvSpPr>
        <p:spPr bwMode="auto">
          <a:xfrm>
            <a:off x="9124950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94248" name="WordArt 40"/>
          <p:cNvSpPr>
            <a:spLocks noChangeArrowheads="1" noChangeShapeType="1" noTextEdit="1"/>
          </p:cNvSpPr>
          <p:nvPr/>
        </p:nvSpPr>
        <p:spPr bwMode="auto">
          <a:xfrm>
            <a:off x="9091613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94249" name="WordArt 41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94250" name="WordArt 42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94251" name="WordArt 43"/>
          <p:cNvSpPr>
            <a:spLocks noChangeArrowheads="1" noChangeShapeType="1" noTextEdit="1"/>
          </p:cNvSpPr>
          <p:nvPr/>
        </p:nvSpPr>
        <p:spPr bwMode="auto">
          <a:xfrm>
            <a:off x="9082088" y="4052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94252" name="WordArt 44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94253" name="WordArt 45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94254" name="WordArt 46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94255" name="WordArt 47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94256" name="WordArt 48"/>
          <p:cNvSpPr>
            <a:spLocks noChangeArrowheads="1" noChangeShapeType="1" noTextEdit="1"/>
          </p:cNvSpPr>
          <p:nvPr/>
        </p:nvSpPr>
        <p:spPr bwMode="auto">
          <a:xfrm>
            <a:off x="9067800" y="4048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94257" name="WordArt 49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94258" name="WordArt 50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21" name="Group 51"/>
          <p:cNvGrpSpPr>
            <a:grpSpLocks/>
          </p:cNvGrpSpPr>
          <p:nvPr/>
        </p:nvGrpSpPr>
        <p:grpSpPr bwMode="auto">
          <a:xfrm>
            <a:off x="9758363" y="2628900"/>
            <a:ext cx="1752600" cy="1752600"/>
            <a:chOff x="4320" y="2928"/>
            <a:chExt cx="1104" cy="1104"/>
          </a:xfrm>
        </p:grpSpPr>
        <p:sp>
          <p:nvSpPr>
            <p:cNvPr id="57390" name="AutoShape 5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vi-VN" altLang="en-US" sz="600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7391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i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i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9036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1.48148E-6 L 4.16667E-6 -0.07222 " pathEditMode="relative" rAng="0" ptsTypes="AA">
                                      <p:cBhvr>
                                        <p:cTn id="2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94235" grpId="0" animBg="1"/>
      <p:bldP spid="94235" grpId="1" animBg="1"/>
      <p:bldP spid="94236" grpId="0" animBg="1"/>
      <p:bldP spid="94243" grpId="0" animBg="1"/>
      <p:bldP spid="94243" grpId="1" animBg="1"/>
      <p:bldP spid="94244" grpId="0" animBg="1"/>
      <p:bldP spid="94244" grpId="1" animBg="1"/>
      <p:bldP spid="94245" grpId="0" animBg="1"/>
      <p:bldP spid="94245" grpId="1" animBg="1"/>
      <p:bldP spid="94246" grpId="0" animBg="1"/>
      <p:bldP spid="94246" grpId="1" animBg="1"/>
      <p:bldP spid="94247" grpId="0" animBg="1"/>
      <p:bldP spid="94247" grpId="1" animBg="1"/>
      <p:bldP spid="94248" grpId="0" animBg="1"/>
      <p:bldP spid="94248" grpId="1" animBg="1"/>
      <p:bldP spid="94249" grpId="0" animBg="1"/>
      <p:bldP spid="94249" grpId="1" animBg="1"/>
      <p:bldP spid="94250" grpId="0" animBg="1"/>
      <p:bldP spid="94250" grpId="1" animBg="1"/>
      <p:bldP spid="94251" grpId="0" animBg="1"/>
      <p:bldP spid="94251" grpId="1" animBg="1"/>
      <p:bldP spid="94252" grpId="0" animBg="1"/>
      <p:bldP spid="94252" grpId="1" animBg="1"/>
      <p:bldP spid="94253" grpId="0" animBg="1"/>
      <p:bldP spid="94253" grpId="1" animBg="1"/>
      <p:bldP spid="94254" grpId="0" animBg="1"/>
      <p:bldP spid="94254" grpId="1" animBg="1"/>
      <p:bldP spid="94255" grpId="0" animBg="1"/>
      <p:bldP spid="94255" grpId="1" animBg="1"/>
      <p:bldP spid="94256" grpId="0" animBg="1"/>
      <p:bldP spid="94256" grpId="1" animBg="1"/>
      <p:bldP spid="94257" grpId="0" animBg="1"/>
      <p:bldP spid="94257" grpId="1" animBg="1"/>
      <p:bldP spid="94258" grpId="0" animBg="1"/>
      <p:bldP spid="9425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124200" y="1066800"/>
            <a:ext cx="8736106" cy="15621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vi-VN" altLang="en-US" sz="3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alt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grpSp>
        <p:nvGrpSpPr>
          <p:cNvPr id="57347" name="Group 51"/>
          <p:cNvGrpSpPr>
            <a:grpSpLocks/>
          </p:cNvGrpSpPr>
          <p:nvPr/>
        </p:nvGrpSpPr>
        <p:grpSpPr bwMode="auto">
          <a:xfrm>
            <a:off x="1525588" y="0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b="0">
                <a:latin typeface=".VnTime" pitchFamily="34" charset="0"/>
                <a:cs typeface="+mn-cs"/>
              </a:endParaRPr>
            </a:p>
          </p:txBody>
        </p:sp>
        <p:sp>
          <p:nvSpPr>
            <p:cNvPr id="5739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b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98006" y="3223814"/>
            <a:ext cx="5305425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Phép trừ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1" y="3514947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2" y="329225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238" y="336241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00080" y="34898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149600" y="4738348"/>
            <a:ext cx="5319713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Phép cộng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2" y="500062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2" y="477052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80405" y="487672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43124" y="4949831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94235" name="AutoShape 27"/>
          <p:cNvSpPr>
            <a:spLocks noChangeArrowheads="1"/>
          </p:cNvSpPr>
          <p:nvPr/>
        </p:nvSpPr>
        <p:spPr bwMode="auto">
          <a:xfrm>
            <a:off x="1854200" y="105092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2800" b="0" i="1">
              <a:latin typeface="Times New Roman" pitchFamily="18" charset="0"/>
            </a:endParaRPr>
          </a:p>
        </p:txBody>
      </p:sp>
      <p:sp>
        <p:nvSpPr>
          <p:cNvPr id="94236" name="WordArt 28"/>
          <p:cNvSpPr>
            <a:spLocks noChangeArrowheads="1" noChangeShapeType="1" noTextEdit="1"/>
          </p:cNvSpPr>
          <p:nvPr/>
        </p:nvSpPr>
        <p:spPr bwMode="auto">
          <a:xfrm>
            <a:off x="2165439" y="1371599"/>
            <a:ext cx="882561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</a:t>
            </a:r>
            <a:r>
              <a:rPr lang="en-US" sz="3600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vi-VN" sz="3600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3</a:t>
            </a:r>
            <a:endParaRPr lang="en-US" sz="3600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57370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0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71" name="WordArt 31"/>
          <p:cNvSpPr>
            <a:spLocks noChangeArrowheads="1" noChangeShapeType="1" noTextEdit="1"/>
          </p:cNvSpPr>
          <p:nvPr/>
        </p:nvSpPr>
        <p:spPr bwMode="auto">
          <a:xfrm>
            <a:off x="3352800" y="26988"/>
            <a:ext cx="5973763" cy="8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3600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600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72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-152400"/>
            <a:ext cx="16525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94244" name="WordArt 36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94245" name="WordArt 37"/>
          <p:cNvSpPr>
            <a:spLocks noChangeArrowheads="1" noChangeShapeType="1" noTextEdit="1"/>
          </p:cNvSpPr>
          <p:nvPr/>
        </p:nvSpPr>
        <p:spPr bwMode="auto">
          <a:xfrm>
            <a:off x="9082088" y="4038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94246" name="WordArt 38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94247" name="WordArt 39"/>
          <p:cNvSpPr>
            <a:spLocks noChangeArrowheads="1" noChangeShapeType="1" noTextEdit="1"/>
          </p:cNvSpPr>
          <p:nvPr/>
        </p:nvSpPr>
        <p:spPr bwMode="auto">
          <a:xfrm>
            <a:off x="9124950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94248" name="WordArt 40"/>
          <p:cNvSpPr>
            <a:spLocks noChangeArrowheads="1" noChangeShapeType="1" noTextEdit="1"/>
          </p:cNvSpPr>
          <p:nvPr/>
        </p:nvSpPr>
        <p:spPr bwMode="auto">
          <a:xfrm>
            <a:off x="9091613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94249" name="WordArt 41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94250" name="WordArt 42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94251" name="WordArt 43"/>
          <p:cNvSpPr>
            <a:spLocks noChangeArrowheads="1" noChangeShapeType="1" noTextEdit="1"/>
          </p:cNvSpPr>
          <p:nvPr/>
        </p:nvSpPr>
        <p:spPr bwMode="auto">
          <a:xfrm>
            <a:off x="9082088" y="4052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94252" name="WordArt 44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94253" name="WordArt 45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94254" name="WordArt 46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94255" name="WordArt 47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94256" name="WordArt 48"/>
          <p:cNvSpPr>
            <a:spLocks noChangeArrowheads="1" noChangeShapeType="1" noTextEdit="1"/>
          </p:cNvSpPr>
          <p:nvPr/>
        </p:nvSpPr>
        <p:spPr bwMode="auto">
          <a:xfrm>
            <a:off x="9067800" y="4048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94257" name="WordArt 49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94258" name="WordArt 50"/>
          <p:cNvSpPr>
            <a:spLocks noChangeArrowheads="1" noChangeShapeType="1" noTextEdit="1"/>
          </p:cNvSpPr>
          <p:nvPr/>
        </p:nvSpPr>
        <p:spPr bwMode="auto">
          <a:xfrm>
            <a:off x="9077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21" name="Group 51"/>
          <p:cNvGrpSpPr>
            <a:grpSpLocks/>
          </p:cNvGrpSpPr>
          <p:nvPr/>
        </p:nvGrpSpPr>
        <p:grpSpPr bwMode="auto">
          <a:xfrm>
            <a:off x="9758363" y="2628900"/>
            <a:ext cx="1752600" cy="1752600"/>
            <a:chOff x="4320" y="2928"/>
            <a:chExt cx="1104" cy="1104"/>
          </a:xfrm>
        </p:grpSpPr>
        <p:sp>
          <p:nvSpPr>
            <p:cNvPr id="57390" name="AutoShape 5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vi-VN" altLang="en-US" sz="600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7391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i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i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407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2.59259E-6 L -2.29167E-6 -0.07222 " pathEditMode="relative" rAng="0" ptsTypes="AA">
                                      <p:cBhvr>
                                        <p:cTn id="2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94235" grpId="0" animBg="1"/>
      <p:bldP spid="94235" grpId="1" animBg="1"/>
      <p:bldP spid="94236" grpId="0" animBg="1"/>
      <p:bldP spid="94243" grpId="0" animBg="1"/>
      <p:bldP spid="94243" grpId="1" animBg="1"/>
      <p:bldP spid="94244" grpId="0" animBg="1"/>
      <p:bldP spid="94244" grpId="1" animBg="1"/>
      <p:bldP spid="94245" grpId="0" animBg="1"/>
      <p:bldP spid="94245" grpId="1" animBg="1"/>
      <p:bldP spid="94246" grpId="0" animBg="1"/>
      <p:bldP spid="94246" grpId="1" animBg="1"/>
      <p:bldP spid="94247" grpId="0" animBg="1"/>
      <p:bldP spid="94247" grpId="1" animBg="1"/>
      <p:bldP spid="94248" grpId="0" animBg="1"/>
      <p:bldP spid="94248" grpId="1" animBg="1"/>
      <p:bldP spid="94249" grpId="0" animBg="1"/>
      <p:bldP spid="94249" grpId="1" animBg="1"/>
      <p:bldP spid="94250" grpId="0" animBg="1"/>
      <p:bldP spid="94250" grpId="1" animBg="1"/>
      <p:bldP spid="94251" grpId="0" animBg="1"/>
      <p:bldP spid="94251" grpId="1" animBg="1"/>
      <p:bldP spid="94252" grpId="0" animBg="1"/>
      <p:bldP spid="94252" grpId="1" animBg="1"/>
      <p:bldP spid="94253" grpId="0" animBg="1"/>
      <p:bldP spid="94253" grpId="1" animBg="1"/>
      <p:bldP spid="94254" grpId="0" animBg="1"/>
      <p:bldP spid="94254" grpId="1" animBg="1"/>
      <p:bldP spid="94255" grpId="0" animBg="1"/>
      <p:bldP spid="94255" grpId="1" animBg="1"/>
      <p:bldP spid="94256" grpId="0" animBg="1"/>
      <p:bldP spid="94256" grpId="1" animBg="1"/>
      <p:bldP spid="94257" grpId="0" animBg="1"/>
      <p:bldP spid="94257" grpId="1" animBg="1"/>
      <p:bldP spid="94258" grpId="0" animBg="1"/>
      <p:bldP spid="9425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hi_toc_thay_bac_tr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553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mo dau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smalborg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297180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long d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4455584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long d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752600"/>
            <a:ext cx="416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long d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048001"/>
            <a:ext cx="36576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long d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886201"/>
            <a:ext cx="36576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long d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70488"/>
            <a:ext cx="365760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0" y="838200"/>
            <a:ext cx="416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09600" y="762001"/>
            <a:ext cx="3657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Chúc quý thầy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 cô giáo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438400" y="2209800"/>
            <a:ext cx="325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Luôn mạnh          khỏe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876800" y="34290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Chúc các em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7416800" y="43434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Chăm ngoan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9347200" y="56388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Học giỏi</a:t>
            </a:r>
          </a:p>
        </p:txBody>
      </p:sp>
      <p:pic>
        <p:nvPicPr>
          <p:cNvPr id="27664" name="Picture 16" descr="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9576"/>
            <a:ext cx="47752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 descr="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0"/>
            <a:ext cx="284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2438400" y="6338888"/>
            <a:ext cx="132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00ADDC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.Vn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7486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3"/>
          <p:cNvSpPr txBox="1">
            <a:spLocks noChangeArrowheads="1"/>
          </p:cNvSpPr>
          <p:nvPr/>
        </p:nvSpPr>
        <p:spPr bwMode="auto">
          <a:xfrm>
            <a:off x="605308" y="1445566"/>
            <a:ext cx="1139887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vi-VN" sz="3600" dirty="0" smtClean="0">
                <a:latin typeface="Times New Roman" pitchFamily="18" charset="0"/>
                <a:cs typeface="Times New Roman" pitchFamily="18" charset="0"/>
              </a:rPr>
              <a:t>					 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12- 3=</a:t>
            </a:r>
          </a:p>
          <a:p>
            <a:pPr algn="ctr"/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11 – 9=</a:t>
            </a:r>
          </a:p>
          <a:p>
            <a:pPr algn="ctr"/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15 – 6=</a:t>
            </a:r>
          </a:p>
          <a:p>
            <a:pPr algn="ctr"/>
            <a:r>
              <a:rPr lang="en-US" alt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17 – 8=</a:t>
            </a:r>
          </a:p>
          <a:p>
            <a:pPr algn="ctr"/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13 – 5=</a:t>
            </a:r>
          </a:p>
          <a:p>
            <a:pPr algn="ctr"/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18 – 9=</a:t>
            </a:r>
          </a:p>
          <a:p>
            <a:pPr algn="ctr"/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14 – 7= </a:t>
            </a:r>
          </a:p>
          <a:p>
            <a:pPr algn="ctr"/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 16 – 8 =</a:t>
            </a:r>
            <a:endParaRPr lang="vi-VN" alt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10697" y="1451921"/>
            <a:ext cx="54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9</a:t>
            </a:r>
            <a:endParaRPr lang="en-US" sz="36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820" y="2004158"/>
            <a:ext cx="54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2</a:t>
            </a:r>
            <a:endParaRPr lang="en-US" sz="3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9885" y="2585300"/>
            <a:ext cx="54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9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9885" y="3126552"/>
            <a:ext cx="54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9</a:t>
            </a:r>
            <a:endParaRPr lang="en-US" sz="36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9885" y="3671957"/>
            <a:ext cx="54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8</a:t>
            </a:r>
            <a:endParaRPr lang="en-US" sz="3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2136" y="5290463"/>
            <a:ext cx="54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8</a:t>
            </a:r>
            <a:endParaRPr lang="en-US" sz="3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9073" y="4712688"/>
            <a:ext cx="54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7</a:t>
            </a:r>
            <a:endParaRPr lang="en-US" sz="36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9073" y="4217361"/>
            <a:ext cx="54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9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588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" y="173421"/>
            <a:ext cx="12013324" cy="657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9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65C93870-0642-4E9B-88AB-67A6FAE861F6}"/>
              </a:ext>
            </a:extLst>
          </p:cNvPr>
          <p:cNvSpPr txBox="1"/>
          <p:nvPr/>
        </p:nvSpPr>
        <p:spPr>
          <a:xfrm>
            <a:off x="3211383" y="461407"/>
            <a:ext cx="66688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solidFill>
                  <a:srgbClr val="0000FF"/>
                </a:solidFill>
              </a:rPr>
              <a:t>Giải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bài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toán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về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nhiều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hơn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một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số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đơn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vị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962C4C75-27D2-4697-9D1C-CCFECC92B592}"/>
              </a:ext>
            </a:extLst>
          </p:cNvPr>
          <p:cNvSpPr txBox="1"/>
          <p:nvPr/>
        </p:nvSpPr>
        <p:spPr>
          <a:xfrm>
            <a:off x="864954" y="1309609"/>
            <a:ext cx="1004186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6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vàng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3 </a:t>
            </a:r>
            <a:r>
              <a:rPr lang="en-US" sz="2600" dirty="0" err="1"/>
              <a:t>bông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vàng</a:t>
            </a:r>
            <a:r>
              <a:rPr lang="en-US" sz="2600" dirty="0"/>
              <a:t>?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xmlns="" id="{491191C7-2877-421B-BF0A-EF726497DD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5581" y="2864426"/>
            <a:ext cx="2257014" cy="1987308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xmlns="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451965" y="1848456"/>
            <a:ext cx="2472329" cy="684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5757783" y="2418335"/>
            <a:ext cx="2549090" cy="2470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397B9297-7F8A-4619-B7DC-4E1738BEF16A}"/>
              </a:ext>
            </a:extLst>
          </p:cNvPr>
          <p:cNvGrpSpPr/>
          <p:nvPr/>
        </p:nvGrpSpPr>
        <p:grpSpPr>
          <a:xfrm>
            <a:off x="1294542" y="2829406"/>
            <a:ext cx="2621820" cy="1285209"/>
            <a:chOff x="1294542" y="2205128"/>
            <a:chExt cx="2621820" cy="1285209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xmlns="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xmlns="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xmlns="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xmlns="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xmlns="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xmlns="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>
              <a:extLst>
                <a:ext uri="{FF2B5EF4-FFF2-40B4-BE49-F238E27FC236}">
                  <a16:creationId xmlns:a16="http://schemas.microsoft.com/office/drawing/2014/main" xmlns="" id="{378E857B-E22A-4830-9562-DEA0E236B240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18D59051-9471-406D-9A6C-B042AD3FDE01}"/>
                </a:ext>
              </a:extLst>
            </p:cNvPr>
            <p:cNvSpPr txBox="1"/>
            <p:nvPr/>
          </p:nvSpPr>
          <p:spPr>
            <a:xfrm>
              <a:off x="2319405" y="2205128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6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5781937" y="1848456"/>
            <a:ext cx="204825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7984754" y="1855305"/>
            <a:ext cx="1418207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66F26DF-5A37-4D37-9945-F62A0AF02C12}"/>
              </a:ext>
            </a:extLst>
          </p:cNvPr>
          <p:cNvGrpSpPr/>
          <p:nvPr/>
        </p:nvGrpSpPr>
        <p:grpSpPr>
          <a:xfrm>
            <a:off x="4017932" y="3693649"/>
            <a:ext cx="1867952" cy="1168179"/>
            <a:chOff x="4017932" y="3088356"/>
            <a:chExt cx="1867952" cy="1168179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D0AB1656-23A1-44C6-AF67-7B4823775E82}"/>
                </a:ext>
              </a:extLst>
            </p:cNvPr>
            <p:cNvGrpSpPr/>
            <p:nvPr/>
          </p:nvGrpSpPr>
          <p:grpSpPr>
            <a:xfrm>
              <a:off x="4100192" y="3870924"/>
              <a:ext cx="1393455" cy="385611"/>
              <a:chOff x="5403708" y="4320890"/>
              <a:chExt cx="1798911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xmlns="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8" y="4332213"/>
                <a:ext cx="572775" cy="555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xmlns="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xmlns="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xmlns="" id="{3C03754A-84EE-4E74-B2E5-7125B4D6FDE1}"/>
                </a:ext>
              </a:extLst>
            </p:cNvPr>
            <p:cNvSpPr/>
            <p:nvPr/>
          </p:nvSpPr>
          <p:spPr>
            <a:xfrm rot="5400000">
              <a:off x="4700820" y="3053644"/>
              <a:ext cx="223941" cy="1361713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4AFFFC6C-C84D-476F-90AD-397F63D455B9}"/>
                </a:ext>
              </a:extLst>
            </p:cNvPr>
            <p:cNvSpPr txBox="1"/>
            <p:nvPr/>
          </p:nvSpPr>
          <p:spPr>
            <a:xfrm>
              <a:off x="4017932" y="3088356"/>
              <a:ext cx="1867952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dirty="0" err="1"/>
                <a:t>Nhiều</a:t>
              </a:r>
              <a:r>
                <a:rPr lang="en-US" sz="2200" dirty="0"/>
                <a:t> </a:t>
              </a:r>
              <a:r>
                <a:rPr lang="en-US" sz="2200" dirty="0" err="1"/>
                <a:t>hơn</a:t>
              </a:r>
              <a:r>
                <a:rPr lang="en-US" sz="2200" dirty="0"/>
                <a:t> 3</a:t>
              </a:r>
            </a:p>
          </p:txBody>
        </p:sp>
      </p:grpSp>
      <p:sp>
        <p:nvSpPr>
          <p:cNvPr id="168" name="Left Brace 167">
            <a:extLst>
              <a:ext uri="{FF2B5EF4-FFF2-40B4-BE49-F238E27FC236}">
                <a16:creationId xmlns:a16="http://schemas.microsoft.com/office/drawing/2014/main" xmlns="" id="{3FC51F81-8D46-4134-9115-3DB006780321}"/>
              </a:ext>
            </a:extLst>
          </p:cNvPr>
          <p:cNvSpPr/>
          <p:nvPr/>
        </p:nvSpPr>
        <p:spPr>
          <a:xfrm rot="16200000">
            <a:off x="3271975" y="2874301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E28ADE6B-A3DD-4E30-A3BE-E2BF8FCCC727}"/>
              </a:ext>
            </a:extLst>
          </p:cNvPr>
          <p:cNvSpPr txBox="1"/>
          <p:nvPr/>
        </p:nvSpPr>
        <p:spPr>
          <a:xfrm>
            <a:off x="3211383" y="5044539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?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FCE2CFDD-EF67-4654-A510-F015A9496E1F}"/>
              </a:ext>
            </a:extLst>
          </p:cNvPr>
          <p:cNvCxnSpPr>
            <a:cxnSpLocks/>
            <a:stCxn id="124" idx="2"/>
          </p:cNvCxnSpPr>
          <p:nvPr/>
        </p:nvCxnSpPr>
        <p:spPr>
          <a:xfrm>
            <a:off x="5885884" y="2528148"/>
            <a:ext cx="2420989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3A53406-F510-488D-A481-26E96F2DA763}"/>
              </a:ext>
            </a:extLst>
          </p:cNvPr>
          <p:cNvGrpSpPr/>
          <p:nvPr/>
        </p:nvGrpSpPr>
        <p:grpSpPr>
          <a:xfrm>
            <a:off x="1294542" y="3713837"/>
            <a:ext cx="2659878" cy="453461"/>
            <a:chOff x="1264416" y="3066785"/>
            <a:chExt cx="2659878" cy="453461"/>
          </a:xfrm>
          <a:pattFill prst="pct5">
            <a:fgClr>
              <a:schemeClr val="accent1"/>
            </a:fgClr>
            <a:bgClr>
              <a:schemeClr val="bg1"/>
            </a:bgClr>
          </a:pattFill>
        </p:grpSpPr>
        <p:pic>
          <p:nvPicPr>
            <p:cNvPr id="3" name="Picture 2" descr="Icon&#10;&#10;Description automatically generated with low confidence">
              <a:extLst>
                <a:ext uri="{FF2B5EF4-FFF2-40B4-BE49-F238E27FC236}">
                  <a16:creationId xmlns:a16="http://schemas.microsoft.com/office/drawing/2014/main" xmlns="" id="{B5116473-3CA3-4DCF-8C0F-FE5D212A0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264416" y="3066785"/>
              <a:ext cx="457129" cy="43817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7" name="Picture 46" descr="Icon&#10;&#10;Description automatically generated with low confidence">
              <a:extLst>
                <a:ext uri="{FF2B5EF4-FFF2-40B4-BE49-F238E27FC236}">
                  <a16:creationId xmlns:a16="http://schemas.microsoft.com/office/drawing/2014/main" xmlns="" id="{5E60ABC6-6FB5-4B49-B529-2396D5E12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709790" y="3073305"/>
              <a:ext cx="457129" cy="438178"/>
            </a:xfrm>
            <a:prstGeom prst="rect">
              <a:avLst/>
            </a:prstGeom>
            <a:grpFill/>
          </p:spPr>
        </p:pic>
        <p:pic>
          <p:nvPicPr>
            <p:cNvPr id="49" name="Picture 48" descr="Icon&#10;&#10;Description automatically generated with low confidence">
              <a:extLst>
                <a:ext uri="{FF2B5EF4-FFF2-40B4-BE49-F238E27FC236}">
                  <a16:creationId xmlns:a16="http://schemas.microsoft.com/office/drawing/2014/main" xmlns="" id="{5AC60405-436E-44A9-A979-581B59BCF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161823" y="3073305"/>
              <a:ext cx="457129" cy="438178"/>
            </a:xfrm>
            <a:prstGeom prst="rect">
              <a:avLst/>
            </a:prstGeom>
            <a:grpFill/>
          </p:spPr>
        </p:pic>
        <p:pic>
          <p:nvPicPr>
            <p:cNvPr id="50" name="Picture 49" descr="Icon&#10;&#10;Description automatically generated with low confidence">
              <a:extLst>
                <a:ext uri="{FF2B5EF4-FFF2-40B4-BE49-F238E27FC236}">
                  <a16:creationId xmlns:a16="http://schemas.microsoft.com/office/drawing/2014/main" xmlns="" id="{FEB361E5-DAAF-41F7-9478-E330623EF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614281" y="3082068"/>
              <a:ext cx="457129" cy="438178"/>
            </a:xfrm>
            <a:prstGeom prst="rect">
              <a:avLst/>
            </a:prstGeom>
            <a:grpFill/>
          </p:spPr>
        </p:pic>
        <p:pic>
          <p:nvPicPr>
            <p:cNvPr id="51" name="Picture 50" descr="Icon&#10;&#10;Description automatically generated with low confidence">
              <a:extLst>
                <a:ext uri="{FF2B5EF4-FFF2-40B4-BE49-F238E27FC236}">
                  <a16:creationId xmlns:a16="http://schemas.microsoft.com/office/drawing/2014/main" xmlns="" id="{CB33C3BE-0C7C-47B2-959B-C522A6E6E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048898" y="3081953"/>
              <a:ext cx="457129" cy="438178"/>
            </a:xfrm>
            <a:prstGeom prst="rect">
              <a:avLst/>
            </a:prstGeom>
            <a:grpFill/>
          </p:spPr>
        </p:pic>
        <p:pic>
          <p:nvPicPr>
            <p:cNvPr id="52" name="Picture 51" descr="Icon&#10;&#10;Description automatically generated with low confidence">
              <a:extLst>
                <a:ext uri="{FF2B5EF4-FFF2-40B4-BE49-F238E27FC236}">
                  <a16:creationId xmlns:a16="http://schemas.microsoft.com/office/drawing/2014/main" xmlns="" id="{BEF53DAB-6345-403E-BF6B-CD9279AC2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467165" y="3069973"/>
              <a:ext cx="457129" cy="438178"/>
            </a:xfrm>
            <a:prstGeom prst="rect">
              <a:avLst/>
            </a:prstGeom>
            <a:grpFill/>
          </p:spPr>
        </p:pic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51AA5E95-08C4-4952-A33B-8D2A9F64B5F1}"/>
              </a:ext>
            </a:extLst>
          </p:cNvPr>
          <p:cNvCxnSpPr>
            <a:cxnSpLocks/>
          </p:cNvCxnSpPr>
          <p:nvPr/>
        </p:nvCxnSpPr>
        <p:spPr>
          <a:xfrm>
            <a:off x="990103" y="2470638"/>
            <a:ext cx="22212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4792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2.96296E-6 L -0.00078 0.11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16677" y="1724025"/>
            <a:ext cx="9968248" cy="3307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6 + 3 = 9 (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 9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0946765" y="0"/>
            <a:ext cx="1169670" cy="116967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4195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65C93870-0642-4E9B-88AB-67A6FAE861F6}"/>
              </a:ext>
            </a:extLst>
          </p:cNvPr>
          <p:cNvSpPr txBox="1"/>
          <p:nvPr/>
        </p:nvSpPr>
        <p:spPr>
          <a:xfrm>
            <a:off x="3211383" y="461407"/>
            <a:ext cx="66688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solidFill>
                  <a:srgbClr val="0000FF"/>
                </a:solidFill>
              </a:rPr>
              <a:t>Giải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bài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toán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về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nhiều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hơn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một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số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đơn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vị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864954" y="1309609"/>
            <a:ext cx="1004186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6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vàng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3 </a:t>
            </a:r>
            <a:r>
              <a:rPr lang="en-US" sz="2600" dirty="0" err="1"/>
              <a:t>bông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vàng</a:t>
            </a:r>
            <a:r>
              <a:rPr lang="en-US" sz="2600" dirty="0"/>
              <a:t>?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="" xmlns:a16="http://schemas.microsoft.com/office/drawing/2014/main" id="{397B9297-7F8A-4619-B7DC-4E1738BEF16A}"/>
              </a:ext>
            </a:extLst>
          </p:cNvPr>
          <p:cNvGrpSpPr/>
          <p:nvPr/>
        </p:nvGrpSpPr>
        <p:grpSpPr>
          <a:xfrm>
            <a:off x="1308042" y="2829406"/>
            <a:ext cx="2621820" cy="1285209"/>
            <a:chOff x="1294542" y="2205128"/>
            <a:chExt cx="2621820" cy="1285209"/>
          </a:xfrm>
        </p:grpSpPr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2" name="TextBox 141">
              <a:extLst>
                <a:ext uri="{FF2B5EF4-FFF2-40B4-BE49-F238E27FC236}">
                  <a16:creationId xmlns="" xmlns:a16="http://schemas.microsoft.com/office/drawing/2014/main" id="{18D59051-9471-406D-9A6C-B042AD3FDE01}"/>
                </a:ext>
              </a:extLst>
            </p:cNvPr>
            <p:cNvSpPr txBox="1"/>
            <p:nvPr/>
          </p:nvSpPr>
          <p:spPr>
            <a:xfrm>
              <a:off x="2319405" y="2205128"/>
              <a:ext cx="582060" cy="630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2600" b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66F26DF-5A37-4D37-9945-F62A0AF02C12}"/>
              </a:ext>
            </a:extLst>
          </p:cNvPr>
          <p:cNvGrpSpPr/>
          <p:nvPr/>
        </p:nvGrpSpPr>
        <p:grpSpPr>
          <a:xfrm>
            <a:off x="4017932" y="3712634"/>
            <a:ext cx="1867952" cy="1168179"/>
            <a:chOff x="4017932" y="3088356"/>
            <a:chExt cx="1867952" cy="1168179"/>
          </a:xfrm>
        </p:grpSpPr>
        <p:grpSp>
          <p:nvGrpSpPr>
            <p:cNvPr id="127" name="Group 126">
              <a:extLst>
                <a:ext uri="{FF2B5EF4-FFF2-40B4-BE49-F238E27FC236}">
                  <a16:creationId xmlns="" xmlns:a16="http://schemas.microsoft.com/office/drawing/2014/main" id="{D0AB1656-23A1-44C6-AF67-7B4823775E82}"/>
                </a:ext>
              </a:extLst>
            </p:cNvPr>
            <p:cNvGrpSpPr/>
            <p:nvPr/>
          </p:nvGrpSpPr>
          <p:grpSpPr>
            <a:xfrm>
              <a:off x="4100192" y="3870924"/>
              <a:ext cx="1393455" cy="385611"/>
              <a:chOff x="5403708" y="4320890"/>
              <a:chExt cx="1798911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="" xmlns:a16="http://schemas.microsoft.com/office/drawing/2014/main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8" y="4332213"/>
                <a:ext cx="572775" cy="555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="" xmlns:a16="http://schemas.microsoft.com/office/drawing/2014/main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="" xmlns:a16="http://schemas.microsoft.com/office/drawing/2014/main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4" name="TextBox 163">
              <a:extLst>
                <a:ext uri="{FF2B5EF4-FFF2-40B4-BE49-F238E27FC236}">
                  <a16:creationId xmlns=""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4017932" y="3088356"/>
              <a:ext cx="1867952" cy="54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2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3A53406-F510-488D-A481-26E96F2DA763}"/>
              </a:ext>
            </a:extLst>
          </p:cNvPr>
          <p:cNvGrpSpPr/>
          <p:nvPr/>
        </p:nvGrpSpPr>
        <p:grpSpPr>
          <a:xfrm>
            <a:off x="1263783" y="3694251"/>
            <a:ext cx="2660511" cy="450857"/>
            <a:chOff x="1263783" y="3069973"/>
            <a:chExt cx="2660511" cy="450857"/>
          </a:xfrm>
        </p:grpSpPr>
        <p:pic>
          <p:nvPicPr>
            <p:cNvPr id="3" name="Picture 2" descr="Icon&#10;&#10;Description automatically generated with low confidence">
              <a:extLst>
                <a:ext uri="{FF2B5EF4-FFF2-40B4-BE49-F238E27FC236}">
                  <a16:creationId xmlns="" xmlns:a16="http://schemas.microsoft.com/office/drawing/2014/main" id="{B5116473-3CA3-4DCF-8C0F-FE5D212A0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263783" y="3082652"/>
              <a:ext cx="457129" cy="438178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 with low confidence">
              <a:extLst>
                <a:ext uri="{FF2B5EF4-FFF2-40B4-BE49-F238E27FC236}">
                  <a16:creationId xmlns="" xmlns:a16="http://schemas.microsoft.com/office/drawing/2014/main" id="{5E60ABC6-6FB5-4B49-B529-2396D5E12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709790" y="3073305"/>
              <a:ext cx="457129" cy="438178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 with low confidence">
              <a:extLst>
                <a:ext uri="{FF2B5EF4-FFF2-40B4-BE49-F238E27FC236}">
                  <a16:creationId xmlns="" xmlns:a16="http://schemas.microsoft.com/office/drawing/2014/main" id="{5AC60405-436E-44A9-A979-581B59BCF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161823" y="3073305"/>
              <a:ext cx="457129" cy="438178"/>
            </a:xfrm>
            <a:prstGeom prst="rect">
              <a:avLst/>
            </a:prstGeom>
          </p:spPr>
        </p:pic>
        <p:pic>
          <p:nvPicPr>
            <p:cNvPr id="50" name="Picture 49" descr="Icon&#10;&#10;Description automatically generated with low confidence">
              <a:extLst>
                <a:ext uri="{FF2B5EF4-FFF2-40B4-BE49-F238E27FC236}">
                  <a16:creationId xmlns="" xmlns:a16="http://schemas.microsoft.com/office/drawing/2014/main" id="{FEB361E5-DAAF-41F7-9478-E330623EF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614281" y="3082068"/>
              <a:ext cx="457129" cy="438178"/>
            </a:xfrm>
            <a:prstGeom prst="rect">
              <a:avLst/>
            </a:prstGeom>
          </p:spPr>
        </p:pic>
        <p:pic>
          <p:nvPicPr>
            <p:cNvPr id="51" name="Picture 50" descr="Icon&#10;&#10;Description automatically generated with low confidence">
              <a:extLst>
                <a:ext uri="{FF2B5EF4-FFF2-40B4-BE49-F238E27FC236}">
                  <a16:creationId xmlns="" xmlns:a16="http://schemas.microsoft.com/office/drawing/2014/main" id="{CB33C3BE-0C7C-47B2-959B-C522A6E6E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048898" y="3081953"/>
              <a:ext cx="457129" cy="438178"/>
            </a:xfrm>
            <a:prstGeom prst="rect">
              <a:avLst/>
            </a:prstGeom>
          </p:spPr>
        </p:pic>
        <p:pic>
          <p:nvPicPr>
            <p:cNvPr id="52" name="Picture 51" descr="Icon&#10;&#10;Description automatically generated with low confidence">
              <a:extLst>
                <a:ext uri="{FF2B5EF4-FFF2-40B4-BE49-F238E27FC236}">
                  <a16:creationId xmlns="" xmlns:a16="http://schemas.microsoft.com/office/drawing/2014/main" id="{BEF53DAB-6345-403E-BF6B-CD9279AC2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467165" y="3069973"/>
              <a:ext cx="457129" cy="43817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931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2.22222E-6 L -0.00078 0.11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9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72145440-903C-4400-A61F-982C8D93A263}"/>
              </a:ext>
            </a:extLst>
          </p:cNvPr>
          <p:cNvSpPr/>
          <p:nvPr/>
        </p:nvSpPr>
        <p:spPr>
          <a:xfrm>
            <a:off x="431669" y="117498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8770792-AA92-4DF7-96D8-7EA56DD56FB4}"/>
              </a:ext>
            </a:extLst>
          </p:cNvPr>
          <p:cNvSpPr txBox="1"/>
          <p:nvPr/>
        </p:nvSpPr>
        <p:spPr>
          <a:xfrm>
            <a:off x="693279" y="1478248"/>
            <a:ext cx="607195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A2B12614-AE3C-4129-AB82-995BC6B9A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07"/>
          <a:stretch/>
        </p:blipFill>
        <p:spPr>
          <a:xfrm>
            <a:off x="478904" y="3564825"/>
            <a:ext cx="4387836" cy="2537885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301544" y="1959592"/>
            <a:ext cx="126976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0104B64F-C419-4557-8540-DBC39FAB38C7}"/>
              </a:ext>
            </a:extLst>
          </p:cNvPr>
          <p:cNvCxnSpPr>
            <a:cxnSpLocks/>
          </p:cNvCxnSpPr>
          <p:nvPr/>
        </p:nvCxnSpPr>
        <p:spPr>
          <a:xfrm>
            <a:off x="1303694" y="2559959"/>
            <a:ext cx="39056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AD92F82B-9BDA-45CB-83A3-37BDBDCB99F8}"/>
              </a:ext>
            </a:extLst>
          </p:cNvPr>
          <p:cNvCxnSpPr>
            <a:cxnSpLocks/>
          </p:cNvCxnSpPr>
          <p:nvPr/>
        </p:nvCxnSpPr>
        <p:spPr>
          <a:xfrm>
            <a:off x="3485016" y="3203894"/>
            <a:ext cx="109835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6A82F03-2682-4863-A8D7-C9F9DF3F964C}"/>
              </a:ext>
            </a:extLst>
          </p:cNvPr>
          <p:cNvSpPr txBox="1"/>
          <p:nvPr/>
        </p:nvSpPr>
        <p:spPr>
          <a:xfrm>
            <a:off x="6975749" y="1010133"/>
            <a:ext cx="4290970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>
                <a:solidFill>
                  <a:srgbClr val="FF0000"/>
                </a:solidFill>
              </a:rPr>
              <a:t>             </a:t>
            </a:r>
            <a:r>
              <a:rPr lang="en-US" sz="2600" dirty="0" err="1">
                <a:solidFill>
                  <a:srgbClr val="0000FF"/>
                </a:solidFill>
              </a:rPr>
              <a:t>Tóm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tắt</a:t>
            </a:r>
            <a:endParaRPr lang="en-US" sz="26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Nam : 9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</a:t>
            </a:r>
            <a:r>
              <a:rPr lang="en-US" sz="2600" dirty="0" err="1"/>
              <a:t>n</a:t>
            </a:r>
            <a:endParaRPr lang="en-US" sz="26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0D306CF6-B797-4F48-8C46-0FEF18B7AF5B}"/>
              </a:ext>
            </a:extLst>
          </p:cNvPr>
          <p:cNvGrpSpPr/>
          <p:nvPr/>
        </p:nvGrpSpPr>
        <p:grpSpPr>
          <a:xfrm>
            <a:off x="5633385" y="3683845"/>
            <a:ext cx="5514906" cy="2758202"/>
            <a:chOff x="5966990" y="3550314"/>
            <a:chExt cx="5304237" cy="310987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B3B01741-B23D-42BA-B7CF-D3216F28126B}"/>
                </a:ext>
              </a:extLst>
            </p:cNvPr>
            <p:cNvSpPr txBox="1"/>
            <p:nvPr/>
          </p:nvSpPr>
          <p:spPr>
            <a:xfrm>
              <a:off x="5966990" y="3550314"/>
              <a:ext cx="5304237" cy="3109874"/>
            </a:xfrm>
            <a:prstGeom prst="roundRect">
              <a:avLst/>
            </a:prstGeom>
            <a:solidFill>
              <a:srgbClr val="FFFFCC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endPara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nữ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                         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((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:         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nữ</a:t>
              </a:r>
              <a:r>
                <a:rPr lang="en-US" sz="2600" dirty="0"/>
                <a:t>.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xmlns="" id="{EF93F56D-7CF4-4798-80EB-B6D7D43D3245}"/>
                </a:ext>
              </a:extLst>
            </p:cNvPr>
            <p:cNvSpPr/>
            <p:nvPr/>
          </p:nvSpPr>
          <p:spPr>
            <a:xfrm>
              <a:off x="8327602" y="5891651"/>
              <a:ext cx="644041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D9D80EB2-A737-4C20-BC01-E6DEC59C2089}"/>
                </a:ext>
              </a:extLst>
            </p:cNvPr>
            <p:cNvGrpSpPr/>
            <p:nvPr/>
          </p:nvGrpSpPr>
          <p:grpSpPr>
            <a:xfrm>
              <a:off x="6969629" y="5275824"/>
              <a:ext cx="2483661" cy="555230"/>
              <a:chOff x="7014037" y="4894113"/>
              <a:chExt cx="2483661" cy="555230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xmlns="" id="{849C8C13-0306-4661-A0B5-D2983334AB20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xmlns="" id="{530747E6-E375-41AF-BD5A-C75FECECB46E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AE5C3AF-4529-4BCC-B643-AFE316DD66D0}"/>
                  </a:ext>
                </a:extLst>
              </p:cNvPr>
              <p:cNvSpPr txBox="1"/>
              <p:nvPr/>
            </p:nvSpPr>
            <p:spPr>
              <a:xfrm>
                <a:off x="7498243" y="4894113"/>
                <a:ext cx="1909702" cy="555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+        </a:t>
                </a:r>
                <a:r>
                  <a:rPr lang="en-US" sz="2600" dirty="0" smtClean="0"/>
                  <a:t>   =</a:t>
                </a:r>
                <a:endParaRPr lang="en-US" sz="2600" dirty="0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xmlns="" id="{5D6876FF-CA78-4D55-AB84-A595BEB9A9BB}"/>
                  </a:ext>
                </a:extLst>
              </p:cNvPr>
              <p:cNvSpPr/>
              <p:nvPr/>
            </p:nvSpPr>
            <p:spPr>
              <a:xfrm>
                <a:off x="8857555" y="4922071"/>
                <a:ext cx="640143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34A610D5-7F07-442E-9828-53BFA80B0053}"/>
              </a:ext>
            </a:extLst>
          </p:cNvPr>
          <p:cNvSpPr/>
          <p:nvPr/>
        </p:nvSpPr>
        <p:spPr>
          <a:xfrm>
            <a:off x="6813723" y="5272757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214BC732-1589-49CB-A4C8-B6281544D4CC}"/>
              </a:ext>
            </a:extLst>
          </p:cNvPr>
          <p:cNvSpPr/>
          <p:nvPr/>
        </p:nvSpPr>
        <p:spPr>
          <a:xfrm>
            <a:off x="7799880" y="5264591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A1A8832A-FD28-4781-B16F-C331205C84FE}"/>
              </a:ext>
            </a:extLst>
          </p:cNvPr>
          <p:cNvSpPr/>
          <p:nvPr/>
        </p:nvSpPr>
        <p:spPr>
          <a:xfrm>
            <a:off x="8592583" y="5241585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67324E63-B1E4-450C-BED5-4EC91B55BF3C}"/>
              </a:ext>
            </a:extLst>
          </p:cNvPr>
          <p:cNvSpPr/>
          <p:nvPr/>
        </p:nvSpPr>
        <p:spPr>
          <a:xfrm>
            <a:off x="8131616" y="5738181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2B24933-7A23-4CB7-84D2-3E9C6C3F9D03}"/>
              </a:ext>
            </a:extLst>
          </p:cNvPr>
          <p:cNvCxnSpPr>
            <a:cxnSpLocks/>
          </p:cNvCxnSpPr>
          <p:nvPr/>
        </p:nvCxnSpPr>
        <p:spPr>
          <a:xfrm>
            <a:off x="3485016" y="3300298"/>
            <a:ext cx="109835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C9F10E1-0E1B-4480-B31C-31C6FFF32802}"/>
              </a:ext>
            </a:extLst>
          </p:cNvPr>
          <p:cNvCxnSpPr>
            <a:cxnSpLocks/>
          </p:cNvCxnSpPr>
          <p:nvPr/>
        </p:nvCxnSpPr>
        <p:spPr>
          <a:xfrm flipH="1" flipV="1">
            <a:off x="6797965" y="1274618"/>
            <a:ext cx="15758" cy="222596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967AAD3-CE09-41C1-9286-E13C03E2BB74}"/>
              </a:ext>
            </a:extLst>
          </p:cNvPr>
          <p:cNvSpPr txBox="1"/>
          <p:nvPr/>
        </p:nvSpPr>
        <p:spPr>
          <a:xfrm>
            <a:off x="6968763" y="2153110"/>
            <a:ext cx="4290970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BCFA7B4-71DC-444E-AFCA-7D67D85EA794}"/>
              </a:ext>
            </a:extLst>
          </p:cNvPr>
          <p:cNvSpPr txBox="1"/>
          <p:nvPr/>
        </p:nvSpPr>
        <p:spPr>
          <a:xfrm>
            <a:off x="6991718" y="2771484"/>
            <a:ext cx="4290970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:…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82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14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5 con.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8980FF6F-0816-400C-BD5C-4AFBDD952ED7}"/>
              </a:ext>
            </a:extLst>
          </p:cNvPr>
          <p:cNvCxnSpPr>
            <a:cxnSpLocks/>
          </p:cNvCxnSpPr>
          <p:nvPr/>
        </p:nvCxnSpPr>
        <p:spPr>
          <a:xfrm flipV="1">
            <a:off x="2950904" y="1057997"/>
            <a:ext cx="1459731" cy="1328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3783484" y="1748344"/>
            <a:ext cx="986731" cy="831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5175962" y="1034070"/>
            <a:ext cx="3597858" cy="2392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6A82F03-2682-4863-A8D7-C9F9DF3F964C}"/>
              </a:ext>
            </a:extLst>
          </p:cNvPr>
          <p:cNvSpPr txBox="1"/>
          <p:nvPr/>
        </p:nvSpPr>
        <p:spPr>
          <a:xfrm>
            <a:off x="1106513" y="2092826"/>
            <a:ext cx="4290970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14 con</a:t>
            </a: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5 con</a:t>
            </a: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… con?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43B974B4-8456-47A4-978F-AEE45B4404E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48" name="Picture 2" descr="baby shower invitation with cute duck mom and baby ducky on chevron pattern  and polka dots background Stock Vector | Adobe Stock">
            <a:extLst>
              <a:ext uri="{FF2B5EF4-FFF2-40B4-BE49-F238E27FC236}">
                <a16:creationId xmlns:a16="http://schemas.microsoft.com/office/drawing/2014/main" xmlns="" id="{3CBBF714-3694-4F90-8CB0-7A7935DBB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20" r="43155"/>
          <a:stretch/>
        </p:blipFill>
        <p:spPr bwMode="auto">
          <a:xfrm>
            <a:off x="3023160" y="4667390"/>
            <a:ext cx="2288194" cy="20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5179A682-E93C-44B7-8D2D-26DFCBF4B0B0}"/>
              </a:ext>
            </a:extLst>
          </p:cNvPr>
          <p:cNvCxnSpPr>
            <a:cxnSpLocks/>
          </p:cNvCxnSpPr>
          <p:nvPr/>
        </p:nvCxnSpPr>
        <p:spPr>
          <a:xfrm>
            <a:off x="3886200" y="1672367"/>
            <a:ext cx="88401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919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458</Words>
  <Application>Microsoft Office PowerPoint</Application>
  <PresentationFormat>Custom</PresentationFormat>
  <Paragraphs>156</Paragraphs>
  <Slides>14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47</cp:revision>
  <dcterms:created xsi:type="dcterms:W3CDTF">2021-05-12T10:00:00Z</dcterms:created>
  <dcterms:modified xsi:type="dcterms:W3CDTF">2022-10-19T01:04:59Z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