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730" r:id="rId3"/>
    <p:sldMasterId id="2147483755" r:id="rId4"/>
  </p:sldMasterIdLst>
  <p:notesMasterIdLst>
    <p:notesMasterId r:id="rId15"/>
  </p:notesMasterIdLst>
  <p:sldIdLst>
    <p:sldId id="578" r:id="rId5"/>
    <p:sldId id="474" r:id="rId6"/>
    <p:sldId id="585" r:id="rId7"/>
    <p:sldId id="571" r:id="rId8"/>
    <p:sldId id="581" r:id="rId9"/>
    <p:sldId id="572" r:id="rId10"/>
    <p:sldId id="582" r:id="rId11"/>
    <p:sldId id="584" r:id="rId12"/>
    <p:sldId id="573" r:id="rId13"/>
    <p:sldId id="5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-54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0B4AB-0859-420A-9C85-07E12A68C04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E5FCF-FE44-4FAB-A60A-6D53118E2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5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78ECBB3-8A9E-4D5F-8C9B-9446E7F1B548}" type="slidenum">
              <a:rPr lang="en-US" altLang="en-US">
                <a:latin typeface="Arial" charset="0"/>
              </a:rPr>
              <a:pPr/>
              <a:t>1</a:t>
            </a:fld>
            <a:endParaRPr lang="en-US" altLang="en-US">
              <a:latin typeface="Arial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108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948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3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5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9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16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91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1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27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1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9/20/2023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0776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387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648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177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940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69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79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117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08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464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20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9/20/2023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69288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74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28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2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605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08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87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09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91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86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5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9884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83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834100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9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3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6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39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7" r:id="rId6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2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186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5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diep\dt\rung%20xanh%20vang%20tieng%20talu%20(%20top%20ca)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5.gif"/><Relationship Id="rId2" Type="http://schemas.openxmlformats.org/officeDocument/2006/relationships/audio" Target="file:///D:\Documents%20and%20Settings\TBTrong\Desktop\Kieu%20Yen\mo%20dau.WAV" TargetMode="External"/><Relationship Id="rId1" Type="http://schemas.openxmlformats.org/officeDocument/2006/relationships/audio" Target="file:///D:\Mr%20Tuy\copy%20E\rin%20li\nh&#7841;c%20thi&#234;u%20nhi\Khi_toc_thay_bac_trang.mp3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https://dungcutheduc.vn/images/dung-cu-tennis.jpg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microsoft.com/office/2007/relationships/media" Target="../media/media2.mp3"/><Relationship Id="rId16" Type="http://schemas.openxmlformats.org/officeDocument/2006/relationships/image" Target="../media/image38.jpeg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19" Type="http://schemas.openxmlformats.org/officeDocument/2006/relationships/image" Target="../media/image24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4773cca5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1"/>
            <a:ext cx="12700000" cy="714692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 descr="Oak"/>
          <p:cNvSpPr txBox="1">
            <a:spLocks noChangeArrowheads="1"/>
          </p:cNvSpPr>
          <p:nvPr/>
        </p:nvSpPr>
        <p:spPr bwMode="auto">
          <a:xfrm>
            <a:off x="283336" y="1727199"/>
            <a:ext cx="11359166" cy="249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GIÁO VỀ DỰ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LỚP 2C2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902953" y="5229226"/>
            <a:ext cx="946361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THỊ HỒNG VÂN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pic>
        <p:nvPicPr>
          <p:cNvPr id="3077" name="rung xanh vang tieng talu ( top ca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Picture 6" descr="GUESTAN"/>
          <p:cNvSpPr>
            <a:spLocks noChangeAspect="1" noChangeArrowheads="1"/>
          </p:cNvSpPr>
          <p:nvPr/>
        </p:nvSpPr>
        <p:spPr bwMode="auto">
          <a:xfrm rot="-804738">
            <a:off x="10871200" y="0"/>
            <a:ext cx="20320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7" name="Picture 7" descr="4737fa2e_blumen-pflanzen14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1164"/>
            <a:ext cx="2133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-50800" y="4224270"/>
            <a:ext cx="1178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alt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AutoShape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1277600" y="6477000"/>
            <a:ext cx="508000" cy="381000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053059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hi_toc_thay_bac_tr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553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mo dau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smalborg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2971800"/>
            <a:ext cx="1219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4455584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752600"/>
            <a:ext cx="416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048001"/>
            <a:ext cx="36576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3886201"/>
            <a:ext cx="36576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170488"/>
            <a:ext cx="36576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0" y="838200"/>
            <a:ext cx="416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9600" y="762001"/>
            <a:ext cx="3657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err="1">
                <a:latin typeface="Times New Roman" pitchFamily="18" charset="0"/>
              </a:rPr>
              <a:t>Chúc</a:t>
            </a: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</a:rPr>
              <a:t>quý</a:t>
            </a: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</a:rPr>
              <a:t>thầy</a:t>
            </a:r>
            <a:endParaRPr lang="en-US" altLang="en-US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</a:rPr>
              <a:t>cô</a:t>
            </a: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</a:rPr>
              <a:t>giáo</a:t>
            </a:r>
            <a:r>
              <a:rPr lang="en-US" altLang="en-US" dirty="0" smtClean="0">
                <a:latin typeface="Times New Roman" pitchFamily="18" charset="0"/>
              </a:rPr>
              <a:t> </a:t>
            </a:r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2438400" y="2209800"/>
            <a:ext cx="325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Luôn mạnh          khỏe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876800" y="3429000"/>
            <a:ext cx="335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Chúc các em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7416800" y="4343400"/>
            <a:ext cx="335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Chăm ngoan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9347200" y="563880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Học giỏi</a:t>
            </a:r>
          </a:p>
        </p:txBody>
      </p:sp>
      <p:pic>
        <p:nvPicPr>
          <p:cNvPr id="27664" name="Picture 16" descr="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9576"/>
            <a:ext cx="4775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0"/>
            <a:ext cx="2844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2438400" y="6338888"/>
            <a:ext cx="1320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.Vn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5096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82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F5A669-0D6C-4CB2-ACE5-8099BBF40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C4F1E5-0211-49E3-8B72-B66667C77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10515600" cy="5186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67AAFB-B1F5-484C-80B5-B8C3AA68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87" y="990600"/>
            <a:ext cx="8447314" cy="2676525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="" xmlns:a16="http://schemas.microsoft.com/office/drawing/2014/main" id="{52031389-5526-46A5-A342-1C85DF862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3032567" y="3667125"/>
            <a:ext cx="1956122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8EA26E8-F1C4-497B-BF22-59B6D091DC1A}"/>
              </a:ext>
            </a:extLst>
          </p:cNvPr>
          <p:cNvSpPr/>
          <p:nvPr/>
        </p:nvSpPr>
        <p:spPr>
          <a:xfrm>
            <a:off x="6020316" y="3667125"/>
            <a:ext cx="1956122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640306A-57AC-495F-9CE9-D0BCEBA71563}"/>
              </a:ext>
            </a:extLst>
          </p:cNvPr>
          <p:cNvSpPr/>
          <p:nvPr/>
        </p:nvSpPr>
        <p:spPr>
          <a:xfrm>
            <a:off x="8548591" y="3667124"/>
            <a:ext cx="1956122" cy="1196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799BED6-06D3-FDB3-E1E1-A10F17F73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184" y="2532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Dụng cụ Tennis cho tập luyện và thi đấu chính hãng giá rẻ nhất">
            <a:extLst>
              <a:ext uri="{FF2B5EF4-FFF2-40B4-BE49-F238E27FC236}">
                <a16:creationId xmlns:a16="http://schemas.microsoft.com/office/drawing/2014/main" xmlns="" id="{44603791-A25D-14AC-510E-B9FC9A55D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68" y="375176"/>
            <a:ext cx="8235462" cy="549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4C12CDAC-0974-CDF7-8595-EA62478F53DE}"/>
              </a:ext>
            </a:extLst>
          </p:cNvPr>
          <p:cNvSpPr txBox="1"/>
          <p:nvPr/>
        </p:nvSpPr>
        <p:spPr>
          <a:xfrm>
            <a:off x="4524095" y="5987441"/>
            <a:ext cx="3143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tennis</a:t>
            </a:r>
          </a:p>
        </p:txBody>
      </p:sp>
      <p:pic>
        <p:nvPicPr>
          <p:cNvPr id="1027" name="Picture 3" descr="Dụng cụ thể dục, thể thao ngoài trời dùng cho công viên">
            <a:extLst>
              <a:ext uri="{FF2B5EF4-FFF2-40B4-BE49-F238E27FC236}">
                <a16:creationId xmlns:a16="http://schemas.microsoft.com/office/drawing/2014/main" xmlns="" id="{242AECD7-4927-6501-6A3E-BB0CB42D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52" y="385839"/>
            <a:ext cx="6088494" cy="547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CA497FA-F468-3224-17C7-EFA885509EF3}"/>
              </a:ext>
            </a:extLst>
          </p:cNvPr>
          <p:cNvSpPr txBox="1"/>
          <p:nvPr/>
        </p:nvSpPr>
        <p:spPr>
          <a:xfrm>
            <a:off x="2586865" y="5989952"/>
            <a:ext cx="7018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ung cấp dụng cụ, thiết bị thể thao dành cho trường học | ZOKO SPORT">
            <a:extLst>
              <a:ext uri="{FF2B5EF4-FFF2-40B4-BE49-F238E27FC236}">
                <a16:creationId xmlns:a16="http://schemas.microsoft.com/office/drawing/2014/main" xmlns="" id="{ACC6144E-F1CC-44A4-3842-44D1D477B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07" y="383328"/>
            <a:ext cx="5468384" cy="546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64E6827-A729-7A5B-8DA0-8FF98ADC6124}"/>
              </a:ext>
            </a:extLst>
          </p:cNvPr>
          <p:cNvSpPr txBox="1"/>
          <p:nvPr/>
        </p:nvSpPr>
        <p:spPr>
          <a:xfrm>
            <a:off x="3246501" y="5948941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 descr="Ảnh có chứa bóng rổ, hình vẽ&#10;&#10;Mô tả được tạo tự động">
            <a:extLst>
              <a:ext uri="{FF2B5EF4-FFF2-40B4-BE49-F238E27FC236}">
                <a16:creationId xmlns:a16="http://schemas.microsoft.com/office/drawing/2014/main" xmlns="" id="{E55D3243-614D-196D-C88F-51097F00A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47" y="562522"/>
            <a:ext cx="7152901" cy="5404414"/>
          </a:xfrm>
          <a:prstGeom prst="rect">
            <a:avLst/>
          </a:prstGeom>
        </p:spPr>
      </p:pic>
      <p:pic>
        <p:nvPicPr>
          <p:cNvPr id="11" name="Hình ảnh 10" descr="Ảnh có chứa trận đấu thể thao, thể thao, trang thiết bị thể thao, Thể thao dùng vợt&#10;&#10;Mô tả được tạo tự động">
            <a:extLst>
              <a:ext uri="{FF2B5EF4-FFF2-40B4-BE49-F238E27FC236}">
                <a16:creationId xmlns:a16="http://schemas.microsoft.com/office/drawing/2014/main" xmlns="" id="{E3FDBD6F-1F2F-2F29-E3A0-F9999EA54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31" y="362327"/>
            <a:ext cx="7319135" cy="5489351"/>
          </a:xfrm>
          <a:prstGeom prst="rect">
            <a:avLst/>
          </a:prstGeom>
        </p:spPr>
      </p:pic>
      <p:pic>
        <p:nvPicPr>
          <p:cNvPr id="17" name="Hình ảnh 16" descr="Ảnh có chứa bóng, Nhiều màu sắc&#10;&#10;Mô tả được tạo tự động">
            <a:extLst>
              <a:ext uri="{FF2B5EF4-FFF2-40B4-BE49-F238E27FC236}">
                <a16:creationId xmlns:a16="http://schemas.microsoft.com/office/drawing/2014/main" xmlns="" id="{53E0CDD1-6C2C-920D-B76F-66881DD9BA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48" y="24284"/>
            <a:ext cx="6580497" cy="6580497"/>
          </a:xfrm>
          <a:prstGeom prst="rect">
            <a:avLst/>
          </a:prstGeom>
        </p:spPr>
      </p:pic>
      <p:pic>
        <p:nvPicPr>
          <p:cNvPr id="1030" name="Picture 6" descr="Từ vựng các môn thể thao bằng tiếng Anh có thể bạn không biết - Step Up  English">
            <a:extLst>
              <a:ext uri="{FF2B5EF4-FFF2-40B4-BE49-F238E27FC236}">
                <a16:creationId xmlns:a16="http://schemas.microsoft.com/office/drawing/2014/main" xmlns="" id="{F76B8E9F-EC1B-30A4-B276-D55684A8C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66" y="403864"/>
            <a:ext cx="9748714" cy="54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Dụng Cụ Bóng Chày Dùng Để Tập Luyện &amp; Thi Đấu, Giá Ưu Đãi">
            <a:extLst>
              <a:ext uri="{FF2B5EF4-FFF2-40B4-BE49-F238E27FC236}">
                <a16:creationId xmlns:a16="http://schemas.microsoft.com/office/drawing/2014/main" xmlns="" id="{5184AECA-3B0E-5492-003A-090F382FD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96" y="537159"/>
            <a:ext cx="8575211" cy="544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1D3BD4D0-3954-2501-95F4-5B2FE939950E}"/>
              </a:ext>
            </a:extLst>
          </p:cNvPr>
          <p:cNvSpPr txBox="1"/>
          <p:nvPr/>
        </p:nvSpPr>
        <p:spPr>
          <a:xfrm>
            <a:off x="3753108" y="5943918"/>
            <a:ext cx="4947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y2meta.com - Shakira - Waka Waka (This Time For Africa) (Official HD Video) ft. Freshlyground (320 kbps)">
            <a:hlinkClick r:id="" action="ppaction://media"/>
            <a:extLst>
              <a:ext uri="{FF2B5EF4-FFF2-40B4-BE49-F238E27FC236}">
                <a16:creationId xmlns:a16="http://schemas.microsoft.com/office/drawing/2014/main" xmlns="" id="{0EC1829F-C817-6726-97F3-9315B4F1A7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119944.0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82400" y="6249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000"/>
                            </p:stCondLst>
                            <p:childTnLst>
                              <p:par>
                                <p:cTn id="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1000"/>
                            </p:stCondLst>
                            <p:childTnLst>
                              <p:par>
                                <p:cTn id="7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3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044EDD29-D1F7-4E36-A4E3-036EE07C7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224" y="643466"/>
            <a:ext cx="7605552" cy="55710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2817628" y="3116261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F6355EB-6A53-4223-9B05-8904373F9C2D}"/>
              </a:ext>
            </a:extLst>
          </p:cNvPr>
          <p:cNvSpPr/>
          <p:nvPr/>
        </p:nvSpPr>
        <p:spPr>
          <a:xfrm>
            <a:off x="6475228" y="3116261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9FB41C4-1870-47E4-9AE8-7371AE20E058}"/>
              </a:ext>
            </a:extLst>
          </p:cNvPr>
          <p:cNvSpPr/>
          <p:nvPr/>
        </p:nvSpPr>
        <p:spPr>
          <a:xfrm>
            <a:off x="2923954" y="5710605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nu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77897AB-CB3D-4527-AE7C-9E882662706E}"/>
              </a:ext>
            </a:extLst>
          </p:cNvPr>
          <p:cNvSpPr/>
          <p:nvPr/>
        </p:nvSpPr>
        <p:spPr>
          <a:xfrm>
            <a:off x="6741042" y="5710605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ò chơi dân gian - ảnh trò chơi dân gian Việt Nam">
            <a:extLst>
              <a:ext uri="{FF2B5EF4-FFF2-40B4-BE49-F238E27FC236}">
                <a16:creationId xmlns:a16="http://schemas.microsoft.com/office/drawing/2014/main" xmlns="" id="{ADB64543-88CB-1541-6C63-E4FFD519D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781050"/>
            <a:ext cx="78105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ảnh trò chơi dân gian Việt Nam nhảy lò cò">
            <a:extLst>
              <a:ext uri="{FF2B5EF4-FFF2-40B4-BE49-F238E27FC236}">
                <a16:creationId xmlns:a16="http://schemas.microsoft.com/office/drawing/2014/main" xmlns="" id="{0787AF49-C357-384A-6596-B95E2C94A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80" y="781050"/>
            <a:ext cx="9420039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ình trò chơi dân gian Việt Nam cực vui">
            <a:extLst>
              <a:ext uri="{FF2B5EF4-FFF2-40B4-BE49-F238E27FC236}">
                <a16:creationId xmlns:a16="http://schemas.microsoft.com/office/drawing/2014/main" xmlns="" id="{D8338150-CFB4-B98A-B22D-ABCFA989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40" y="781050"/>
            <a:ext cx="9440517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ình trò chơi dân gian Việt Nam hát bài chòi">
            <a:extLst>
              <a:ext uri="{FF2B5EF4-FFF2-40B4-BE49-F238E27FC236}">
                <a16:creationId xmlns:a16="http://schemas.microsoft.com/office/drawing/2014/main" xmlns="" id="{E2D348BA-2217-0550-EEAA-9459E0AF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39" y="781050"/>
            <a:ext cx="9420039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ình trò chơi dân gian Việt Nam kéo co">
            <a:extLst>
              <a:ext uri="{FF2B5EF4-FFF2-40B4-BE49-F238E27FC236}">
                <a16:creationId xmlns:a16="http://schemas.microsoft.com/office/drawing/2014/main" xmlns="" id="{4B2CDCA1-991B-7A85-0BA0-DCEA4BD5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80" y="781050"/>
            <a:ext cx="9045636" cy="530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ảnh trò chơi dân gian Việt Nam chơi chuyền">
            <a:extLst>
              <a:ext uri="{FF2B5EF4-FFF2-40B4-BE49-F238E27FC236}">
                <a16:creationId xmlns:a16="http://schemas.microsoft.com/office/drawing/2014/main" xmlns="" id="{E0AC0316-033B-AB36-E3E6-B326AF2F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8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ảnh trò chơi dân gian trong trường học">
            <a:extLst>
              <a:ext uri="{FF2B5EF4-FFF2-40B4-BE49-F238E27FC236}">
                <a16:creationId xmlns:a16="http://schemas.microsoft.com/office/drawing/2014/main" xmlns="" id="{F213AB91-EFAD-2BCF-8C48-25B3FE27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0" y="571500"/>
            <a:ext cx="72675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Hình ảnh trò chơi dân gian mầm non">
            <a:extLst>
              <a:ext uri="{FF2B5EF4-FFF2-40B4-BE49-F238E27FC236}">
                <a16:creationId xmlns:a16="http://schemas.microsoft.com/office/drawing/2014/main" xmlns="" id="{E66D6CEA-B97F-710C-CEA8-E063FD28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7" y="890587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Ảnh trò chơi dân gian Việt Nam nhảy cầu chân">
            <a:extLst>
              <a:ext uri="{FF2B5EF4-FFF2-40B4-BE49-F238E27FC236}">
                <a16:creationId xmlns:a16="http://schemas.microsoft.com/office/drawing/2014/main" xmlns="" id="{69EC9E85-A454-1A3D-4B6D-8E645FEB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47" y="574498"/>
            <a:ext cx="6972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Đua thuyền là một phần không thể thiếu trong văn hóa và truyền thống Việt Nam">
            <a:extLst>
              <a:ext uri="{FF2B5EF4-FFF2-40B4-BE49-F238E27FC236}">
                <a16:creationId xmlns:a16="http://schemas.microsoft.com/office/drawing/2014/main" xmlns="" id="{E8266F8E-82AF-81EE-B262-2737BA66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6" y="887589"/>
            <a:ext cx="7620000" cy="505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Kéo cưa lừa xẻ là trò chơi dân gian thiếu nhi với cách chơi vui nhộn">
            <a:extLst>
              <a:ext uri="{FF2B5EF4-FFF2-40B4-BE49-F238E27FC236}">
                <a16:creationId xmlns:a16="http://schemas.microsoft.com/office/drawing/2014/main" xmlns="" id="{70DBBE92-1D25-3F6A-4F52-B956ED75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38" y="1117113"/>
            <a:ext cx="7787515" cy="460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Nhảy dây là trò chơi đòi hỏi sự linh hoạt, khéo léo">
            <a:extLst>
              <a:ext uri="{FF2B5EF4-FFF2-40B4-BE49-F238E27FC236}">
                <a16:creationId xmlns:a16="http://schemas.microsoft.com/office/drawing/2014/main" xmlns="" id="{374EFD16-D3C0-1278-D8C0-11B557C7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41" y="647630"/>
            <a:ext cx="8344107" cy="55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Trò chơi thả diều khiến nhiều trẻ em thích thú">
            <a:extLst>
              <a:ext uri="{FF2B5EF4-FFF2-40B4-BE49-F238E27FC236}">
                <a16:creationId xmlns:a16="http://schemas.microsoft.com/office/drawing/2014/main" xmlns="" id="{E346B95C-C7AE-D3DD-D2CB-B484F704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367" y="1045639"/>
            <a:ext cx="4673254" cy="476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Trò chơi dân gian Việt Nam rất đa dạng và mang đậm bản sắc văn hóa">
            <a:extLst>
              <a:ext uri="{FF2B5EF4-FFF2-40B4-BE49-F238E27FC236}">
                <a16:creationId xmlns:a16="http://schemas.microsoft.com/office/drawing/2014/main" xmlns="" id="{C764829C-7775-B51B-EA13-F10406D00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52" y="740394"/>
            <a:ext cx="8065811" cy="537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Hướng dẫn: Trò chơi dân gian - Trò chơi nhảy bao bố">
            <a:extLst>
              <a:ext uri="{FF2B5EF4-FFF2-40B4-BE49-F238E27FC236}">
                <a16:creationId xmlns:a16="http://schemas.microsoft.com/office/drawing/2014/main" xmlns="" id="{D33186D5-2423-0B2F-9995-D3F6E2A46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1" y="668312"/>
            <a:ext cx="7391406" cy="554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y2meta.com - Quê Tôi - Thùy Chi (320 kbps)">
            <a:hlinkClick r:id="" action="ppaction://media"/>
            <a:extLst>
              <a:ext uri="{FF2B5EF4-FFF2-40B4-BE49-F238E27FC236}">
                <a16:creationId xmlns:a16="http://schemas.microsoft.com/office/drawing/2014/main" xmlns="" id="{C25F3D80-9448-7C1A-4AD7-CBECAC70E1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0" end="134000.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6267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9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85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4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0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5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6000"/>
                            </p:stCondLst>
                            <p:childTnLst>
                              <p:par>
                                <p:cTn id="1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15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7000"/>
                            </p:stCondLst>
                            <p:childTnLst>
                              <p:par>
                                <p:cTn id="1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xit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ể tên các dụng cụ thể thao trong tranh?">
            <a:extLst>
              <a:ext uri="{FF2B5EF4-FFF2-40B4-BE49-F238E27FC236}">
                <a16:creationId xmlns:a16="http://schemas.microsoft.com/office/drawing/2014/main" xmlns="" id="{D56D007E-338D-1226-889D-DA31FC15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254" y="391264"/>
            <a:ext cx="8145492" cy="50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79E8C39-7569-DD67-1D19-9C8F88639803}"/>
              </a:ext>
            </a:extLst>
          </p:cNvPr>
          <p:cNvSpPr txBox="1"/>
          <p:nvPr/>
        </p:nvSpPr>
        <p:spPr>
          <a:xfrm>
            <a:off x="4230746" y="6005071"/>
            <a:ext cx="316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555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BAFAD1-5F5E-4509-899E-D4EAECE1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D0C8F4-12AC-4ABD-B1A9-FED43B184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9136C9-604F-4E8E-892A-6EDC61004582}"/>
              </a:ext>
            </a:extLst>
          </p:cNvPr>
          <p:cNvSpPr txBox="1"/>
          <p:nvPr/>
        </p:nvSpPr>
        <p:spPr>
          <a:xfrm>
            <a:off x="424845" y="320020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CC6719-A1FD-48D5-91D0-16593DF2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557" y="1371600"/>
            <a:ext cx="6667500" cy="467756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8716C650-DE0B-48B9-9B58-C855470851CD}"/>
              </a:ext>
            </a:extLst>
          </p:cNvPr>
          <p:cNvSpPr/>
          <p:nvPr/>
        </p:nvSpPr>
        <p:spPr>
          <a:xfrm>
            <a:off x="340242" y="1690688"/>
            <a:ext cx="2413591" cy="18499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218ECDA0-C93C-47BB-9829-6428302EB230}"/>
              </a:ext>
            </a:extLst>
          </p:cNvPr>
          <p:cNvSpPr/>
          <p:nvPr/>
        </p:nvSpPr>
        <p:spPr>
          <a:xfrm>
            <a:off x="9525443" y="1478037"/>
            <a:ext cx="2413591" cy="18499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A4F2CCD7-5292-4499-B463-D04FDFA575F9}"/>
              </a:ext>
            </a:extLst>
          </p:cNvPr>
          <p:cNvSpPr/>
          <p:nvPr/>
        </p:nvSpPr>
        <p:spPr>
          <a:xfrm>
            <a:off x="7418424" y="3980085"/>
            <a:ext cx="3214134" cy="18499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24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19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139</Words>
  <Application>Microsoft Office PowerPoint</Application>
  <PresentationFormat>Custom</PresentationFormat>
  <Paragraphs>30</Paragraphs>
  <Slides>10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主题</vt:lpstr>
      <vt:lpstr>3_Office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2021-05-22T11:24:17Z</dcterms:created>
  <dcterms:modified xsi:type="dcterms:W3CDTF">2023-09-20T01:18:41Z</dcterms:modified>
</cp:coreProperties>
</file>