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12"/>
  </p:notesMasterIdLst>
  <p:handoutMasterIdLst>
    <p:handoutMasterId r:id="rId13"/>
  </p:handoutMasterIdLst>
  <p:sldIdLst>
    <p:sldId id="299" r:id="rId2"/>
    <p:sldId id="305" r:id="rId3"/>
    <p:sldId id="289" r:id="rId4"/>
    <p:sldId id="303" r:id="rId5"/>
    <p:sldId id="291" r:id="rId6"/>
    <p:sldId id="304" r:id="rId7"/>
    <p:sldId id="292" r:id="rId8"/>
    <p:sldId id="306" r:id="rId9"/>
    <p:sldId id="298" r:id="rId10"/>
    <p:sldId id="30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C6EAFA"/>
    <a:srgbClr val="FF0066"/>
    <a:srgbClr val="F299D1"/>
    <a:srgbClr val="FFF79A"/>
    <a:srgbClr val="FFFBCD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9" autoAdjust="0"/>
    <p:restoredTop sz="94660"/>
  </p:normalViewPr>
  <p:slideViewPr>
    <p:cSldViewPr snapToGrid="0">
      <p:cViewPr>
        <p:scale>
          <a:sx n="78" d="100"/>
          <a:sy n="78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51F0-3B44-41F7-B9FC-A2717D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95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FA60-8A33-4E1D-9555-2971E4259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1844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E14CE-6631-4A4C-A7ED-18060869A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9DFA60-8A33-4E1D-9555-2971E4259A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9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9DFA60-8A33-4E1D-9555-2971E4259A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9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7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02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25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0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7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08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649" r:id="rId13"/>
    <p:sldLayoutId id="2147483650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nhac%20bai%20hoc%20dau%20tien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file:///D:\Documents%20and%20Settings\TBTrong\Desktop\Kieu%20Yen\mo%20dau.WAV" TargetMode="External"/><Relationship Id="rId1" Type="http://schemas.openxmlformats.org/officeDocument/2006/relationships/audio" Target="file:///D:\Mr%20Tuy\copy%20E\rin%20li\nh&#7841;c%20thi&#234;u%20nhi\Khi_toc_thay_bac_trang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35200" y="3581400"/>
            <a:ext cx="8229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abia"/>
                <a:ea typeface="+mn-ea"/>
                <a:cs typeface="+mn-cs"/>
              </a:rPr>
              <a:t>MÔN TOÁN</a:t>
            </a:r>
          </a:p>
        </p:txBody>
      </p:sp>
      <p:pic>
        <p:nvPicPr>
          <p:cNvPr id="2052" name="nhac bai hoc dau t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92800" y="71628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6" descr="Blue hills"/>
          <p:cNvSpPr>
            <a:spLocks noChangeArrowheads="1" noChangeShapeType="1" noTextEdit="1"/>
          </p:cNvSpPr>
          <p:nvPr/>
        </p:nvSpPr>
        <p:spPr bwMode="auto">
          <a:xfrm>
            <a:off x="4267200" y="1600200"/>
            <a:ext cx="345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TUẦN 10</a:t>
            </a: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1005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PHÒNG GIÁO DỤC VÀ ĐÀO TẠO GÒ VẤP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TRƯỜNG TIỂU HỌC LAM SƠN</a:t>
            </a:r>
            <a:endParaRPr kumimoji="0" lang="en-US" sz="1800" b="1" i="0" u="none" strike="noStrike" kern="10" cap="none" spc="0" normalizeH="0" baseline="0" noProof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054" name="Picture 9" descr="flower928299"/>
          <p:cNvPicPr>
            <a:picLocks noChangeAspect="1" noChangeArrowheads="1"/>
          </p:cNvPicPr>
          <p:nvPr/>
        </p:nvPicPr>
        <p:blipFill>
          <a:blip r:embed="rId7">
            <a:lum bright="-2000" contrast="4000"/>
          </a:blip>
          <a:srcRect/>
          <a:stretch>
            <a:fillRect/>
          </a:stretch>
        </p:blipFill>
        <p:spPr bwMode="auto">
          <a:xfrm>
            <a:off x="0" y="-307975"/>
            <a:ext cx="12192000" cy="71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4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10972800" cy="1481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Chào mừng các thầy cô về dự giờ lớp 2D</a:t>
            </a:r>
          </a:p>
        </p:txBody>
      </p:sp>
      <p:sp>
        <p:nvSpPr>
          <p:cNvPr id="2056" name="WordArt 6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9753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0" cap="none" spc="720" normalizeH="0" baseline="0" noProof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Trường Tiểu học Lê Lợi- Quận Hà Đông</a:t>
            </a:r>
            <a:endParaRPr kumimoji="0" lang="en-US" sz="1800" b="1" i="0" u="none" strike="noStrike" kern="10" cap="none" spc="720" normalizeH="0" baseline="0" noProof="0">
              <a:ln w="9525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57" name="Text Box 19"/>
          <p:cNvSpPr txBox="1">
            <a:spLocks noChangeArrowheads="1"/>
          </p:cNvSpPr>
          <p:nvPr/>
        </p:nvSpPr>
        <p:spPr bwMode="auto">
          <a:xfrm>
            <a:off x="1016000" y="4953001"/>
            <a:ext cx="1087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Giáo viên: Nguyễn Thị Hải Anh</a:t>
            </a:r>
          </a:p>
        </p:txBody>
      </p:sp>
      <p:pic>
        <p:nvPicPr>
          <p:cNvPr id="2058" name="Picture 9" descr="flower928299"/>
          <p:cNvPicPr>
            <a:picLocks noChangeAspect="1" noChangeArrowheads="1"/>
          </p:cNvPicPr>
          <p:nvPr/>
        </p:nvPicPr>
        <p:blipFill>
          <a:blip r:embed="rId7">
            <a:lum bright="-2000" contrast="4000"/>
          </a:blip>
          <a:srcRect/>
          <a:stretch>
            <a:fillRect/>
          </a:stretch>
        </p:blipFill>
        <p:spPr bwMode="auto">
          <a:xfrm>
            <a:off x="0" y="-307975"/>
            <a:ext cx="12192000" cy="71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WordArt 4"/>
          <p:cNvSpPr>
            <a:spLocks noChangeArrowheads="1" noChangeShapeType="1" noTextEdit="1"/>
          </p:cNvSpPr>
          <p:nvPr/>
        </p:nvSpPr>
        <p:spPr bwMode="auto">
          <a:xfrm>
            <a:off x="563971" y="2241550"/>
            <a:ext cx="11569623" cy="1373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Chào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mừng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các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thầy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cô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về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dự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giờ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400" b="1" i="0" u="none" strike="noStrike" kern="10" cap="none" spc="0" normalizeH="0" baseline="0" noProof="0" dirty="0" smtClean="0">
                <a:ln w="9525">
                  <a:solidFill>
                    <a:srgbClr val="EEECE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lớp2C2</a:t>
            </a:r>
            <a:endParaRPr kumimoji="0" lang="en-US" sz="4400" b="1" i="0" u="none" strike="noStrike" kern="10" cap="none" spc="0" normalizeH="0" baseline="0" noProof="0" dirty="0">
              <a:ln w="9525">
                <a:solidFill>
                  <a:srgbClr val="EEECE1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60" name="WordArt 6"/>
          <p:cNvSpPr>
            <a:spLocks noChangeArrowheads="1" noChangeShapeType="1" noTextEdit="1"/>
          </p:cNvSpPr>
          <p:nvPr/>
        </p:nvSpPr>
        <p:spPr bwMode="auto">
          <a:xfrm>
            <a:off x="1166284" y="120650"/>
            <a:ext cx="9753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72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1800" b="1" i="0" u="none" strike="noStrike" kern="10" cap="none" spc="720" normalizeH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TIỂU HỌC KIẾN THIẾT</a:t>
            </a:r>
            <a:endParaRPr kumimoji="0" lang="en-US" sz="1800" b="1" i="0" u="none" strike="noStrike" kern="10" cap="none" spc="720" normalizeH="0" baseline="0" noProof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 Box 19"/>
          <p:cNvSpPr txBox="1">
            <a:spLocks noChangeArrowheads="1"/>
          </p:cNvSpPr>
          <p:nvPr/>
        </p:nvSpPr>
        <p:spPr bwMode="auto">
          <a:xfrm>
            <a:off x="812800" y="5148531"/>
            <a:ext cx="10871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50000"/>
              </a:spcBef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Vân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95251"/>
      </p:ext>
    </p:extLst>
  </p:cSld>
  <p:clrMapOvr>
    <a:masterClrMapping/>
  </p:clrMapOvr>
  <p:transition spd="med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hi_toc_thay_bac_tr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mo dau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smalborg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97180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long 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445558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long 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752600"/>
            <a:ext cx="416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long 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048001"/>
            <a:ext cx="36576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long 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886201"/>
            <a:ext cx="36576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long 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70488"/>
            <a:ext cx="36576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0" y="838200"/>
            <a:ext cx="416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09600" y="762001"/>
            <a:ext cx="365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</a:rPr>
              <a:t>Chúc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quý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thầy</a:t>
            </a:r>
            <a:endParaRPr lang="en-US" altLang="en-US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cô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giáo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438400" y="2209800"/>
            <a:ext cx="325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Luôn mạnh          khỏe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876800" y="34290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Chúc các em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416800" y="43434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Chăm ngoan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9347200" y="56388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Học giỏi</a:t>
            </a:r>
          </a:p>
        </p:txBody>
      </p:sp>
      <p:pic>
        <p:nvPicPr>
          <p:cNvPr id="27664" name="Picture 16" descr="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9576"/>
            <a:ext cx="4775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0"/>
            <a:ext cx="284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438400" y="633888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.Vn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1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=""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A444C64-0253-4E25-ABEB-F506F52CF6EA}"/>
              </a:ext>
            </a:extLst>
          </p:cNvPr>
          <p:cNvSpPr/>
          <p:nvPr/>
        </p:nvSpPr>
        <p:spPr>
          <a:xfrm>
            <a:off x="5762299" y="920424"/>
            <a:ext cx="4635500" cy="1354354"/>
          </a:xfrm>
          <a:prstGeom prst="rect">
            <a:avLst/>
          </a:prstGeom>
          <a:solidFill>
            <a:srgbClr val="FFFBCD"/>
          </a:solidFill>
          <a:ln>
            <a:solidFill>
              <a:srgbClr val="FFFBCD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763037" y="12714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232327" y="1366768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=""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78115"/>
              </p:ext>
            </p:extLst>
          </p:nvPr>
        </p:nvGraphicFramePr>
        <p:xfrm>
          <a:off x="2348639" y="2114301"/>
          <a:ext cx="8486276" cy="1750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140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486425" y="3307064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179011" y="3246968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762496" y="3246558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15</a:t>
            </a:r>
          </a:p>
        </p:txBody>
      </p:sp>
      <p:sp>
        <p:nvSpPr>
          <p:cNvPr id="3" name="Rectangle 2"/>
          <p:cNvSpPr/>
          <p:nvPr/>
        </p:nvSpPr>
        <p:spPr>
          <a:xfrm>
            <a:off x="4663188" y="3256670"/>
            <a:ext cx="796091" cy="575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 animBg="1"/>
      <p:bldP spid="52" grpId="0" animBg="1"/>
      <p:bldP spid="5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730152" y="3290618"/>
            <a:ext cx="4926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290618"/>
            <a:ext cx="4930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40" grpId="0"/>
      <p:bldP spid="57" grpId="0" animBg="1"/>
      <p:bldP spid="57" grpId="1" animBg="1"/>
      <p:bldP spid="58" grpId="0" animBg="1"/>
      <p:bldP spid="5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8" y="3016202"/>
            <a:ext cx="43981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a) Mỗi hàng có 5 quả bóng.</a:t>
            </a: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Hỏi 3 hàng có tất cả bao nhiêu </a:t>
            </a:r>
            <a:r>
              <a:rPr lang="vi-VN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5  x  3 =  15 (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15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5" y="3016202"/>
            <a:ext cx="45540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latin typeface="+mj-lt"/>
              </a:rPr>
              <a:t>b) Mỗi cột có 3 quả bóng.</a:t>
            </a:r>
          </a:p>
          <a:p>
            <a:r>
              <a:rPr lang="vi-VN" sz="2200" dirty="0">
                <a:latin typeface="+mj-lt"/>
              </a:rPr>
              <a:t>Hỏi 5 cột có tất cả bao nhiêu quả </a:t>
            </a:r>
            <a:r>
              <a:rPr lang="vi-VN" sz="2200" dirty="0" err="1">
                <a:latin typeface="+mj-lt"/>
              </a:rPr>
              <a:t>bóng</a:t>
            </a:r>
            <a:r>
              <a:rPr lang="vi-VN" sz="2200" dirty="0" smtClean="0">
                <a:latin typeface="+mj-lt"/>
              </a:rPr>
              <a:t>?</a:t>
            </a:r>
            <a:endParaRPr lang="en-US" sz="2200" dirty="0" smtClean="0">
              <a:latin typeface="+mj-lt"/>
            </a:endParaRPr>
          </a:p>
          <a:p>
            <a:pPr algn="ctr"/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3 x 5 = 15 (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15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=""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</a:t>
                  </a:r>
                  <a:r>
                    <a:rPr lang="vi-VN" sz="3200" dirty="0">
                      <a:latin typeface="+mj-lt"/>
                    </a:rPr>
                    <a:t>Nhận xét: </a:t>
                  </a:r>
                  <a:r>
                    <a:rPr lang="vi-VN" sz="3200" dirty="0" smtClean="0">
                      <a:solidFill>
                        <a:srgbClr val="FF0000"/>
                      </a:solidFill>
                      <a:latin typeface="+mj-lt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rgbClr val="FF0000"/>
                      </a:solidFill>
                      <a:latin typeface="+mj-lt"/>
                    </a:rPr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rgbClr val="FF0000"/>
                      </a:solidFill>
                      <a:latin typeface="+mj-lt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4737" b="-3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0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40" grpId="0"/>
      <p:bldP spid="57" grpId="0" animBg="1"/>
      <p:bldP spid="57" grpId="1" animBg="1"/>
      <p:bldP spid="58" grpId="0" animBg="1"/>
      <p:bldP spid="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7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7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442687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làm Slide chào hỏi 13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092"/>
            <a:ext cx="12280392" cy="69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9319" y="2809149"/>
            <a:ext cx="8094649" cy="11566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CỦNG CỐ- DẶN DÒ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202" y="1730448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400</Words>
  <Application>Microsoft Office PowerPoint</Application>
  <PresentationFormat>Custom</PresentationFormat>
  <Paragraphs>107</Paragraphs>
  <Slides>10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168</cp:revision>
  <dcterms:created xsi:type="dcterms:W3CDTF">2021-06-02T01:34:28Z</dcterms:created>
  <dcterms:modified xsi:type="dcterms:W3CDTF">2024-01-17T14:03:55Z</dcterms:modified>
</cp:coreProperties>
</file>