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67" r:id="rId3"/>
    <p:sldId id="268" r:id="rId4"/>
    <p:sldId id="256" r:id="rId5"/>
    <p:sldId id="269" r:id="rId6"/>
    <p:sldId id="265" r:id="rId7"/>
    <p:sldId id="271" r:id="rId8"/>
    <p:sldId id="266" r:id="rId9"/>
    <p:sldId id="26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0FCA4-2CAD-4296-932C-E1A89CE5C8EE}" v="3" dt="2023-11-06T01:30:04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Anh" userId="6163662249732b49" providerId="LiveId" clId="{13E0FCA4-2CAD-4296-932C-E1A89CE5C8EE}"/>
    <pc:docChg chg="custSel modSld">
      <pc:chgData name="Mai Anh" userId="6163662249732b49" providerId="LiveId" clId="{13E0FCA4-2CAD-4296-932C-E1A89CE5C8EE}" dt="2023-11-06T01:30:04.550" v="4"/>
      <pc:docMkLst>
        <pc:docMk/>
      </pc:docMkLst>
      <pc:sldChg chg="addSp delSp modSp mod delAnim modAnim">
        <pc:chgData name="Mai Anh" userId="6163662249732b49" providerId="LiveId" clId="{13E0FCA4-2CAD-4296-932C-E1A89CE5C8EE}" dt="2023-11-06T01:30:04.550" v="4"/>
        <pc:sldMkLst>
          <pc:docMk/>
          <pc:sldMk cId="3045777502" sldId="256"/>
        </pc:sldMkLst>
        <pc:picChg chg="add mod">
          <ac:chgData name="Mai Anh" userId="6163662249732b49" providerId="LiveId" clId="{13E0FCA4-2CAD-4296-932C-E1A89CE5C8EE}" dt="2023-11-06T01:29:46.606" v="2" actId="1076"/>
          <ac:picMkLst>
            <pc:docMk/>
            <pc:sldMk cId="3045777502" sldId="256"/>
            <ac:picMk id="2" creationId="{0230F140-D78F-4D67-C5D3-81477B38AAEF}"/>
          </ac:picMkLst>
        </pc:picChg>
        <pc:picChg chg="del">
          <ac:chgData name="Mai Anh" userId="6163662249732b49" providerId="LiveId" clId="{13E0FCA4-2CAD-4296-932C-E1A89CE5C8EE}" dt="2023-11-06T01:29:28.610" v="0" actId="478"/>
          <ac:picMkLst>
            <pc:docMk/>
            <pc:sldMk cId="3045777502" sldId="256"/>
            <ac:picMk id="153" creationId="{B511DCE2-35E9-AC94-D7B5-3C87A4659A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E1911-24A6-4066-AA3B-A2ABFDB1C40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173C8-997A-4C57-AADD-DF3686A7D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9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E14CE-6631-4A4C-A7ED-18060869A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tên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CF068-55F9-45F0-B42E-359A25CAE9E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tên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CF068-55F9-45F0-B42E-359A25CAE9E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tên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BCF068-55F9-45F0-B42E-359A25CAE9E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4A8EE24-81BD-5979-C098-1C93D327A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C30146A-F049-6352-CD6C-4EE5C1A0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2C23B95-44BA-A828-C4C9-917A2178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AB05643-1B39-6E72-1035-CDB6AFE5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D4A3DB1-22F8-1B88-92AA-BDD15736E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83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497F1D-D5B1-69C5-183C-EB0FF6E3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1428249B-F904-3739-8926-A1BF8D8E5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ECBF84-2E62-F0FA-646D-CA8900E7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088ABC8-BE7A-FD90-956D-047AEB3B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7C6386F-0D84-3C9D-7DEC-84EA3170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193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8104253F-7862-E0DB-2E3C-C7945D711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8FF6E10-BE41-43E7-FAAF-B07104869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26C9842-F3A2-917F-6C8A-A6DD587B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D879BA9-D17A-AA48-5091-7255FAA7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00E9C46-EA4F-1A23-9A2B-58B8BB9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38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3DD0D62-089D-F9CC-2223-A952B6A2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1F6C0EC-2399-B2B1-AE57-EE034FC68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8B87BDA-D55A-9D3D-3EE1-F9B3B10E8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1DD7722-536A-C8CE-F7B2-4AC4116B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2C7888-4CE6-86C5-166F-4F81E321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32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F18D361-0EFE-2BB4-3D84-DBC4E1DD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4AC0A94-74EE-7B2B-A9C9-324D32593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B97B578-0F41-59F8-4276-F9723641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C6113E8-663D-4B0B-AE4D-657723A8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BBFD31D-899E-D733-6474-10639702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751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B32D7F3-0507-5561-028E-26755C1C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60501EE-8772-BE96-0569-F4DCEDC07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55A7261C-C085-78DF-FEB9-74F362621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19ADF16-34BC-569E-C396-8D84DD274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AEB0E75-074D-E212-0E49-00537E63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072115D-FBFB-E7AC-3AE2-422B5D6B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758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C119831-D52E-C420-5544-09DE67A7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75F4163-74F3-B6C3-2712-7A1737574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CE167B0-07EB-002F-D276-75A820359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9CED911F-A54E-D234-C9B7-CF8AB9F9A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2982F80A-D22A-F9C9-7848-17B7CE492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DABDD50D-33B4-6B97-53D9-9F817D64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2BF9ADC-419F-745D-E802-1EF74A81A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36BFE76C-A341-78C1-BFEF-F47CCE8A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50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201F806-B0C4-1878-57AA-81CF2F0C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FE78EF8-B8BF-FEF2-B5B3-63F7B128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7BD3AA82-4CE9-84FD-0421-2310B0D3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8723A5-0C97-FA94-6D9A-BCC9E75B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72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3274190-BEBD-F5DB-7FBD-79F40CC6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C7F51EB1-5D80-57BB-045B-ABA5F3FC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5BDF5005-6042-8C55-73DB-BC6AC2DC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72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2470425-3F16-7692-B595-A23A3313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1238E66-5F04-0CD0-3D41-E760E3D38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ED84952-3717-2125-58A2-2E21FFFFF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423491D-67DA-AD55-7370-355338738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8C8D6D3-B8AA-D3EE-3C93-B0C4460B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C8B27B3-A263-0D36-9F89-18848409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96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54D8050-DBF2-66DD-0A54-EC182161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20234FA-1058-FCD8-8CCA-31C78A9D0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1A7B7D8-2616-2EEF-78BB-8B32831DE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85F99D0-66DE-792A-115F-1CFE684D7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6095B1E-06E3-73E7-D0BE-97BFF033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672C2FD-1262-3C66-6183-A9F3AF74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2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689DA150-1F92-7674-0752-4B1ACDAF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1D0341E-E5F8-D5D5-8387-80C40095D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E30F6FF-BCE5-E2D6-9561-E9044EFCB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CB29-8698-4557-900A-F6862750EECE}" type="datetimeFigureOut">
              <a:rPr lang="vi-VN" smtClean="0"/>
              <a:t>13/11/2023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4C3AB48-AA94-8683-B850-C5FD25FC5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E7381E-5EBD-D135-640C-05FDB1EE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F9EF-EF8C-474C-AAE3-9562CD2C20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47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nhac%20bai%20hoc%20dau%20tien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" Type="http://schemas.microsoft.com/office/2007/relationships/media" Target="../media/media2.mp3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2" Type="http://schemas.openxmlformats.org/officeDocument/2006/relationships/audio" Target="../media/media1.mp3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28" Type="http://schemas.openxmlformats.org/officeDocument/2006/relationships/image" Target="../media/image34.pn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audio" Target="../media/media2.mp3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gif"/><Relationship Id="rId2" Type="http://schemas.openxmlformats.org/officeDocument/2006/relationships/audio" Target="file:///D:\Documents%20and%20Settings\TBTrong\Desktop\Kieu%20Yen\mo%20dau.WAV" TargetMode="External"/><Relationship Id="rId1" Type="http://schemas.openxmlformats.org/officeDocument/2006/relationships/audio" Target="file:///D:\Mr%20Tuy\copy%20E\rin%20li\nh&#7841;c%20thi&#234;u%20nhi\Khi_toc_thay_bac_trang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235200" y="3581400"/>
            <a:ext cx="82296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abia"/>
                <a:ea typeface="+mn-ea"/>
                <a:cs typeface="+mn-cs"/>
              </a:rPr>
              <a:t>MÔN TOÁN</a:t>
            </a:r>
          </a:p>
        </p:txBody>
      </p:sp>
      <p:pic>
        <p:nvPicPr>
          <p:cNvPr id="2052" name="nhac bai hoc dau tie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92800" y="71628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6" descr="Blue hills"/>
          <p:cNvSpPr>
            <a:spLocks noChangeArrowheads="1" noChangeShapeType="1" noTextEdit="1"/>
          </p:cNvSpPr>
          <p:nvPr/>
        </p:nvSpPr>
        <p:spPr bwMode="auto">
          <a:xfrm>
            <a:off x="4267200" y="1600200"/>
            <a:ext cx="3454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>
                <a:ln w="19050">
                  <a:solidFill>
                    <a:srgbClr val="CC0000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TUẦN 10</a:t>
            </a: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1219200" y="381000"/>
            <a:ext cx="10058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PHÒNG GIÁO DỤC VÀ ĐÀO TẠO GÒ VẤP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 HỌC LAM SƠN</a:t>
            </a:r>
            <a:endParaRPr kumimoji="0" lang="en-US" sz="1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054" name="Picture 9" descr="flower928299"/>
          <p:cNvPicPr>
            <a:picLocks noChangeAspect="1" noChangeArrowheads="1"/>
          </p:cNvPicPr>
          <p:nvPr/>
        </p:nvPicPr>
        <p:blipFill>
          <a:blip r:embed="rId7">
            <a:lum bright="-2000" contrast="4000"/>
          </a:blip>
          <a:srcRect/>
          <a:stretch>
            <a:fillRect/>
          </a:stretch>
        </p:blipFill>
        <p:spPr bwMode="auto">
          <a:xfrm>
            <a:off x="0" y="-307975"/>
            <a:ext cx="12192000" cy="71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4"/>
          <p:cNvSpPr>
            <a:spLocks noChangeArrowheads="1" noChangeShapeType="1" noTextEdit="1"/>
          </p:cNvSpPr>
          <p:nvPr/>
        </p:nvSpPr>
        <p:spPr bwMode="auto">
          <a:xfrm>
            <a:off x="812800" y="1981200"/>
            <a:ext cx="10972800" cy="1481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các thầy cô về dự giờ lớp 2D</a:t>
            </a:r>
          </a:p>
        </p:txBody>
      </p:sp>
      <p:sp>
        <p:nvSpPr>
          <p:cNvPr id="2056" name="WordArt 6"/>
          <p:cNvSpPr>
            <a:spLocks noChangeArrowheads="1" noChangeShapeType="1" noTextEdit="1"/>
          </p:cNvSpPr>
          <p:nvPr/>
        </p:nvSpPr>
        <p:spPr bwMode="auto">
          <a:xfrm>
            <a:off x="1219200" y="457200"/>
            <a:ext cx="9753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72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Lê Lợi- Quận Hà Đông</a:t>
            </a:r>
            <a:endParaRPr kumimoji="0" lang="en-US" sz="1800" b="1" i="0" u="none" strike="noStrike" kern="10" cap="none" spc="720" normalizeH="0" baseline="0" noProof="0">
              <a:ln w="9525">
                <a:noFill/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57" name="Text Box 19"/>
          <p:cNvSpPr txBox="1">
            <a:spLocks noChangeArrowheads="1"/>
          </p:cNvSpPr>
          <p:nvPr/>
        </p:nvSpPr>
        <p:spPr bwMode="auto">
          <a:xfrm>
            <a:off x="1016000" y="4953001"/>
            <a:ext cx="10871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Giáo viên: Nguyễn Thị Hải Anh</a:t>
            </a:r>
          </a:p>
        </p:txBody>
      </p:sp>
      <p:pic>
        <p:nvPicPr>
          <p:cNvPr id="2058" name="Picture 9" descr="flower928299"/>
          <p:cNvPicPr>
            <a:picLocks noChangeAspect="1" noChangeArrowheads="1"/>
          </p:cNvPicPr>
          <p:nvPr/>
        </p:nvPicPr>
        <p:blipFill>
          <a:blip r:embed="rId7">
            <a:lum bright="-2000" contrast="4000"/>
          </a:blip>
          <a:srcRect/>
          <a:stretch>
            <a:fillRect/>
          </a:stretch>
        </p:blipFill>
        <p:spPr bwMode="auto">
          <a:xfrm>
            <a:off x="0" y="-307975"/>
            <a:ext cx="12192000" cy="71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WordArt 4"/>
          <p:cNvSpPr>
            <a:spLocks noChangeArrowheads="1" noChangeShapeType="1" noTextEdit="1"/>
          </p:cNvSpPr>
          <p:nvPr/>
        </p:nvSpPr>
        <p:spPr bwMode="auto">
          <a:xfrm>
            <a:off x="563971" y="2241550"/>
            <a:ext cx="11569623" cy="1373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thầy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cô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về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dự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err="1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giờ</a:t>
            </a:r>
            <a:r>
              <a:rPr kumimoji="0" lang="en-US" sz="4400" b="1" i="0" u="none" strike="noStrike" kern="10" cap="none" spc="0" normalizeH="0" baseline="0" noProof="0" dirty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400" b="1" i="0" u="none" strike="noStrike" kern="10" cap="none" spc="0" normalizeH="0" baseline="0" noProof="0" dirty="0" smtClean="0">
                <a:ln w="9525">
                  <a:solidFill>
                    <a:srgbClr val="EEECE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lớp2C2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EEECE1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60" name="WordArt 6"/>
          <p:cNvSpPr>
            <a:spLocks noChangeArrowheads="1" noChangeShapeType="1" noTextEdit="1"/>
          </p:cNvSpPr>
          <p:nvPr/>
        </p:nvSpPr>
        <p:spPr bwMode="auto">
          <a:xfrm>
            <a:off x="1166284" y="120650"/>
            <a:ext cx="9753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72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1800" b="1" i="0" u="none" strike="noStrike" kern="10" cap="none" spc="720" normalizeH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TIỂU HỌC KIẾN THIẾT</a:t>
            </a:r>
            <a:endParaRPr kumimoji="0" lang="en-US" sz="1800" b="1" i="0" u="none" strike="noStrike" kern="10" cap="none" spc="720" normalizeH="0" baseline="0" noProof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812800" y="5148531"/>
            <a:ext cx="10871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50000"/>
              </a:spcBef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Thị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Hồng</a:t>
            </a:r>
            <a:r>
              <a:rPr kumimoji="0" lang="en-US" alt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Vân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88238"/>
      </p:ext>
    </p:extLst>
  </p:cSld>
  <p:clrMapOvr>
    <a:masterClrMapping/>
  </p:clrMapOvr>
  <p:transition spd="med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</p:childTnLst>
        </p:cTn>
      </p:par>
    </p:tnLst>
    <p:bldLst>
      <p:bldP spid="20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6FC47C5-A023-A062-9890-8A8F75DC8A75}"/>
              </a:ext>
            </a:extLst>
          </p:cNvPr>
          <p:cNvSpPr/>
          <p:nvPr/>
        </p:nvSpPr>
        <p:spPr>
          <a:xfrm>
            <a:off x="2264230" y="84417"/>
            <a:ext cx="9056914" cy="15440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làm việc của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 cán sự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B1F2EE-F8FD-75F5-5DC5-711C7703A776}"/>
              </a:ext>
            </a:extLst>
          </p:cNvPr>
          <p:cNvSpPr txBox="1"/>
          <p:nvPr/>
        </p:nvSpPr>
        <p:spPr>
          <a:xfrm>
            <a:off x="78378" y="2089647"/>
            <a:ext cx="3839198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tổ trưởng báo cáo kết quả hoạt động trong tuần 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F6BC6C-93C9-D982-15BD-9D511EE50B93}"/>
              </a:ext>
            </a:extLst>
          </p:cNvPr>
          <p:cNvSpPr txBox="1"/>
          <p:nvPr/>
        </p:nvSpPr>
        <p:spPr>
          <a:xfrm>
            <a:off x="7524206" y="2278149"/>
            <a:ext cx="4667794" cy="105560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 trưởng báo cáo kết quả học tập của lớp trong tuần.</a:t>
            </a: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648770" y="2805953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085962" y="2855814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: Shape 53">
            <a:extLst>
              <a:ext uri="{FF2B5EF4-FFF2-40B4-BE49-F238E27FC236}">
                <a16:creationId xmlns="" xmlns:a16="http://schemas.microsoft.com/office/drawing/2014/main" id="{818C04AA-A1CC-F0D7-8052-F301F1B64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833989">
            <a:off x="376317" y="110355"/>
            <a:ext cx="1710695" cy="887993"/>
          </a:xfrm>
          <a:custGeom>
            <a:avLst/>
            <a:gdLst>
              <a:gd name="connsiteX0" fmla="*/ 63551 w 1710695"/>
              <a:gd name="connsiteY0" fmla="*/ 482859 h 887993"/>
              <a:gd name="connsiteX1" fmla="*/ 416574 w 1710695"/>
              <a:gd name="connsiteY1" fmla="*/ 101186 h 887993"/>
              <a:gd name="connsiteX2" fmla="*/ 464178 w 1710695"/>
              <a:gd name="connsiteY2" fmla="*/ 77912 h 887993"/>
              <a:gd name="connsiteX3" fmla="*/ 995084 w 1710695"/>
              <a:gd name="connsiteY3" fmla="*/ 6991 h 887993"/>
              <a:gd name="connsiteX4" fmla="*/ 1358405 w 1710695"/>
              <a:gd name="connsiteY4" fmla="*/ 152419 h 887993"/>
              <a:gd name="connsiteX5" fmla="*/ 1618314 w 1710695"/>
              <a:gd name="connsiteY5" fmla="*/ 416472 h 887993"/>
              <a:gd name="connsiteX6" fmla="*/ 1710695 w 1710695"/>
              <a:gd name="connsiteY6" fmla="*/ 812658 h 887993"/>
              <a:gd name="connsiteX7" fmla="*/ 1533390 w 1710695"/>
              <a:gd name="connsiteY7" fmla="*/ 816809 h 887993"/>
              <a:gd name="connsiteX8" fmla="*/ 1295802 w 1710695"/>
              <a:gd name="connsiteY8" fmla="*/ 842945 h 887993"/>
              <a:gd name="connsiteX9" fmla="*/ 1227396 w 1710695"/>
              <a:gd name="connsiteY9" fmla="*/ 534044 h 887993"/>
              <a:gd name="connsiteX10" fmla="*/ 941163 w 1710695"/>
              <a:gd name="connsiteY10" fmla="*/ 363235 h 887993"/>
              <a:gd name="connsiteX11" fmla="*/ 673254 w 1710695"/>
              <a:gd name="connsiteY11" fmla="*/ 391648 h 887993"/>
              <a:gd name="connsiteX12" fmla="*/ 447897 w 1710695"/>
              <a:gd name="connsiteY12" fmla="*/ 556013 h 887993"/>
              <a:gd name="connsiteX13" fmla="*/ 394115 w 1710695"/>
              <a:gd name="connsiteY13" fmla="*/ 866742 h 887993"/>
              <a:gd name="connsiteX14" fmla="*/ 0 w 1710695"/>
              <a:gd name="connsiteY14" fmla="*/ 881869 h 887993"/>
              <a:gd name="connsiteX15" fmla="*/ 29991 w 1710695"/>
              <a:gd name="connsiteY15" fmla="*/ 577509 h 887993"/>
              <a:gd name="connsiteX16" fmla="*/ 61224 w 1710695"/>
              <a:gd name="connsiteY16" fmla="*/ 487435 h 88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0695" h="887993">
                <a:moveTo>
                  <a:pt x="63551" y="482859"/>
                </a:moveTo>
                <a:lnTo>
                  <a:pt x="416574" y="101186"/>
                </a:lnTo>
                <a:lnTo>
                  <a:pt x="464178" y="77912"/>
                </a:lnTo>
                <a:cubicBezTo>
                  <a:pt x="619160" y="15136"/>
                  <a:pt x="791868" y="-14597"/>
                  <a:pt x="995084" y="6991"/>
                </a:cubicBezTo>
                <a:cubicBezTo>
                  <a:pt x="1140290" y="9087"/>
                  <a:pt x="1254534" y="84172"/>
                  <a:pt x="1358405" y="152419"/>
                </a:cubicBezTo>
                <a:cubicBezTo>
                  <a:pt x="1462277" y="220666"/>
                  <a:pt x="1559599" y="306432"/>
                  <a:pt x="1618314" y="416472"/>
                </a:cubicBezTo>
                <a:cubicBezTo>
                  <a:pt x="1677030" y="526512"/>
                  <a:pt x="1691856" y="677775"/>
                  <a:pt x="1710695" y="812658"/>
                </a:cubicBezTo>
                <a:cubicBezTo>
                  <a:pt x="1640186" y="809917"/>
                  <a:pt x="1608753" y="823408"/>
                  <a:pt x="1533390" y="816809"/>
                </a:cubicBezTo>
                <a:cubicBezTo>
                  <a:pt x="1456900" y="821993"/>
                  <a:pt x="1330908" y="843100"/>
                  <a:pt x="1295802" y="842945"/>
                </a:cubicBezTo>
                <a:cubicBezTo>
                  <a:pt x="1283584" y="790323"/>
                  <a:pt x="1286502" y="613995"/>
                  <a:pt x="1227396" y="534044"/>
                </a:cubicBezTo>
                <a:cubicBezTo>
                  <a:pt x="1168290" y="454092"/>
                  <a:pt x="1033520" y="386968"/>
                  <a:pt x="941163" y="363235"/>
                </a:cubicBezTo>
                <a:cubicBezTo>
                  <a:pt x="848806" y="339503"/>
                  <a:pt x="755466" y="359519"/>
                  <a:pt x="673254" y="391648"/>
                </a:cubicBezTo>
                <a:cubicBezTo>
                  <a:pt x="591043" y="423778"/>
                  <a:pt x="494420" y="476831"/>
                  <a:pt x="447897" y="556013"/>
                </a:cubicBezTo>
                <a:cubicBezTo>
                  <a:pt x="401373" y="635195"/>
                  <a:pt x="393279" y="761769"/>
                  <a:pt x="394115" y="866742"/>
                </a:cubicBezTo>
                <a:cubicBezTo>
                  <a:pt x="272056" y="874777"/>
                  <a:pt x="44241" y="899311"/>
                  <a:pt x="0" y="881869"/>
                </a:cubicBezTo>
                <a:cubicBezTo>
                  <a:pt x="3761" y="799397"/>
                  <a:pt x="9459" y="710252"/>
                  <a:pt x="29991" y="577509"/>
                </a:cubicBezTo>
                <a:cubicBezTo>
                  <a:pt x="34913" y="555600"/>
                  <a:pt x="45587" y="524006"/>
                  <a:pt x="61224" y="487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67062260-CFF7-27D7-299D-5D1780278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2111881">
            <a:off x="1287745" y="2019087"/>
            <a:ext cx="379668" cy="374508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F0715E74-E09B-FEE8-2361-93B1D6897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ADD86487-95D6-F07B-D710-E6CA159D2D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78977">
            <a:off x="10650831" y="5404335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B0D7D865-3261-4BBB-39E8-F17030D7A1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3827276" flipH="1">
            <a:off x="10694026" y="664962"/>
            <a:ext cx="1284318" cy="1937410"/>
            <a:chOff x="11748101" y="3114058"/>
            <a:chExt cx="1284318" cy="1937410"/>
          </a:xfrm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D5165BFA-E66E-63B6-EB60-90C08779F5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D6AC6F3-8677-23F0-826C-C98B0D24E6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E3C756DA-9F2B-1C9A-3316-E5B8EE7EC4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949037" y="495540"/>
            <a:ext cx="370216" cy="362282"/>
            <a:chOff x="10135816" y="265201"/>
            <a:chExt cx="370216" cy="362282"/>
          </a:xfrm>
        </p:grpSpPr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50242C1C-C38F-765C-423E-66DBDD3E78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0478977">
              <a:off x="10135816" y="265202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22854DEE-7888-26B8-22D5-6BE1C240DD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0478977">
              <a:off x="10135817" y="265201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B6554DE5-4EB6-37B0-5592-8BC98C2F4E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78390" y="3121814"/>
            <a:ext cx="1118491" cy="1470079"/>
            <a:chOff x="-78390" y="3121814"/>
            <a:chExt cx="1118491" cy="1470079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107B540-B9C5-D9E2-A821-31C426CF09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B68D77E2-FC6B-1120-A088-078257E7D9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="" xmlns:a16="http://schemas.microsoft.com/office/drawing/2014/main" id="{74A8B050-1341-E322-EE63-86B954CBCD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4111557" flipH="1" flipV="1">
            <a:off x="10861808" y="3593540"/>
            <a:ext cx="1560191" cy="1019928"/>
          </a:xfrm>
          <a:custGeom>
            <a:avLst/>
            <a:gdLst>
              <a:gd name="connsiteX0" fmla="*/ 1560191 w 1560191"/>
              <a:gd name="connsiteY0" fmla="*/ 990889 h 1019928"/>
              <a:gd name="connsiteX1" fmla="*/ 1203921 w 1560191"/>
              <a:gd name="connsiteY1" fmla="*/ 1019928 h 1019928"/>
              <a:gd name="connsiteX2" fmla="*/ 1203488 w 1560191"/>
              <a:gd name="connsiteY2" fmla="*/ 1003983 h 1019928"/>
              <a:gd name="connsiteX3" fmla="*/ 1195436 w 1560191"/>
              <a:gd name="connsiteY3" fmla="*/ 886039 h 1019928"/>
              <a:gd name="connsiteX4" fmla="*/ 1123416 w 1560191"/>
              <a:gd name="connsiteY4" fmla="*/ 559864 h 1019928"/>
              <a:gd name="connsiteX5" fmla="*/ 893121 w 1560191"/>
              <a:gd name="connsiteY5" fmla="*/ 365664 h 1019928"/>
              <a:gd name="connsiteX6" fmla="*/ 480605 w 1560191"/>
              <a:gd name="connsiteY6" fmla="*/ 439334 h 1019928"/>
              <a:gd name="connsiteX7" fmla="*/ 309536 w 1560191"/>
              <a:gd name="connsiteY7" fmla="*/ 900639 h 1019928"/>
              <a:gd name="connsiteX8" fmla="*/ 307509 w 1560191"/>
              <a:gd name="connsiteY8" fmla="*/ 915185 h 1019928"/>
              <a:gd name="connsiteX9" fmla="*/ 0 w 1560191"/>
              <a:gd name="connsiteY9" fmla="*/ 794215 h 1019928"/>
              <a:gd name="connsiteX10" fmla="*/ 3078 w 1560191"/>
              <a:gd name="connsiteY10" fmla="*/ 777179 h 1019928"/>
              <a:gd name="connsiteX11" fmla="*/ 13243 w 1560191"/>
              <a:gd name="connsiteY11" fmla="*/ 720933 h 1019928"/>
              <a:gd name="connsiteX12" fmla="*/ 207037 w 1560191"/>
              <a:gd name="connsiteY12" fmla="*/ 208521 h 1019928"/>
              <a:gd name="connsiteX13" fmla="*/ 813573 w 1560191"/>
              <a:gd name="connsiteY13" fmla="*/ 2678 h 1019928"/>
              <a:gd name="connsiteX14" fmla="*/ 1220388 w 1560191"/>
              <a:gd name="connsiteY14" fmla="*/ 97826 h 1019928"/>
              <a:gd name="connsiteX15" fmla="*/ 1438546 w 1560191"/>
              <a:gd name="connsiteY15" fmla="*/ 330670 h 1019928"/>
              <a:gd name="connsiteX16" fmla="*/ 1550135 w 1560191"/>
              <a:gd name="connsiteY16" fmla="*/ 830672 h 1019928"/>
              <a:gd name="connsiteX17" fmla="*/ 1560191 w 1560191"/>
              <a:gd name="connsiteY17" fmla="*/ 990889 h 10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0191" h="1019928">
                <a:moveTo>
                  <a:pt x="1560191" y="990889"/>
                </a:moveTo>
                <a:lnTo>
                  <a:pt x="1203921" y="1019928"/>
                </a:lnTo>
                <a:cubicBezTo>
                  <a:pt x="1203777" y="1014613"/>
                  <a:pt x="1203632" y="1009298"/>
                  <a:pt x="1203488" y="1003983"/>
                </a:cubicBezTo>
                <a:cubicBezTo>
                  <a:pt x="1201699" y="960593"/>
                  <a:pt x="1199181" y="920101"/>
                  <a:pt x="1195436" y="886039"/>
                </a:cubicBezTo>
                <a:cubicBezTo>
                  <a:pt x="1180455" y="749790"/>
                  <a:pt x="1173802" y="646593"/>
                  <a:pt x="1123416" y="559864"/>
                </a:cubicBezTo>
                <a:cubicBezTo>
                  <a:pt x="1073030" y="473135"/>
                  <a:pt x="1000256" y="385752"/>
                  <a:pt x="893121" y="365664"/>
                </a:cubicBezTo>
                <a:cubicBezTo>
                  <a:pt x="785987" y="345576"/>
                  <a:pt x="577869" y="350172"/>
                  <a:pt x="480605" y="439334"/>
                </a:cubicBezTo>
                <a:cubicBezTo>
                  <a:pt x="383341" y="528496"/>
                  <a:pt x="337239" y="725831"/>
                  <a:pt x="309536" y="900639"/>
                </a:cubicBezTo>
                <a:lnTo>
                  <a:pt x="307509" y="915185"/>
                </a:lnTo>
                <a:lnTo>
                  <a:pt x="0" y="794215"/>
                </a:lnTo>
                <a:lnTo>
                  <a:pt x="3078" y="777179"/>
                </a:lnTo>
                <a:cubicBezTo>
                  <a:pt x="7894" y="758848"/>
                  <a:pt x="12710" y="740516"/>
                  <a:pt x="13243" y="720933"/>
                </a:cubicBezTo>
                <a:cubicBezTo>
                  <a:pt x="46632" y="525002"/>
                  <a:pt x="99569" y="327692"/>
                  <a:pt x="207037" y="208521"/>
                </a:cubicBezTo>
                <a:cubicBezTo>
                  <a:pt x="289877" y="125227"/>
                  <a:pt x="426222" y="-3290"/>
                  <a:pt x="813573" y="2678"/>
                </a:cubicBezTo>
                <a:cubicBezTo>
                  <a:pt x="988675" y="-13906"/>
                  <a:pt x="1112892" y="50050"/>
                  <a:pt x="1220388" y="97826"/>
                </a:cubicBezTo>
                <a:cubicBezTo>
                  <a:pt x="1284499" y="126320"/>
                  <a:pt x="1383588" y="208529"/>
                  <a:pt x="1438546" y="330670"/>
                </a:cubicBezTo>
                <a:cubicBezTo>
                  <a:pt x="1493504" y="452811"/>
                  <a:pt x="1527018" y="713152"/>
                  <a:pt x="1550135" y="830672"/>
                </a:cubicBezTo>
                <a:cubicBezTo>
                  <a:pt x="1550137" y="882760"/>
                  <a:pt x="1560189" y="938801"/>
                  <a:pt x="1560191" y="99088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="" xmlns:a16="http://schemas.microsoft.com/office/drawing/2014/main" id="{8397E5D6-4D7F-0F66-888F-1883E7505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78977">
            <a:off x="895235" y="5115776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="" xmlns:a16="http://schemas.microsoft.com/office/drawing/2014/main" id="{CA434C8A-1FE7-78C7-2287-A4551C31C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5" name="Chỗ dành sẵn cho Nội dung 4" descr="Ảnh có chứa trang phục, giày dép, người, ngoài trời&#10;&#10;Mô tả được tạo tự động">
            <a:extLst>
              <a:ext uri="{FF2B5EF4-FFF2-40B4-BE49-F238E27FC236}">
                <a16:creationId xmlns="" xmlns:a16="http://schemas.microsoft.com/office/drawing/2014/main" id="{A6D84644-3527-90BC-B9FE-1E325B854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39126" r="268" b="13444"/>
          <a:stretch/>
        </p:blipFill>
        <p:spPr>
          <a:xfrm>
            <a:off x="1325666" y="404948"/>
            <a:ext cx="9540668" cy="6048103"/>
          </a:xfrm>
          <a:prstGeom prst="rect">
            <a:avLst/>
          </a:prstGeom>
        </p:spPr>
      </p:pic>
      <p:pic>
        <p:nvPicPr>
          <p:cNvPr id="86" name="Hình ảnh 85" descr="Ảnh có chứa trang phục, bầu trời, giày dép, ngoài trời&#10;&#10;Mô tả được tạo tự động">
            <a:extLst>
              <a:ext uri="{FF2B5EF4-FFF2-40B4-BE49-F238E27FC236}">
                <a16:creationId xmlns="" xmlns:a16="http://schemas.microsoft.com/office/drawing/2014/main" id="{CF4A5022-8645-7927-E99B-7FD57B832B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0" b="20772"/>
          <a:stretch/>
        </p:blipFill>
        <p:spPr>
          <a:xfrm>
            <a:off x="1557354" y="326918"/>
            <a:ext cx="9077291" cy="6204162"/>
          </a:xfrm>
          <a:prstGeom prst="rect">
            <a:avLst/>
          </a:prstGeom>
        </p:spPr>
      </p:pic>
      <p:pic>
        <p:nvPicPr>
          <p:cNvPr id="90" name="Hình ảnh 89" descr="Ảnh có chứa trang phục, người, giày dép, côngtenơ&#10;&#10;Mô tả được tạo tự động">
            <a:extLst>
              <a:ext uri="{FF2B5EF4-FFF2-40B4-BE49-F238E27FC236}">
                <a16:creationId xmlns="" xmlns:a16="http://schemas.microsoft.com/office/drawing/2014/main" id="{2D36F915-51D0-7221-CC23-8181C2E8E1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12500" r="22953" b="12500"/>
          <a:stretch/>
        </p:blipFill>
        <p:spPr>
          <a:xfrm>
            <a:off x="1133628" y="328117"/>
            <a:ext cx="9924741" cy="6202963"/>
          </a:xfrm>
          <a:prstGeom prst="rect">
            <a:avLst/>
          </a:prstGeom>
        </p:spPr>
      </p:pic>
      <p:pic>
        <p:nvPicPr>
          <p:cNvPr id="108" name="Hình ảnh 107" descr="Ảnh có chứa trang phục, bầu trời, người, giày dép&#10;&#10;Mô tả được tạo tự động">
            <a:extLst>
              <a:ext uri="{FF2B5EF4-FFF2-40B4-BE49-F238E27FC236}">
                <a16:creationId xmlns="" xmlns:a16="http://schemas.microsoft.com/office/drawing/2014/main" id="{495A6DA1-3559-DE85-3BC7-3B9790151A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" t="40850" r="345" b="12324"/>
          <a:stretch/>
        </p:blipFill>
        <p:spPr>
          <a:xfrm>
            <a:off x="1133626" y="325624"/>
            <a:ext cx="9924741" cy="6202963"/>
          </a:xfrm>
          <a:prstGeom prst="rect">
            <a:avLst/>
          </a:prstGeom>
        </p:spPr>
      </p:pic>
      <p:pic>
        <p:nvPicPr>
          <p:cNvPr id="111" name="Hình ảnh 110" descr="Ảnh có chứa trang phục, người, mặt đất, ngoài trời&#10;&#10;Mô tả được tạo tự động">
            <a:extLst>
              <a:ext uri="{FF2B5EF4-FFF2-40B4-BE49-F238E27FC236}">
                <a16:creationId xmlns="" xmlns:a16="http://schemas.microsoft.com/office/drawing/2014/main" id="{FDE0DCD7-412C-85C7-476D-2D29075B97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-303" r="17438" b="224"/>
          <a:stretch/>
        </p:blipFill>
        <p:spPr>
          <a:xfrm>
            <a:off x="743231" y="382564"/>
            <a:ext cx="10705530" cy="6089081"/>
          </a:xfrm>
          <a:prstGeom prst="rect">
            <a:avLst/>
          </a:prstGeom>
        </p:spPr>
      </p:pic>
      <p:pic>
        <p:nvPicPr>
          <p:cNvPr id="113" name="Hình ảnh 112" descr="Ảnh có chứa giày dép, trang phục, mặt đất, người&#10;&#10;Mô tả được tạo tự động">
            <a:extLst>
              <a:ext uri="{FF2B5EF4-FFF2-40B4-BE49-F238E27FC236}">
                <a16:creationId xmlns="" xmlns:a16="http://schemas.microsoft.com/office/drawing/2014/main" id="{6A639F36-AD09-FCF0-CE16-F2BD558AD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35" r="16601" b="-35"/>
          <a:stretch/>
        </p:blipFill>
        <p:spPr>
          <a:xfrm>
            <a:off x="1133626" y="327465"/>
            <a:ext cx="9924741" cy="6202963"/>
          </a:xfrm>
          <a:prstGeom prst="rect">
            <a:avLst/>
          </a:prstGeom>
        </p:spPr>
      </p:pic>
      <p:pic>
        <p:nvPicPr>
          <p:cNvPr id="117" name="Hình ảnh 116">
            <a:extLst>
              <a:ext uri="{FF2B5EF4-FFF2-40B4-BE49-F238E27FC236}">
                <a16:creationId xmlns="" xmlns:a16="http://schemas.microsoft.com/office/drawing/2014/main" id="{D93E282E-06FF-B33D-EC22-001794F456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29531" r="124" b="10365"/>
          <a:stretch/>
        </p:blipFill>
        <p:spPr>
          <a:xfrm>
            <a:off x="3767317" y="325624"/>
            <a:ext cx="4657357" cy="6209809"/>
          </a:xfrm>
          <a:prstGeom prst="rect">
            <a:avLst/>
          </a:prstGeom>
        </p:spPr>
      </p:pic>
      <p:pic>
        <p:nvPicPr>
          <p:cNvPr id="119" name="Hình ảnh 118">
            <a:extLst>
              <a:ext uri="{FF2B5EF4-FFF2-40B4-BE49-F238E27FC236}">
                <a16:creationId xmlns="" xmlns:a16="http://schemas.microsoft.com/office/drawing/2014/main" id="{C8E96E6D-67B8-677A-29DC-739E3CA13C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" t="33905" r="-2959" b="35619"/>
          <a:stretch/>
        </p:blipFill>
        <p:spPr>
          <a:xfrm>
            <a:off x="1400045" y="400748"/>
            <a:ext cx="9400014" cy="6089081"/>
          </a:xfrm>
          <a:prstGeom prst="rect">
            <a:avLst/>
          </a:prstGeom>
        </p:spPr>
      </p:pic>
      <p:pic>
        <p:nvPicPr>
          <p:cNvPr id="121" name="Hình ảnh 120" descr="Ảnh có chứa ngoài trời, cây cối, tòa nhà, mặt đất&#10;&#10;Mô tả được tạo tự động">
            <a:extLst>
              <a:ext uri="{FF2B5EF4-FFF2-40B4-BE49-F238E27FC236}">
                <a16:creationId xmlns="" xmlns:a16="http://schemas.microsoft.com/office/drawing/2014/main" id="{3EE29CC9-0470-6EDB-1F28-C138CF6CC6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213" r="16010" b="-213"/>
          <a:stretch/>
        </p:blipFill>
        <p:spPr>
          <a:xfrm>
            <a:off x="1113189" y="343806"/>
            <a:ext cx="9945177" cy="6215736"/>
          </a:xfrm>
          <a:prstGeom prst="rect">
            <a:avLst/>
          </a:prstGeom>
        </p:spPr>
      </p:pic>
      <p:pic>
        <p:nvPicPr>
          <p:cNvPr id="123" name="Hình ảnh 122" descr="Ảnh có chứa người, trang phục, trong nhà, đồ đạc&#10;&#10;Mô tả được tạo tự động">
            <a:extLst>
              <a:ext uri="{FF2B5EF4-FFF2-40B4-BE49-F238E27FC236}">
                <a16:creationId xmlns="" xmlns:a16="http://schemas.microsoft.com/office/drawing/2014/main" id="{2E4B3E85-3F47-95F6-9BF1-A1B7D1C946A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3"/>
          <a:stretch/>
        </p:blipFill>
        <p:spPr>
          <a:xfrm>
            <a:off x="348274" y="680970"/>
            <a:ext cx="11495442" cy="5495925"/>
          </a:xfrm>
          <a:prstGeom prst="rect">
            <a:avLst/>
          </a:prstGeom>
        </p:spPr>
      </p:pic>
      <p:pic>
        <p:nvPicPr>
          <p:cNvPr id="125" name="Hình ảnh 124" descr="Ảnh có chứa cậu bé, trong nhà, Giáo dục, trang phục&#10;&#10;Mô tả được tạo tự động">
            <a:extLst>
              <a:ext uri="{FF2B5EF4-FFF2-40B4-BE49-F238E27FC236}">
                <a16:creationId xmlns="" xmlns:a16="http://schemas.microsoft.com/office/drawing/2014/main" id="{3E833C91-C96D-615A-677C-0D955C6643E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 b="26857"/>
          <a:stretch/>
        </p:blipFill>
        <p:spPr>
          <a:xfrm>
            <a:off x="3789794" y="189861"/>
            <a:ext cx="4612401" cy="6474486"/>
          </a:xfrm>
          <a:prstGeom prst="rect">
            <a:avLst/>
          </a:prstGeom>
        </p:spPr>
      </p:pic>
      <p:pic>
        <p:nvPicPr>
          <p:cNvPr id="127" name="Hình ảnh 126" descr="Ảnh có chứa văn bản, Mặt người, trang phục, trong nhà&#10;&#10;Mô tả được tạo tự động">
            <a:extLst>
              <a:ext uri="{FF2B5EF4-FFF2-40B4-BE49-F238E27FC236}">
                <a16:creationId xmlns="" xmlns:a16="http://schemas.microsoft.com/office/drawing/2014/main" id="{63A549B1-D698-7718-5D33-4C174320215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19948"/>
          <a:stretch/>
        </p:blipFill>
        <p:spPr>
          <a:xfrm>
            <a:off x="3712848" y="260554"/>
            <a:ext cx="4777100" cy="6369467"/>
          </a:xfrm>
          <a:prstGeom prst="rect">
            <a:avLst/>
          </a:prstGeom>
        </p:spPr>
      </p:pic>
      <p:pic>
        <p:nvPicPr>
          <p:cNvPr id="129" name="Hình ảnh 128" descr="Ảnh có chứa cậu bé, trang phục, Giáo dục, Mặt người&#10;&#10;Mô tả được tạo tự động">
            <a:extLst>
              <a:ext uri="{FF2B5EF4-FFF2-40B4-BE49-F238E27FC236}">
                <a16:creationId xmlns="" xmlns:a16="http://schemas.microsoft.com/office/drawing/2014/main" id="{0858F3DD-2333-321C-01EF-D5F7CA51A5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9507" r="-281" b="15493"/>
          <a:stretch/>
        </p:blipFill>
        <p:spPr>
          <a:xfrm>
            <a:off x="3709974" y="268333"/>
            <a:ext cx="4777100" cy="6369467"/>
          </a:xfrm>
          <a:prstGeom prst="rect">
            <a:avLst/>
          </a:prstGeom>
        </p:spPr>
      </p:pic>
      <p:pic>
        <p:nvPicPr>
          <p:cNvPr id="131" name="Hình ảnh 130" descr="Ảnh có chứa Giáo dục, lớp, Trường công, Học tập&#10;&#10;Mô tả được tạo tự động">
            <a:extLst>
              <a:ext uri="{FF2B5EF4-FFF2-40B4-BE49-F238E27FC236}">
                <a16:creationId xmlns="" xmlns:a16="http://schemas.microsoft.com/office/drawing/2014/main" id="{284DEF4C-B5A4-06B0-A24C-BA1F0652E00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179" r="11596" b="-179"/>
          <a:stretch/>
        </p:blipFill>
        <p:spPr>
          <a:xfrm>
            <a:off x="728275" y="590831"/>
            <a:ext cx="10735438" cy="5495925"/>
          </a:xfrm>
          <a:prstGeom prst="rect">
            <a:avLst/>
          </a:prstGeom>
        </p:spPr>
      </p:pic>
      <p:pic>
        <p:nvPicPr>
          <p:cNvPr id="133" name="Hình ảnh 132" descr="Ảnh có chứa trong nhà, đồ đạc, Giáo dục, trường học&#10;&#10;Mô tả được tạo tự động">
            <a:extLst>
              <a:ext uri="{FF2B5EF4-FFF2-40B4-BE49-F238E27FC236}">
                <a16:creationId xmlns="" xmlns:a16="http://schemas.microsoft.com/office/drawing/2014/main" id="{1A132CA5-13EE-9D0E-8E80-C90BEEAA012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470" r="16601" b="-470"/>
          <a:stretch/>
        </p:blipFill>
        <p:spPr>
          <a:xfrm>
            <a:off x="1078535" y="295497"/>
            <a:ext cx="10034918" cy="6271824"/>
          </a:xfrm>
          <a:prstGeom prst="rect">
            <a:avLst/>
          </a:prstGeom>
        </p:spPr>
      </p:pic>
      <p:pic>
        <p:nvPicPr>
          <p:cNvPr id="135" name="Hình ảnh 134" descr="Ảnh có chứa Giáo dục, lớp, Trường công, phòng học&#10;&#10;Mô tả được tạo tự động">
            <a:extLst>
              <a:ext uri="{FF2B5EF4-FFF2-40B4-BE49-F238E27FC236}">
                <a16:creationId xmlns="" xmlns:a16="http://schemas.microsoft.com/office/drawing/2014/main" id="{F7EFDFB5-78E6-5D74-6DCD-1A4FCFEB29E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5713"/>
          <a:stretch/>
        </p:blipFill>
        <p:spPr>
          <a:xfrm>
            <a:off x="236432" y="510010"/>
            <a:ext cx="11719123" cy="5848778"/>
          </a:xfrm>
          <a:prstGeom prst="rect">
            <a:avLst/>
          </a:prstGeom>
        </p:spPr>
      </p:pic>
      <p:pic>
        <p:nvPicPr>
          <p:cNvPr id="137" name="Hình ảnh 136" descr="Ảnh có chứa văn bản, chữ viết tay, giấy, Sản phẩm từ giấy&#10;&#10;Mô tả được tạo tự động">
            <a:extLst>
              <a:ext uri="{FF2B5EF4-FFF2-40B4-BE49-F238E27FC236}">
                <a16:creationId xmlns="" xmlns:a16="http://schemas.microsoft.com/office/drawing/2014/main" id="{D66E36C2-23C3-B91F-FA01-D5C66625CC2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17000"/>
          <a:stretch/>
        </p:blipFill>
        <p:spPr>
          <a:xfrm rot="16200000">
            <a:off x="2844823" y="1124978"/>
            <a:ext cx="6496595" cy="4612401"/>
          </a:xfrm>
          <a:prstGeom prst="rect">
            <a:avLst/>
          </a:prstGeom>
        </p:spPr>
      </p:pic>
      <p:pic>
        <p:nvPicPr>
          <p:cNvPr id="139" name="Hình ảnh 138" descr="Ảnh có chứa văn bản, chữ viết tay, văn phòng phẩm, giấy&#10;&#10;Mô tả được tạo tự động">
            <a:extLst>
              <a:ext uri="{FF2B5EF4-FFF2-40B4-BE49-F238E27FC236}">
                <a16:creationId xmlns="" xmlns:a16="http://schemas.microsoft.com/office/drawing/2014/main" id="{5AA07868-7E19-0028-634A-594EA3A2C0F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 b="23429"/>
          <a:stretch/>
        </p:blipFill>
        <p:spPr>
          <a:xfrm>
            <a:off x="3871663" y="209177"/>
            <a:ext cx="4451152" cy="6450443"/>
          </a:xfrm>
          <a:prstGeom prst="rect">
            <a:avLst/>
          </a:prstGeom>
        </p:spPr>
      </p:pic>
      <p:pic>
        <p:nvPicPr>
          <p:cNvPr id="143" name="Hình ảnh 142" descr="Ảnh có chứa văn bản, chữ viết tay, văn phòng phẩm, sổ tay&#10;&#10;Mô tả được tạo tự động">
            <a:extLst>
              <a:ext uri="{FF2B5EF4-FFF2-40B4-BE49-F238E27FC236}">
                <a16:creationId xmlns="" xmlns:a16="http://schemas.microsoft.com/office/drawing/2014/main" id="{CB11AF75-A9B6-1965-0C16-854FED46FF7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21937"/>
          <a:stretch/>
        </p:blipFill>
        <p:spPr>
          <a:xfrm>
            <a:off x="3828197" y="175929"/>
            <a:ext cx="4546567" cy="6538715"/>
          </a:xfrm>
          <a:prstGeom prst="rect">
            <a:avLst/>
          </a:prstGeom>
        </p:spPr>
      </p:pic>
      <p:pic>
        <p:nvPicPr>
          <p:cNvPr id="145" name="Hình ảnh 144" descr="Ảnh có chứa văn bản, chữ viết tay, giấy, Sản phẩm từ giấy&#10;&#10;Mô tả được tạo tự động">
            <a:extLst>
              <a:ext uri="{FF2B5EF4-FFF2-40B4-BE49-F238E27FC236}">
                <a16:creationId xmlns="" xmlns:a16="http://schemas.microsoft.com/office/drawing/2014/main" id="{131AAEA1-D33C-1637-3036-AED9DB2B64F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15134"/>
          <a:stretch/>
        </p:blipFill>
        <p:spPr>
          <a:xfrm rot="16200000">
            <a:off x="3119227" y="-1180383"/>
            <a:ext cx="5964774" cy="9217114"/>
          </a:xfrm>
          <a:prstGeom prst="rect">
            <a:avLst/>
          </a:prstGeom>
        </p:spPr>
      </p:pic>
      <p:pic>
        <p:nvPicPr>
          <p:cNvPr id="147" name="Hình ảnh 146" descr="Ảnh có chứa văn bản, chữ viết tay, Bản nhạc, tài liệu&#10;&#10;Mô tả được tạo tự động">
            <a:extLst>
              <a:ext uri="{FF2B5EF4-FFF2-40B4-BE49-F238E27FC236}">
                <a16:creationId xmlns="" xmlns:a16="http://schemas.microsoft.com/office/drawing/2014/main" id="{D38C9B72-D40B-DC6C-5C89-148DD4046B91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20222"/>
          <a:stretch/>
        </p:blipFill>
        <p:spPr>
          <a:xfrm rot="16200000">
            <a:off x="3116418" y="-1523734"/>
            <a:ext cx="5964774" cy="9930361"/>
          </a:xfrm>
          <a:prstGeom prst="rect">
            <a:avLst/>
          </a:prstGeom>
        </p:spPr>
      </p:pic>
      <p:pic>
        <p:nvPicPr>
          <p:cNvPr id="149" name="Hình ảnh 148" descr="Ảnh có chứa văn bản, trang phục, chữ viết tay, tường&#10;&#10;Mô tả được tạo tự động">
            <a:extLst>
              <a:ext uri="{FF2B5EF4-FFF2-40B4-BE49-F238E27FC236}">
                <a16:creationId xmlns="" xmlns:a16="http://schemas.microsoft.com/office/drawing/2014/main" id="{5BE2D590-600A-F711-2A61-2D28E552647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26857"/>
          <a:stretch/>
        </p:blipFill>
        <p:spPr>
          <a:xfrm>
            <a:off x="3868786" y="162602"/>
            <a:ext cx="4451151" cy="6529004"/>
          </a:xfrm>
          <a:prstGeom prst="rect">
            <a:avLst/>
          </a:prstGeom>
        </p:spPr>
      </p:pic>
      <p:pic>
        <p:nvPicPr>
          <p:cNvPr id="152" name="Recording_283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08338F57-05BF-EF6B-F21E-5AEE44413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 flipH="1" flipV="1">
            <a:off x="-318845" y="-31801"/>
            <a:ext cx="300134" cy="300134"/>
          </a:xfrm>
          <a:prstGeom prst="rect">
            <a:avLst/>
          </a:prstGeom>
        </p:spPr>
      </p:pic>
      <p:pic>
        <p:nvPicPr>
          <p:cNvPr id="2" name="SnapSave.io - Karaoke Tình Bạn Diệu Kỳ Ricky Star x Lăng LD x Amee Beat Chuẩn _ Kent D (128 kbps)">
            <a:hlinkClick r:id="" action="ppaction://media"/>
            <a:extLst>
              <a:ext uri="{FF2B5EF4-FFF2-40B4-BE49-F238E27FC236}">
                <a16:creationId xmlns="" xmlns:a16="http://schemas.microsoft.com/office/drawing/2014/main" id="{0230F140-D78F-4D67-C5D3-81477B38AA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671669" y="47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1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1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1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1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100"/>
                            </p:stCondLst>
                            <p:childTnLst>
                              <p:par>
                                <p:cTn id="55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1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100"/>
                            </p:stCondLst>
                            <p:childTnLst>
                              <p:par>
                                <p:cTn id="63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1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10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1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100"/>
                            </p:stCondLst>
                            <p:childTnLst>
                              <p:par>
                                <p:cTn id="79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100"/>
                            </p:stCondLst>
                            <p:childTnLst>
                              <p:par>
                                <p:cTn id="8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100"/>
                            </p:stCondLst>
                            <p:childTnLst>
                              <p:par>
                                <p:cTn id="87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1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1100"/>
                            </p:stCondLst>
                            <p:childTnLst>
                              <p:par>
                                <p:cTn id="95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100"/>
                            </p:stCondLst>
                            <p:childTnLst>
                              <p:par>
                                <p:cTn id="9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1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100"/>
                            </p:stCondLst>
                            <p:childTnLst>
                              <p:par>
                                <p:cTn id="10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1100"/>
                            </p:stCondLst>
                            <p:childTnLst>
                              <p:par>
                                <p:cTn id="111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100"/>
                            </p:stCondLst>
                            <p:childTnLst>
                              <p:par>
                                <p:cTn id="1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6100"/>
                            </p:stCondLst>
                            <p:childTnLst>
                              <p:par>
                                <p:cTn id="119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100"/>
                            </p:stCondLst>
                            <p:childTnLst>
                              <p:par>
                                <p:cTn id="1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1100"/>
                            </p:stCondLst>
                            <p:childTnLst>
                              <p:par>
                                <p:cTn id="127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100"/>
                            </p:stCondLst>
                            <p:childTnLst>
                              <p:par>
                                <p:cTn id="1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6100"/>
                            </p:stCondLst>
                            <p:childTnLst>
                              <p:par>
                                <p:cTn id="135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9600"/>
                            </p:stCondLst>
                            <p:childTnLst>
                              <p:par>
                                <p:cTn id="1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600"/>
                            </p:stCondLst>
                            <p:childTnLst>
                              <p:par>
                                <p:cTn id="143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4100"/>
                            </p:stCondLst>
                            <p:childTnLst>
                              <p:par>
                                <p:cTn id="1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100"/>
                            </p:stCondLst>
                            <p:childTnLst>
                              <p:par>
                                <p:cTn id="151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9100"/>
                            </p:stCondLst>
                            <p:childTnLst>
                              <p:par>
                                <p:cTn id="1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100"/>
                            </p:stCondLst>
                            <p:childTnLst>
                              <p:par>
                                <p:cTn id="159" presetID="14" presetClass="exit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4100"/>
                            </p:stCondLst>
                            <p:childTnLst>
                              <p:par>
                                <p:cTn id="1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5100"/>
                            </p:stCondLst>
                            <p:childTnLst>
                              <p:par>
                                <p:cTn id="167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8600"/>
                            </p:stCondLst>
                            <p:childTnLst>
                              <p:par>
                                <p:cTn id="1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9600"/>
                            </p:stCondLst>
                            <p:childTnLst>
                              <p:par>
                                <p:cTn id="175" presetID="14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3100"/>
                            </p:stCondLst>
                            <p:childTnLst>
                              <p:par>
                                <p:cTn id="1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4100"/>
                            </p:stCondLst>
                            <p:childTnLst>
                              <p:par>
                                <p:cTn id="183" presetID="14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audio>
              <p:cMediaNode vol="80000" numSld="999">
                <p:cTn id="1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1844579" cy="11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7AA27F6-1499-E8BA-8CC9-36BE51BB883C}"/>
              </a:ext>
            </a:extLst>
          </p:cNvPr>
          <p:cNvSpPr/>
          <p:nvPr/>
        </p:nvSpPr>
        <p:spPr>
          <a:xfrm>
            <a:off x="2516778" y="1230148"/>
            <a:ext cx="9353006" cy="5627851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66824" y="1975914"/>
            <a:ext cx="2955539" cy="4540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B97E7C-AE4E-FB80-058F-34263EE367CC}"/>
              </a:ext>
            </a:extLst>
          </p:cNvPr>
          <p:cNvSpPr txBox="1"/>
          <p:nvPr/>
        </p:nvSpPr>
        <p:spPr>
          <a:xfrm>
            <a:off x="2788715" y="1499461"/>
            <a:ext cx="90286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tục thi đua học tốt chào mừng Ngày Nhà giáo Việt Nam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Duy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ôi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bạn cùng tiến giúp đỡ nhau trong học tập.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tục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mặc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huy vai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quản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trong 10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truy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Bình bầu hoa thi đua và Gương mặt tiêu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uần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11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3d_013311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118" y="1981200"/>
            <a:ext cx="8560150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nl-NL" sz="4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Chia sẻ về việc giải quyết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mâu thuẫn của em hoặc của bạn bè </a:t>
            </a:r>
            <a:r>
              <a:rPr lang="nl-NL" sz="4400" b="1" smtClean="0">
                <a:solidFill>
                  <a:schemeClr val="accent1"/>
                </a:solidFill>
                <a:latin typeface="Times New Roman"/>
                <a:ea typeface="Times New Roman"/>
              </a:rPr>
              <a:t>ở lớp.</a:t>
            </a:r>
            <a:endParaRPr lang="en-US" sz="4400" dirty="0">
              <a:solidFill>
                <a:schemeClr val="accent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76485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3d_013311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118" y="1981200"/>
            <a:ext cx="8560150" cy="1394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nl-NL" sz="80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Chơi: Đồ!...Cứu!</a:t>
            </a:r>
            <a:endParaRPr lang="en-US" sz="8000" dirty="0">
              <a:solidFill>
                <a:schemeClr val="accent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89569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3d_013311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118" y="1981200"/>
            <a:ext cx="856015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	</a:t>
            </a:r>
            <a:r>
              <a:rPr lang="nl-NL" sz="4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-Khi được bạn giải cứu, em cảm thấy thế nào?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accent1"/>
                </a:solidFill>
                <a:effectLst/>
                <a:latin typeface="Times New Roman"/>
                <a:ea typeface="Times New Roman"/>
              </a:rPr>
              <a:t>	</a:t>
            </a:r>
            <a:r>
              <a:rPr lang="nl-NL" sz="4400" b="1" dirty="0" smtClean="0">
                <a:solidFill>
                  <a:schemeClr val="accent1"/>
                </a:solidFill>
                <a:effectLst/>
                <a:latin typeface="Times New Roman"/>
                <a:ea typeface="Times New Roman"/>
              </a:rPr>
              <a:t>-Khi giải cứu được bạn em cảm thấy thế nào?</a:t>
            </a:r>
            <a:endParaRPr lang="en-US" sz="4400" dirty="0">
              <a:solidFill>
                <a:schemeClr val="accent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53144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Khi_toc_thay_bac_tr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mo dau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smalborg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97180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4455584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752600"/>
            <a:ext cx="416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048001"/>
            <a:ext cx="3657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3886201"/>
            <a:ext cx="36576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long 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170488"/>
            <a:ext cx="36576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838200"/>
            <a:ext cx="416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9600" y="762001"/>
            <a:ext cx="365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err="1">
                <a:latin typeface="Times New Roman" pitchFamily="18" charset="0"/>
              </a:rPr>
              <a:t>Chúc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quý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thầy</a:t>
            </a:r>
            <a:endParaRPr lang="en-US" altLang="en-US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</a:rPr>
              <a:t>cô</a:t>
            </a:r>
            <a:r>
              <a:rPr lang="en-US" altLang="en-US" dirty="0">
                <a:latin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</a:rPr>
              <a:t>giáo</a:t>
            </a:r>
            <a:r>
              <a:rPr lang="en-US" altLang="en-US" dirty="0" smtClean="0">
                <a:latin typeface="Times New Roman" pitchFamily="18" charset="0"/>
              </a:rPr>
              <a:t> </a:t>
            </a:r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438400" y="2209800"/>
            <a:ext cx="325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Luôn mạnh          khỏe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876800" y="342900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Chúc các em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7416800" y="434340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Chăm ngoan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9347200" y="56388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Học giỏi</a:t>
            </a:r>
          </a:p>
        </p:txBody>
      </p:sp>
      <p:pic>
        <p:nvPicPr>
          <p:cNvPr id="27664" name="Picture 16" descr="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9576"/>
            <a:ext cx="4775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0"/>
            <a:ext cx="284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2438400" y="6338888"/>
            <a:ext cx="132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00ADDC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.Vn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46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256</Words>
  <Application>Microsoft Office PowerPoint</Application>
  <PresentationFormat>Custom</PresentationFormat>
  <Paragraphs>43</Paragraphs>
  <Slides>9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Anh</dc:creator>
  <cp:lastModifiedBy>Admin</cp:lastModifiedBy>
  <cp:revision>10</cp:revision>
  <dcterms:created xsi:type="dcterms:W3CDTF">2023-11-05T16:11:02Z</dcterms:created>
  <dcterms:modified xsi:type="dcterms:W3CDTF">2023-11-13T07:45:27Z</dcterms:modified>
</cp:coreProperties>
</file>