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4" r:id="rId3"/>
    <p:sldMasterId id="2147483717" r:id="rId4"/>
  </p:sldMasterIdLst>
  <p:notesMasterIdLst>
    <p:notesMasterId r:id="rId26"/>
  </p:notesMasterIdLst>
  <p:sldIdLst>
    <p:sldId id="257" r:id="rId5"/>
    <p:sldId id="260" r:id="rId6"/>
    <p:sldId id="262" r:id="rId7"/>
    <p:sldId id="271" r:id="rId8"/>
    <p:sldId id="2007577258" r:id="rId9"/>
    <p:sldId id="2007577257" r:id="rId10"/>
    <p:sldId id="2007577259" r:id="rId11"/>
    <p:sldId id="2007577260" r:id="rId12"/>
    <p:sldId id="2007577249" r:id="rId13"/>
    <p:sldId id="299" r:id="rId14"/>
    <p:sldId id="281" r:id="rId15"/>
    <p:sldId id="2007577261" r:id="rId16"/>
    <p:sldId id="279" r:id="rId17"/>
    <p:sldId id="283" r:id="rId18"/>
    <p:sldId id="2007577262" r:id="rId19"/>
    <p:sldId id="2007577264" r:id="rId20"/>
    <p:sldId id="2007577265" r:id="rId21"/>
    <p:sldId id="284" r:id="rId22"/>
    <p:sldId id="2007577266" r:id="rId23"/>
    <p:sldId id="295"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556" autoAdjust="0"/>
  </p:normalViewPr>
  <p:slideViewPr>
    <p:cSldViewPr snapToGrid="0">
      <p:cViewPr varScale="1">
        <p:scale>
          <a:sx n="81" d="100"/>
          <a:sy n="81" d="100"/>
        </p:scale>
        <p:origin x="120" y="9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1.1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0,'8034'0,"-7870"0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49.6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0,'13366'0,"-13092"0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19:55.4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0,'6730'0,"-6592"0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09.51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0,'8591'0,"-8415"0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6T08:20:12.8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0,'8212'0,"-8044"0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D68D-94AD-428C-B278-0FEE52B94460}"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FDE5-2952-4E18-A8A7-AB12AAEE1A90}" type="slidenum">
              <a:rPr lang="en-US" smtClean="0"/>
              <a:t>‹#›</a:t>
            </a:fld>
            <a:endParaRPr lang="en-US"/>
          </a:p>
        </p:txBody>
      </p:sp>
    </p:spTree>
    <p:extLst>
      <p:ext uri="{BB962C8B-B14F-4D97-AF65-F5344CB8AC3E}">
        <p14:creationId xmlns:p14="http://schemas.microsoft.com/office/powerpoint/2010/main" val="175728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DFDE5-2952-4E18-A8A7-AB12AAEE1A90}" type="slidenum">
              <a:rPr lang="en-US" smtClean="0"/>
              <a:t>1</a:t>
            </a:fld>
            <a:endParaRPr lang="en-US"/>
          </a:p>
        </p:txBody>
      </p:sp>
    </p:spTree>
    <p:extLst>
      <p:ext uri="{BB962C8B-B14F-4D97-AF65-F5344CB8AC3E}">
        <p14:creationId xmlns:p14="http://schemas.microsoft.com/office/powerpoint/2010/main" val="2255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070B2-F20C-46C3-8C48-2025953B4D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64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64469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33510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655370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702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2024/10/13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80769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11813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62641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61172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748837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2024/10/13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8937869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2024/10/13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01172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14329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81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10/13/2024</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274945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7281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4847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0432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6550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78176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70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862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412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449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9765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715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41680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5404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129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173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385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2465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49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10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74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957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89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85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28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45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7004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4690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7733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4009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10/13/2024</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50372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2000" b="-22000"/>
          </a:stretch>
        </a:blipFill>
        <a:effectLst/>
      </p:bgPr>
    </p:bg>
    <p:spTree>
      <p:nvGrpSpPr>
        <p:cNvPr id="1" name=""/>
        <p:cNvGrpSpPr/>
        <p:nvPr/>
      </p:nvGrpSpPr>
      <p:grpSpPr>
        <a:xfrm>
          <a:off x="0" y="0"/>
          <a:ext cx="0" cy="0"/>
          <a:chOff x="0" y="0"/>
          <a:chExt cx="0" cy="0"/>
        </a:xfrm>
      </p:grpSpPr>
      <p:sp>
        <p:nvSpPr>
          <p:cNvPr id="11"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10/13/2024</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904146" y="1027906"/>
            <a:ext cx="3904146" cy="3972479"/>
          </a:xfrm>
          <a:prstGeom prst="rect">
            <a:avLst/>
          </a:prstGeom>
        </p:spPr>
      </p:pic>
    </p:spTree>
    <p:extLst>
      <p:ext uri="{BB962C8B-B14F-4D97-AF65-F5344CB8AC3E}">
        <p14:creationId xmlns:p14="http://schemas.microsoft.com/office/powerpoint/2010/main" val="21304336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68" r:id="rId13"/>
    <p:sldLayoutId id="2147483670" r:id="rId14"/>
    <p:sldLayoutId id="2147483671"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10/13/2024</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264636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01263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725681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emf"/><Relationship Id="rId3" Type="http://schemas.openxmlformats.org/officeDocument/2006/relationships/image" Target="../media/image42.svg"/><Relationship Id="rId7" Type="http://schemas.openxmlformats.org/officeDocument/2006/relationships/image" Target="../media/image45.png"/><Relationship Id="rId12" Type="http://schemas.openxmlformats.org/officeDocument/2006/relationships/customXml" Target="../ink/ink4.xml"/><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customXml" Target="../ink/ink1.xm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8.png"/><Relationship Id="rId10" Type="http://schemas.openxmlformats.org/officeDocument/2006/relationships/customXml" Target="../ink/ink3.xml"/><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27.pn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57.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58.png"/><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5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slide" Target="slide6.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4.xml"/><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5"/>
          <a:stretch>
            <a:fillRect/>
          </a:stretch>
        </p:blipFill>
        <p:spPr>
          <a:xfrm>
            <a:off x="-104775" y="0"/>
            <a:ext cx="12192000" cy="4017010"/>
          </a:xfrm>
          <a:prstGeom prst="rect">
            <a:avLst/>
          </a:prstGeom>
        </p:spPr>
      </p:pic>
      <p:pic>
        <p:nvPicPr>
          <p:cNvPr id="8" name="图片 7" descr="微信截图_20220126093726"/>
          <p:cNvPicPr>
            <a:picLocks noChangeAspect="1"/>
          </p:cNvPicPr>
          <p:nvPr/>
        </p:nvPicPr>
        <p:blipFill>
          <a:blip r:embed="rId6"/>
          <a:stretch>
            <a:fillRect/>
          </a:stretch>
        </p:blipFill>
        <p:spPr>
          <a:xfrm>
            <a:off x="308610" y="406400"/>
            <a:ext cx="5229225" cy="5269865"/>
          </a:xfrm>
          <a:prstGeom prst="rect">
            <a:avLst/>
          </a:prstGeom>
        </p:spPr>
      </p:pic>
      <p:pic>
        <p:nvPicPr>
          <p:cNvPr id="15" name="图片 14" descr="微信截图_20220126093702"/>
          <p:cNvPicPr>
            <a:picLocks noChangeAspect="1"/>
          </p:cNvPicPr>
          <p:nvPr/>
        </p:nvPicPr>
        <p:blipFill>
          <a:blip r:embed="rId7"/>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0A08D003-A6E1-F04C-4CE6-225CA7B4D115}"/>
              </a:ext>
            </a:extLst>
          </p:cNvPr>
          <p:cNvPicPr>
            <a:picLocks noChangeAspect="1"/>
          </p:cNvPicPr>
          <p:nvPr/>
        </p:nvPicPr>
        <p:blipFill>
          <a:blip r:embed="rId8"/>
          <a:stretch>
            <a:fillRect/>
          </a:stretch>
        </p:blipFill>
        <p:spPr>
          <a:xfrm>
            <a:off x="6716887" y="482680"/>
            <a:ext cx="3292125" cy="1072989"/>
          </a:xfrm>
          <a:prstGeom prst="rect">
            <a:avLst/>
          </a:prstGeom>
        </p:spPr>
      </p:pic>
      <p:pic>
        <p:nvPicPr>
          <p:cNvPr id="48" name="Picture 47">
            <a:extLst>
              <a:ext uri="{FF2B5EF4-FFF2-40B4-BE49-F238E27FC236}">
                <a16:creationId xmlns:a16="http://schemas.microsoft.com/office/drawing/2014/main" id="{D06907B9-4FF9-0589-18D1-05DF7DD8F83E}"/>
              </a:ext>
            </a:extLst>
          </p:cNvPr>
          <p:cNvPicPr>
            <a:picLocks noChangeAspect="1"/>
          </p:cNvPicPr>
          <p:nvPr/>
        </p:nvPicPr>
        <p:blipFill>
          <a:blip r:embed="rId9"/>
          <a:stretch>
            <a:fillRect/>
          </a:stretch>
        </p:blipFill>
        <p:spPr>
          <a:xfrm>
            <a:off x="4908499" y="1665235"/>
            <a:ext cx="7023201" cy="2670279"/>
          </a:xfrm>
          <a:prstGeom prst="rect">
            <a:avLst/>
          </a:prstGeom>
        </p:spPr>
      </p:pic>
      <p:sp>
        <p:nvSpPr>
          <p:cNvPr id="49" name="TextBox 48">
            <a:extLst>
              <a:ext uri="{FF2B5EF4-FFF2-40B4-BE49-F238E27FC236}">
                <a16:creationId xmlns:a16="http://schemas.microsoft.com/office/drawing/2014/main" id="{DE484E1B-7CD5-1897-BCCF-B64C77523827}"/>
              </a:ext>
            </a:extLst>
          </p:cNvPr>
          <p:cNvSpPr txBox="1"/>
          <p:nvPr/>
        </p:nvSpPr>
        <p:spPr>
          <a:xfrm>
            <a:off x="7591425" y="4438650"/>
            <a:ext cx="1905000" cy="584775"/>
          </a:xfrm>
          <a:prstGeom prst="rect">
            <a:avLst/>
          </a:prstGeom>
          <a:noFill/>
        </p:spPr>
        <p:txBody>
          <a:bodyPr wrap="square" rtlCol="0">
            <a:spAutoFit/>
          </a:bodyPr>
          <a:lstStyle/>
          <a:p>
            <a:r>
              <a:rPr lang="en-US" sz="3200" b="1" dirty="0">
                <a:solidFill>
                  <a:srgbClr val="7030A0"/>
                </a:solidFill>
                <a:latin typeface="Cambria" panose="02040503050406030204" pitchFamily="18" charset="0"/>
                <a:ea typeface="Cambria" panose="02040503050406030204" pitchFamily="18" charset="0"/>
              </a:rPr>
              <a:t>(</a:t>
            </a:r>
            <a:r>
              <a:rPr lang="en-US" sz="3200" b="1" dirty="0" err="1">
                <a:solidFill>
                  <a:srgbClr val="7030A0"/>
                </a:solidFill>
                <a:latin typeface="Cambria" panose="02040503050406030204" pitchFamily="18" charset="0"/>
                <a:ea typeface="Cambria" panose="02040503050406030204" pitchFamily="18" charset="0"/>
              </a:rPr>
              <a:t>Tiết</a:t>
            </a:r>
            <a:r>
              <a:rPr lang="en-US" sz="3200" b="1" dirty="0">
                <a:solidFill>
                  <a:srgbClr val="7030A0"/>
                </a:solidFill>
                <a:latin typeface="Cambria" panose="02040503050406030204" pitchFamily="18" charset="0"/>
                <a:ea typeface="Cambria" panose="02040503050406030204" pitchFamily="18" charset="0"/>
              </a:rPr>
              <a:t> 2)</a:t>
            </a: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4"/>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1905000" y="168600"/>
            <a:ext cx="8697685" cy="790012"/>
            <a:chOff x="5624812" y="338890"/>
            <a:chExt cx="5923345" cy="1053349"/>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5624812" y="338890"/>
              <a:ext cx="5640810" cy="958990"/>
            </a:xfrm>
            <a:custGeom>
              <a:avLst/>
              <a:gdLst>
                <a:gd name="connsiteX0" fmla="*/ 0 w 5640810"/>
                <a:gd name="connsiteY0" fmla="*/ 159835 h 958990"/>
                <a:gd name="connsiteX1" fmla="*/ 159835 w 5640810"/>
                <a:gd name="connsiteY1" fmla="*/ 0 h 958990"/>
                <a:gd name="connsiteX2" fmla="*/ 5480975 w 5640810"/>
                <a:gd name="connsiteY2" fmla="*/ 0 h 958990"/>
                <a:gd name="connsiteX3" fmla="*/ 5640810 w 5640810"/>
                <a:gd name="connsiteY3" fmla="*/ 159835 h 958990"/>
                <a:gd name="connsiteX4" fmla="*/ 5640810 w 5640810"/>
                <a:gd name="connsiteY4" fmla="*/ 799155 h 958990"/>
                <a:gd name="connsiteX5" fmla="*/ 5480975 w 5640810"/>
                <a:gd name="connsiteY5" fmla="*/ 958990 h 958990"/>
                <a:gd name="connsiteX6" fmla="*/ 159835 w 5640810"/>
                <a:gd name="connsiteY6" fmla="*/ 958990 h 958990"/>
                <a:gd name="connsiteX7" fmla="*/ 0 w 5640810"/>
                <a:gd name="connsiteY7" fmla="*/ 799155 h 958990"/>
                <a:gd name="connsiteX8" fmla="*/ 0 w 5640810"/>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5"/>
                  </a:moveTo>
                  <a:cubicBezTo>
                    <a:pt x="-6733" y="75684"/>
                    <a:pt x="82791" y="3204"/>
                    <a:pt x="159835" y="0"/>
                  </a:cubicBezTo>
                  <a:cubicBezTo>
                    <a:pt x="2474593" y="135331"/>
                    <a:pt x="4274231" y="4454"/>
                    <a:pt x="5480975" y="0"/>
                  </a:cubicBezTo>
                  <a:cubicBezTo>
                    <a:pt x="5578440" y="417"/>
                    <a:pt x="5653328" y="66740"/>
                    <a:pt x="5640810" y="159835"/>
                  </a:cubicBezTo>
                  <a:cubicBezTo>
                    <a:pt x="5620757" y="228879"/>
                    <a:pt x="5593631" y="517758"/>
                    <a:pt x="5640810" y="799155"/>
                  </a:cubicBezTo>
                  <a:cubicBezTo>
                    <a:pt x="5648120" y="885542"/>
                    <a:pt x="5565279" y="972208"/>
                    <a:pt x="5480975" y="958990"/>
                  </a:cubicBezTo>
                  <a:cubicBezTo>
                    <a:pt x="3894739" y="797382"/>
                    <a:pt x="2678199" y="1042685"/>
                    <a:pt x="159835" y="958990"/>
                  </a:cubicBezTo>
                  <a:cubicBezTo>
                    <a:pt x="67713" y="961107"/>
                    <a:pt x="9451" y="901902"/>
                    <a:pt x="0" y="799155"/>
                  </a:cubicBezTo>
                  <a:cubicBezTo>
                    <a:pt x="-677" y="585707"/>
                    <a:pt x="48413" y="238419"/>
                    <a:pt x="0" y="159835"/>
                  </a:cubicBezTo>
                  <a:close/>
                </a:path>
                <a:path w="5640810" h="958990" stroke="0" extrusionOk="0">
                  <a:moveTo>
                    <a:pt x="0" y="159835"/>
                  </a:moveTo>
                  <a:cubicBezTo>
                    <a:pt x="8954" y="56779"/>
                    <a:pt x="84526" y="270"/>
                    <a:pt x="159835" y="0"/>
                  </a:cubicBezTo>
                  <a:cubicBezTo>
                    <a:pt x="1384994" y="140082"/>
                    <a:pt x="4719481" y="49945"/>
                    <a:pt x="5480975" y="0"/>
                  </a:cubicBezTo>
                  <a:cubicBezTo>
                    <a:pt x="5567690" y="12323"/>
                    <a:pt x="5638462" y="66691"/>
                    <a:pt x="5640810" y="159835"/>
                  </a:cubicBezTo>
                  <a:cubicBezTo>
                    <a:pt x="5657817" y="252795"/>
                    <a:pt x="5601852" y="570941"/>
                    <a:pt x="5640810" y="799155"/>
                  </a:cubicBezTo>
                  <a:cubicBezTo>
                    <a:pt x="5635725" y="889956"/>
                    <a:pt x="5572713" y="967700"/>
                    <a:pt x="5480975" y="958990"/>
                  </a:cubicBezTo>
                  <a:cubicBezTo>
                    <a:pt x="3992730" y="1015999"/>
                    <a:pt x="1429441"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truyện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lang="en-US" sz="4000" b="1" dirty="0">
                <a:solidFill>
                  <a:prstClr val="black"/>
                </a:solidFill>
                <a:latin typeface="Calibri" panose="020F0502020204030204"/>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16" name="Picture 15">
            <a:extLst>
              <a:ext uri="{FF2B5EF4-FFF2-40B4-BE49-F238E27FC236}">
                <a16:creationId xmlns:a16="http://schemas.microsoft.com/office/drawing/2014/main" id="{E1F811C8-1FAF-FEC1-778B-5901B83C0A49}"/>
              </a:ext>
            </a:extLst>
          </p:cNvPr>
          <p:cNvPicPr>
            <a:picLocks noChangeAspect="1"/>
          </p:cNvPicPr>
          <p:nvPr/>
        </p:nvPicPr>
        <p:blipFill>
          <a:blip r:embed="rId6"/>
          <a:stretch>
            <a:fillRect/>
          </a:stretch>
        </p:blipFill>
        <p:spPr>
          <a:xfrm>
            <a:off x="8153400" y="4615543"/>
            <a:ext cx="3665764" cy="1832882"/>
          </a:xfrm>
          <a:prstGeom prst="rect">
            <a:avLst/>
          </a:prstGeom>
        </p:spPr>
      </p:pic>
      <p:sp>
        <p:nvSpPr>
          <p:cNvPr id="17" name="TextBox 16">
            <a:extLst>
              <a:ext uri="{FF2B5EF4-FFF2-40B4-BE49-F238E27FC236}">
                <a16:creationId xmlns:a16="http://schemas.microsoft.com/office/drawing/2014/main" id="{E85D2570-C358-F510-5121-57B46F2647F7}"/>
              </a:ext>
            </a:extLst>
          </p:cNvPr>
          <p:cNvSpPr txBox="1"/>
          <p:nvPr/>
        </p:nvSpPr>
        <p:spPr>
          <a:xfrm>
            <a:off x="500743" y="1088571"/>
            <a:ext cx="10820400" cy="4893647"/>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Gia đình dê con không may gặp hỏa hoạn. Đồ đạc trong nhà đều bị thiêu rụi, may mắn cả nhà không ai bị thương.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Thầy giáo hà mã kể chu</a:t>
            </a:r>
            <a:r>
              <a:rPr lang="en-US" sz="2400" b="0" i="0" dirty="0">
                <a:solidFill>
                  <a:srgbClr val="000000"/>
                </a:solidFill>
                <a:effectLst/>
                <a:latin typeface="Calibri" panose="020F0502020204030204" pitchFamily="34" charset="0"/>
                <a:cs typeface="Calibri" panose="020F0502020204030204" pitchFamily="34" charset="0"/>
              </a:rPr>
              <a:t>y</a:t>
            </a:r>
            <a:r>
              <a:rPr lang="vi-VN" sz="2400" b="0" i="0" dirty="0">
                <a:solidFill>
                  <a:srgbClr val="000000"/>
                </a:solidFill>
                <a:effectLst/>
                <a:latin typeface="Calibri" panose="020F0502020204030204" pitchFamily="34" charset="0"/>
                <a:cs typeface="Calibri" panose="020F0502020204030204" pitchFamily="34" charset="0"/>
              </a:rPr>
              <a:t>ện không may của gia đình dê con cho các bạn nhỏ nghe. Các bạn nghe xong ai nấy đều thương cảm gia đình dê con.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Nhà khỉ cách nhà dê không xa, khỉ con chủ động mời dê con tới nhà mình. Khỉ kể chuyện dê của gia đình dê con với mẹ rồi xin phép mẹ tặng cho dê con một số sách </a:t>
            </a:r>
            <a:r>
              <a:rPr lang="en-US" sz="2400" b="0" i="0" dirty="0">
                <a:solidFill>
                  <a:srgbClr val="000000"/>
                </a:solidFill>
                <a:effectLst/>
                <a:latin typeface="Calibri" panose="020F0502020204030204" pitchFamily="34" charset="0"/>
                <a:cs typeface="Calibri" panose="020F0502020204030204" pitchFamily="34" charset="0"/>
              </a:rPr>
              <a:t>v</a:t>
            </a:r>
            <a:r>
              <a:rPr lang="vi-VN" sz="2400" b="0" i="0" dirty="0">
                <a:solidFill>
                  <a:srgbClr val="000000"/>
                </a:solidFill>
                <a:effectLst/>
                <a:latin typeface="Calibri" panose="020F0502020204030204" pitchFamily="34" charset="0"/>
                <a:cs typeface="Calibri" panose="020F0502020204030204" pitchFamily="34" charset="0"/>
              </a:rPr>
              <a:t>ở, quần áo, đồ chơi và vật dụng sinh hoạt. Khỉ nói với dê: “Dê ơi! Bạn đừng buồn, quần áo, sách vở và đồ chơi này mình tặng cho bạn đấy!”.</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Khỉ mẹ cũng làm rất nhiều đồ ăn ngon cho dê con. Cả nhà thay nhau gắp thức ăn cho dê, quan tâm dê chu đáo. Dê con cảm động nói: “Mọi người tốt với cháu quá! Cháu cảm thấy ấm áp như đang ở nhà mình vậy.”</a:t>
            </a:r>
          </a:p>
          <a:p>
            <a:pPr algn="r"/>
            <a:r>
              <a:rPr lang="vi-VN" sz="2400" b="0" i="0" dirty="0">
                <a:solidFill>
                  <a:srgbClr val="000000"/>
                </a:solidFill>
                <a:effectLst/>
                <a:latin typeface="Calibri" panose="020F0502020204030204" pitchFamily="34" charset="0"/>
                <a:cs typeface="Calibri" panose="020F0502020204030204" pitchFamily="34" charset="0"/>
              </a:rPr>
              <a:t>(Theo Nguyễn Thị Vi Khanh, Tôi có cảm xúc tích cực, còn bạn thì sao?</a:t>
            </a:r>
          </a:p>
          <a:p>
            <a:pPr algn="r"/>
            <a:r>
              <a:rPr lang="vi-VN" sz="2400" b="0" i="0" dirty="0">
                <a:solidFill>
                  <a:srgbClr val="000000"/>
                </a:solidFill>
                <a:effectLst/>
                <a:latin typeface="Calibri" panose="020F0502020204030204" pitchFamily="34" charset="0"/>
                <a:cs typeface="Calibri" panose="020F0502020204030204" pitchFamily="34" charset="0"/>
              </a:rPr>
              <a:t>NXB Văn học, 2016)</a:t>
            </a:r>
          </a:p>
        </p:txBody>
      </p:sp>
    </p:spTree>
    <p:custDataLst>
      <p:tags r:id="rId1"/>
    </p:custDataLst>
    <p:extLst>
      <p:ext uri="{BB962C8B-B14F-4D97-AF65-F5344CB8AC3E}">
        <p14:creationId xmlns:p14="http://schemas.microsoft.com/office/powerpoint/2010/main" val="3759725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3" name="TextBox 2">
            <a:extLst>
              <a:ext uri="{FF2B5EF4-FFF2-40B4-BE49-F238E27FC236}">
                <a16:creationId xmlns:a16="http://schemas.microsoft.com/office/drawing/2014/main" id="{AC0A2B2E-1C7B-969A-D879-9E7AFC4912C4}"/>
              </a:ext>
            </a:extLst>
          </p:cNvPr>
          <p:cNvSpPr txBox="1"/>
          <p:nvPr/>
        </p:nvSpPr>
        <p:spPr>
          <a:xfrm>
            <a:off x="1772816" y="1237067"/>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Khỉ con đã làm gì để giúp dê con? Khi được giúp đỡ, dê con cảm thấy thế nào?</a:t>
            </a:r>
            <a:endParaRPr lang="en-US" sz="3600" b="1" dirty="0">
              <a:latin typeface="Calibri" panose="020F0502020204030204" pitchFamily="34" charset="0"/>
              <a:cs typeface="Calibri" panose="020F050202020403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96DAD358-CE88-D4A2-8B51-B043047982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381952" y="3537815"/>
            <a:ext cx="4403610" cy="3522888"/>
          </a:xfrm>
          <a:prstGeom prst="rect">
            <a:avLst/>
          </a:prstGeom>
        </p:spPr>
      </p:pic>
      <p:sp>
        <p:nvSpPr>
          <p:cNvPr id="9" name="TextBox 8">
            <a:extLst>
              <a:ext uri="{FF2B5EF4-FFF2-40B4-BE49-F238E27FC236}">
                <a16:creationId xmlns:a16="http://schemas.microsoft.com/office/drawing/2014/main" id="{D6F39481-73FE-4538-6F22-2799966566FF}"/>
              </a:ext>
            </a:extLst>
          </p:cNvPr>
          <p:cNvSpPr txBox="1"/>
          <p:nvPr/>
        </p:nvSpPr>
        <p:spPr>
          <a:xfrm>
            <a:off x="2828730" y="2837267"/>
            <a:ext cx="8699241" cy="1200329"/>
          </a:xfrm>
          <a:custGeom>
            <a:avLst/>
            <a:gdLst>
              <a:gd name="connsiteX0" fmla="*/ 0 w 8699241"/>
              <a:gd name="connsiteY0" fmla="*/ 0 h 1200329"/>
              <a:gd name="connsiteX1" fmla="*/ 8699241 w 8699241"/>
              <a:gd name="connsiteY1" fmla="*/ 0 h 1200329"/>
              <a:gd name="connsiteX2" fmla="*/ 8699241 w 8699241"/>
              <a:gd name="connsiteY2" fmla="*/ 1200329 h 1200329"/>
              <a:gd name="connsiteX3" fmla="*/ 0 w 8699241"/>
              <a:gd name="connsiteY3" fmla="*/ 1200329 h 1200329"/>
              <a:gd name="connsiteX4" fmla="*/ 0 w 8699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241" h="1200329" fill="none" extrusionOk="0">
                <a:moveTo>
                  <a:pt x="0" y="0"/>
                </a:moveTo>
                <a:cubicBezTo>
                  <a:pt x="1920133" y="-39884"/>
                  <a:pt x="4454392" y="20320"/>
                  <a:pt x="8699241" y="0"/>
                </a:cubicBezTo>
                <a:cubicBezTo>
                  <a:pt x="8594782" y="587387"/>
                  <a:pt x="8692462" y="1035314"/>
                  <a:pt x="8699241" y="1200329"/>
                </a:cubicBezTo>
                <a:cubicBezTo>
                  <a:pt x="5438881" y="1047536"/>
                  <a:pt x="1966257" y="1189736"/>
                  <a:pt x="0" y="1200329"/>
                </a:cubicBezTo>
                <a:cubicBezTo>
                  <a:pt x="75657" y="755780"/>
                  <a:pt x="79215" y="259832"/>
                  <a:pt x="0" y="0"/>
                </a:cubicBezTo>
                <a:close/>
              </a:path>
              <a:path w="8699241" h="1200329" stroke="0" extrusionOk="0">
                <a:moveTo>
                  <a:pt x="0" y="0"/>
                </a:moveTo>
                <a:cubicBezTo>
                  <a:pt x="1364355" y="-76269"/>
                  <a:pt x="6676989" y="79743"/>
                  <a:pt x="8699241" y="0"/>
                </a:cubicBezTo>
                <a:cubicBezTo>
                  <a:pt x="8727674" y="123541"/>
                  <a:pt x="8665447" y="939246"/>
                  <a:pt x="8699241" y="1200329"/>
                </a:cubicBezTo>
                <a:cubicBezTo>
                  <a:pt x="6638388" y="1169133"/>
                  <a:pt x="2343368"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F1B98C3-AD34-6B19-C6EF-65DC76A154E5}"/>
              </a:ext>
            </a:extLst>
          </p:cNvPr>
          <p:cNvSpPr txBox="1"/>
          <p:nvPr/>
        </p:nvSpPr>
        <p:spPr>
          <a:xfrm>
            <a:off x="3764901" y="4437468"/>
            <a:ext cx="7719527" cy="1754326"/>
          </a:xfrm>
          <a:custGeom>
            <a:avLst/>
            <a:gdLst>
              <a:gd name="connsiteX0" fmla="*/ 0 w 7719527"/>
              <a:gd name="connsiteY0" fmla="*/ 0 h 1754326"/>
              <a:gd name="connsiteX1" fmla="*/ 7719527 w 7719527"/>
              <a:gd name="connsiteY1" fmla="*/ 0 h 1754326"/>
              <a:gd name="connsiteX2" fmla="*/ 7719527 w 7719527"/>
              <a:gd name="connsiteY2" fmla="*/ 1754326 h 1754326"/>
              <a:gd name="connsiteX3" fmla="*/ 0 w 7719527"/>
              <a:gd name="connsiteY3" fmla="*/ 1754326 h 1754326"/>
              <a:gd name="connsiteX4" fmla="*/ 0 w 7719527"/>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9527" h="1754326" fill="none" extrusionOk="0">
                <a:moveTo>
                  <a:pt x="0" y="0"/>
                </a:moveTo>
                <a:cubicBezTo>
                  <a:pt x="2475085" y="-39884"/>
                  <a:pt x="6363122" y="20320"/>
                  <a:pt x="7719527" y="0"/>
                </a:cubicBezTo>
                <a:cubicBezTo>
                  <a:pt x="7779166" y="388285"/>
                  <a:pt x="7595768" y="906117"/>
                  <a:pt x="7719527" y="1754326"/>
                </a:cubicBezTo>
                <a:cubicBezTo>
                  <a:pt x="4099475" y="1601533"/>
                  <a:pt x="3316609" y="1743733"/>
                  <a:pt x="0" y="1754326"/>
                </a:cubicBezTo>
                <a:cubicBezTo>
                  <a:pt x="-156338" y="918871"/>
                  <a:pt x="-85678" y="534131"/>
                  <a:pt x="0" y="0"/>
                </a:cubicBezTo>
                <a:close/>
              </a:path>
              <a:path w="7719527" h="1754326" stroke="0" extrusionOk="0">
                <a:moveTo>
                  <a:pt x="0" y="0"/>
                </a:moveTo>
                <a:cubicBezTo>
                  <a:pt x="1643202" y="-76269"/>
                  <a:pt x="4353091" y="79743"/>
                  <a:pt x="7719527" y="0"/>
                </a:cubicBezTo>
                <a:cubicBezTo>
                  <a:pt x="7614201" y="846223"/>
                  <a:pt x="7700986" y="1221206"/>
                  <a:pt x="7719527" y="1754326"/>
                </a:cubicBezTo>
                <a:cubicBezTo>
                  <a:pt x="6413664" y="1723130"/>
                  <a:pt x="1815137" y="1871636"/>
                  <a:pt x="0" y="1754326"/>
                </a:cubicBezTo>
                <a:cubicBezTo>
                  <a:pt x="-17075" y="894897"/>
                  <a:pt x="127778" y="284271"/>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Theo em, sự cảm thông, giúp đỡ có ý nghĩa như thế nào đối với những người đang gặp khó khăn?</a:t>
            </a:r>
            <a:endParaRPr lang="en-US" sz="3600" b="1" dirty="0">
              <a:latin typeface="Calibri" panose="020F0502020204030204" pitchFamily="34" charset="0"/>
              <a:cs typeface="Calibri" panose="020F0502020204030204"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6D05207-66C8-8BD4-BB9A-7221FA428E85}"/>
              </a:ext>
            </a:extLst>
          </p:cNvPr>
          <p:cNvSpPr>
            <a:spLocks noChangeAspect="1"/>
          </p:cNvSpPr>
          <p:nvPr/>
        </p:nvSpPr>
        <p:spPr>
          <a:xfrm>
            <a:off x="7040558" y="-945024"/>
            <a:ext cx="3252173" cy="615553"/>
          </a:xfrm>
          <a:prstGeom prst="rect">
            <a:avLst/>
          </a:prstGeom>
          <a:noFill/>
        </p:spPr>
        <p:txBody>
          <a:bodyPr wrap="none" lIns="60960" tIns="30480" rIns="60960" bIns="30480">
            <a:spAutoFit/>
          </a:bodyPr>
          <a:lstStyle/>
          <a:p>
            <a:pPr algn="ctr" defTabSz="609630"/>
            <a:r>
              <a:rPr lang="vi-VN" sz="3600">
                <a:ln w="0"/>
                <a:solidFill>
                  <a:srgbClr val="C00000"/>
                </a:solidFill>
                <a:effectLst>
                  <a:outerShdw blurRad="38100" dist="19050" dir="2700000" algn="tl" rotWithShape="0">
                    <a:prstClr val="black">
                      <a:alpha val="40000"/>
                    </a:prstClr>
                  </a:outerShdw>
                </a:effectLst>
                <a:latin typeface="#9Slide03 AllRoundGothic" panose="020B0703020202020104" pitchFamily="34" charset="-93"/>
              </a:rPr>
              <a:t>GIẢI NGHĨA TỪ</a:t>
            </a:r>
          </a:p>
        </p:txBody>
      </p:sp>
      <p:sp>
        <p:nvSpPr>
          <p:cNvPr id="4" name="Hình chữ nhật: Góc Tròn 3">
            <a:extLst>
              <a:ext uri="{FF2B5EF4-FFF2-40B4-BE49-F238E27FC236}">
                <a16:creationId xmlns:a16="http://schemas.microsoft.com/office/drawing/2014/main" id="{1C30BEEC-1948-3A6E-56E4-2C126933BC4E}"/>
              </a:ext>
            </a:extLst>
          </p:cNvPr>
          <p:cNvSpPr/>
          <p:nvPr/>
        </p:nvSpPr>
        <p:spPr>
          <a:xfrm>
            <a:off x="-5211" y="279400"/>
            <a:ext cx="5437182" cy="6426200"/>
          </a:xfrm>
          <a:prstGeom prst="roundRect">
            <a:avLst>
              <a:gd name="adj" fmla="val 4615"/>
            </a:avLst>
          </a:prstGeom>
          <a:solidFill>
            <a:srgbClr val="FFFF0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1370496"/>
            <a:chOff x="8665318" y="723900"/>
            <a:chExt cx="8831189" cy="1097244"/>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078513"/>
            </a:xfrm>
            <a:prstGeom prst="rect">
              <a:avLst/>
            </a:prstGeom>
            <a:noFill/>
          </p:spPr>
          <p:txBody>
            <a:bodyPr wrap="square" lIns="60960" tIns="30480" rIns="60960" bIns="30480">
              <a:spAutoFit/>
            </a:bodyPr>
            <a:lstStyle/>
            <a:p>
              <a:pPr algn="just" defTabSz="609630">
                <a:lnSpc>
                  <a:spcPct val="107000"/>
                </a:lnSpc>
              </a:pPr>
              <a:r>
                <a:rPr lang="vi-VN" sz="2667" b="1" dirty="0">
                  <a:ln w="0"/>
                  <a:solidFill>
                    <a:prstClr val="white"/>
                  </a:solidFill>
                  <a:latin typeface="Arial" panose="020B0604020202020204" pitchFamily="34" charset="0"/>
                </a:rPr>
                <a:t>Khỉ con đã làm gì để giúp dê con? Khi được giúp đỡ, dê con cảm thấy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346371" y="2017983"/>
            <a:ext cx="5645864" cy="2277547"/>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a:t>
            </a:r>
          </a:p>
        </p:txBody>
      </p:sp>
      <p:pic>
        <p:nvPicPr>
          <p:cNvPr id="24" name="Picture 23">
            <a:extLst>
              <a:ext uri="{FF2B5EF4-FFF2-40B4-BE49-F238E27FC236}">
                <a16:creationId xmlns:a16="http://schemas.microsoft.com/office/drawing/2014/main" id="{C5B796EC-AF19-6C08-C998-F7476CF12670}"/>
              </a:ext>
            </a:extLst>
          </p:cNvPr>
          <p:cNvPicPr>
            <a:picLocks noChangeAspect="1"/>
          </p:cNvPicPr>
          <p:nvPr/>
        </p:nvPicPr>
        <p:blipFill>
          <a:blip r:embed="rId5"/>
          <a:stretch>
            <a:fillRect/>
          </a:stretch>
        </p:blipFill>
        <p:spPr>
          <a:xfrm>
            <a:off x="166008" y="1012371"/>
            <a:ext cx="5178878" cy="5268685"/>
          </a:xfrm>
          <a:prstGeom prst="rect">
            <a:avLst/>
          </a:prstGeom>
        </p:spPr>
      </p:pic>
      <mc:AlternateContent xmlns:mc="http://schemas.openxmlformats.org/markup-compatibility/2006" xmlns:p14="http://schemas.microsoft.com/office/powerpoint/2010/main">
        <mc:Choice Requires="p14">
          <p:contentPart p14:bwMode="auto" r:id="rId6">
            <p14:nvContentPartPr>
              <p14:cNvPr id="25" name="Viết tay 1">
                <a:extLst>
                  <a:ext uri="{FF2B5EF4-FFF2-40B4-BE49-F238E27FC236}">
                    <a16:creationId xmlns:a16="http://schemas.microsoft.com/office/drawing/2014/main" id="{4B94ABC0-5094-D5F5-D74D-175318B34DA4}"/>
                  </a:ext>
                </a:extLst>
              </p14:cNvPr>
              <p14:cNvContentPartPr/>
              <p14:nvPr/>
            </p14:nvContentPartPr>
            <p14:xfrm>
              <a:off x="2229362" y="2734871"/>
              <a:ext cx="2952238" cy="245"/>
            </p14:xfrm>
          </p:contentPart>
        </mc:Choice>
        <mc:Fallback xmlns="">
          <p:pic>
            <p:nvPicPr>
              <p:cNvPr id="25" name="Viết tay 1">
                <a:extLst>
                  <a:ext uri="{FF2B5EF4-FFF2-40B4-BE49-F238E27FC236}">
                    <a16:creationId xmlns:a16="http://schemas.microsoft.com/office/drawing/2014/main" id="{4B94ABC0-5094-D5F5-D74D-175318B34DA4}"/>
                  </a:ext>
                </a:extLst>
              </p:cNvPr>
              <p:cNvPicPr/>
              <p:nvPr/>
            </p:nvPicPr>
            <p:blipFill>
              <a:blip r:embed="rId7"/>
              <a:stretch>
                <a:fillRect/>
              </a:stretch>
            </p:blipFill>
            <p:spPr>
              <a:xfrm>
                <a:off x="2139344" y="2612371"/>
                <a:ext cx="3131914"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Viết tay 1">
                <a:extLst>
                  <a:ext uri="{FF2B5EF4-FFF2-40B4-BE49-F238E27FC236}">
                    <a16:creationId xmlns:a16="http://schemas.microsoft.com/office/drawing/2014/main" id="{CE0C0D31-6AA0-A216-687F-5DCC749E2025}"/>
                  </a:ext>
                </a:extLst>
              </p14:cNvPr>
              <p14:cNvContentPartPr/>
              <p14:nvPr/>
            </p14:nvContentPartPr>
            <p14:xfrm>
              <a:off x="291705" y="3170300"/>
              <a:ext cx="4911666" cy="245"/>
            </p14:xfrm>
          </p:contentPart>
        </mc:Choice>
        <mc:Fallback xmlns="">
          <p:pic>
            <p:nvPicPr>
              <p:cNvPr id="26" name="Viết tay 1">
                <a:extLst>
                  <a:ext uri="{FF2B5EF4-FFF2-40B4-BE49-F238E27FC236}">
                    <a16:creationId xmlns:a16="http://schemas.microsoft.com/office/drawing/2014/main" id="{CE0C0D31-6AA0-A216-687F-5DCC749E2025}"/>
                  </a:ext>
                </a:extLst>
              </p:cNvPr>
              <p:cNvPicPr/>
              <p:nvPr/>
            </p:nvPicPr>
            <p:blipFill>
              <a:blip r:embed="rId9"/>
              <a:stretch>
                <a:fillRect/>
              </a:stretch>
            </p:blipFill>
            <p:spPr>
              <a:xfrm>
                <a:off x="201688" y="3047800"/>
                <a:ext cx="5091339"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Viết tay 1">
                <a:extLst>
                  <a:ext uri="{FF2B5EF4-FFF2-40B4-BE49-F238E27FC236}">
                    <a16:creationId xmlns:a16="http://schemas.microsoft.com/office/drawing/2014/main" id="{A30C3F0A-4208-2017-F399-9BD4C8A4AFFF}"/>
                  </a:ext>
                </a:extLst>
              </p14:cNvPr>
              <p14:cNvContentPartPr/>
              <p14:nvPr/>
            </p14:nvContentPartPr>
            <p14:xfrm>
              <a:off x="269934" y="3529528"/>
              <a:ext cx="2473266" cy="245"/>
            </p14:xfrm>
          </p:contentPart>
        </mc:Choice>
        <mc:Fallback xmlns="">
          <p:pic>
            <p:nvPicPr>
              <p:cNvPr id="27" name="Viết tay 1">
                <a:extLst>
                  <a:ext uri="{FF2B5EF4-FFF2-40B4-BE49-F238E27FC236}">
                    <a16:creationId xmlns:a16="http://schemas.microsoft.com/office/drawing/2014/main" id="{A30C3F0A-4208-2017-F399-9BD4C8A4AFFF}"/>
                  </a:ext>
                </a:extLst>
              </p:cNvPr>
              <p:cNvPicPr/>
              <p:nvPr/>
            </p:nvPicPr>
            <p:blipFill>
              <a:blip r:embed="rId11"/>
              <a:stretch>
                <a:fillRect/>
              </a:stretch>
            </p:blipFill>
            <p:spPr>
              <a:xfrm>
                <a:off x="179918" y="3407028"/>
                <a:ext cx="2652937"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Viết tay 1">
                <a:extLst>
                  <a:ext uri="{FF2B5EF4-FFF2-40B4-BE49-F238E27FC236}">
                    <a16:creationId xmlns:a16="http://schemas.microsoft.com/office/drawing/2014/main" id="{E34CC4F4-F8B6-2C4B-BCAF-7A9A5030C3DC}"/>
                  </a:ext>
                </a:extLst>
              </p14:cNvPr>
              <p14:cNvContentPartPr/>
              <p14:nvPr/>
            </p14:nvContentPartPr>
            <p14:xfrm>
              <a:off x="2111829" y="4672528"/>
              <a:ext cx="3156857" cy="245"/>
            </p14:xfrm>
          </p:contentPart>
        </mc:Choice>
        <mc:Fallback xmlns="">
          <p:pic>
            <p:nvPicPr>
              <p:cNvPr id="28" name="Viết tay 1">
                <a:extLst>
                  <a:ext uri="{FF2B5EF4-FFF2-40B4-BE49-F238E27FC236}">
                    <a16:creationId xmlns:a16="http://schemas.microsoft.com/office/drawing/2014/main" id="{E34CC4F4-F8B6-2C4B-BCAF-7A9A5030C3DC}"/>
                  </a:ext>
                </a:extLst>
              </p:cNvPr>
              <p:cNvPicPr/>
              <p:nvPr/>
            </p:nvPicPr>
            <p:blipFill>
              <a:blip r:embed="rId13"/>
              <a:stretch>
                <a:fillRect/>
              </a:stretch>
            </p:blipFill>
            <p:spPr>
              <a:xfrm>
                <a:off x="2021818" y="4550028"/>
                <a:ext cx="33365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Viết tay 1">
                <a:extLst>
                  <a:ext uri="{FF2B5EF4-FFF2-40B4-BE49-F238E27FC236}">
                    <a16:creationId xmlns:a16="http://schemas.microsoft.com/office/drawing/2014/main" id="{457B49EF-DD09-FDDF-FE5F-A938F00AE9C1}"/>
                  </a:ext>
                </a:extLst>
              </p14:cNvPr>
              <p14:cNvContentPartPr/>
              <p14:nvPr/>
            </p14:nvContentPartPr>
            <p14:xfrm>
              <a:off x="237277" y="5075300"/>
              <a:ext cx="3017552" cy="245"/>
            </p14:xfrm>
          </p:contentPart>
        </mc:Choice>
        <mc:Fallback xmlns="">
          <p:pic>
            <p:nvPicPr>
              <p:cNvPr id="29" name="Viết tay 1">
                <a:extLst>
                  <a:ext uri="{FF2B5EF4-FFF2-40B4-BE49-F238E27FC236}">
                    <a16:creationId xmlns:a16="http://schemas.microsoft.com/office/drawing/2014/main" id="{457B49EF-DD09-FDDF-FE5F-A938F00AE9C1}"/>
                  </a:ext>
                </a:extLst>
              </p:cNvPr>
              <p:cNvPicPr/>
              <p:nvPr/>
            </p:nvPicPr>
            <p:blipFill>
              <a:blip r:embed="rId15"/>
              <a:stretch>
                <a:fillRect/>
              </a:stretch>
            </p:blipFill>
            <p:spPr>
              <a:xfrm>
                <a:off x="147265" y="4952800"/>
                <a:ext cx="3197215" cy="245000"/>
              </a:xfrm>
              <a:prstGeom prst="rect">
                <a:avLst/>
              </a:prstGeom>
            </p:spPr>
          </p:pic>
        </mc:Fallback>
      </mc:AlternateContent>
      <p:sp>
        <p:nvSpPr>
          <p:cNvPr id="30" name="Hình chữ nhật 6">
            <a:extLst>
              <a:ext uri="{FF2B5EF4-FFF2-40B4-BE49-F238E27FC236}">
                <a16:creationId xmlns:a16="http://schemas.microsoft.com/office/drawing/2014/main" id="{345CE59A-4021-50BA-7881-0CE4938C9B1C}"/>
              </a:ext>
            </a:extLst>
          </p:cNvPr>
          <p:cNvSpPr/>
          <p:nvPr/>
        </p:nvSpPr>
        <p:spPr>
          <a:xfrm>
            <a:off x="6324599" y="4380183"/>
            <a:ext cx="5645864" cy="1169551"/>
          </a:xfrm>
          <a:prstGeom prst="rect">
            <a:avLst/>
          </a:prstGeom>
          <a:noFill/>
        </p:spPr>
        <p:txBody>
          <a:bodyPr wrap="square" lIns="60960" tIns="30480" rIns="60960" bIns="30480">
            <a:spAutoFit/>
          </a:bodyPr>
          <a:lstStyle/>
          <a:p>
            <a:pPr marL="342900" indent="-342900" algn="just" defTabSz="609630">
              <a:buFont typeface="Arial" panose="020B0604020202020204" pitchFamily="34" charset="0"/>
              <a:buChar char="•"/>
            </a:pPr>
            <a:r>
              <a:rPr lang="vi-VN" sz="24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Khi được giúp đỡ, dê con cảm thấy rất cảm động, thấy ấm áp và biết ơn cả nhà khỉ con. </a:t>
            </a: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750" fill="hold"/>
                                        <p:tgtEl>
                                          <p:spTgt spid="26"/>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750" fill="hold"/>
                                        <p:tgtEl>
                                          <p:spTgt spid="27"/>
                                        </p:tgtEl>
                                        <p:attrNameLst>
                                          <p:attrName>drawProgress</p:attrName>
                                        </p:attrNameLst>
                                      </p:cBhvr>
                                      <p:tavLst>
                                        <p:tav tm="0">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63"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750" fill="hold"/>
                                        <p:tgtEl>
                                          <p:spTgt spid="29"/>
                                        </p:tgtEl>
                                        <p:attrNameLst>
                                          <p:attrName>drawProgress</p:attrName>
                                        </p:attrNameLst>
                                      </p:cBhvr>
                                      <p:tavLst>
                                        <p:tav tm="0">
                                          <p:val>
                                            <p:fltVal val="0"/>
                                          </p:val>
                                        </p:tav>
                                        <p:tav tm="100000">
                                          <p:val>
                                            <p:fltVal val="1"/>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9526556" cy="1200329"/>
          </a:xfrm>
          <a:custGeom>
            <a:avLst/>
            <a:gdLst>
              <a:gd name="connsiteX0" fmla="*/ 0 w 9526556"/>
              <a:gd name="connsiteY0" fmla="*/ 0 h 1200329"/>
              <a:gd name="connsiteX1" fmla="*/ 9526556 w 9526556"/>
              <a:gd name="connsiteY1" fmla="*/ 0 h 1200329"/>
              <a:gd name="connsiteX2" fmla="*/ 9526556 w 9526556"/>
              <a:gd name="connsiteY2" fmla="*/ 1200329 h 1200329"/>
              <a:gd name="connsiteX3" fmla="*/ 0 w 9526556"/>
              <a:gd name="connsiteY3" fmla="*/ 1200329 h 1200329"/>
              <a:gd name="connsiteX4" fmla="*/ 0 w 9526556"/>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6556" h="1200329" fill="none" extrusionOk="0">
                <a:moveTo>
                  <a:pt x="0" y="0"/>
                </a:moveTo>
                <a:cubicBezTo>
                  <a:pt x="2030095" y="-39884"/>
                  <a:pt x="7856332" y="20320"/>
                  <a:pt x="9526556" y="0"/>
                </a:cubicBezTo>
                <a:cubicBezTo>
                  <a:pt x="9422097" y="587387"/>
                  <a:pt x="9519777" y="1035314"/>
                  <a:pt x="9526556" y="1200329"/>
                </a:cubicBezTo>
                <a:cubicBezTo>
                  <a:pt x="6586648" y="1047536"/>
                  <a:pt x="3856774" y="1189736"/>
                  <a:pt x="0" y="1200329"/>
                </a:cubicBezTo>
                <a:cubicBezTo>
                  <a:pt x="75657" y="755780"/>
                  <a:pt x="79215" y="259832"/>
                  <a:pt x="0" y="0"/>
                </a:cubicBezTo>
                <a:close/>
              </a:path>
              <a:path w="9526556" h="1200329" stroke="0" extrusionOk="0">
                <a:moveTo>
                  <a:pt x="0" y="0"/>
                </a:moveTo>
                <a:cubicBezTo>
                  <a:pt x="4323317" y="-76269"/>
                  <a:pt x="5201963" y="79743"/>
                  <a:pt x="9526556" y="0"/>
                </a:cubicBezTo>
                <a:cubicBezTo>
                  <a:pt x="9554989" y="123541"/>
                  <a:pt x="9492762" y="939246"/>
                  <a:pt x="9526556" y="1200329"/>
                </a:cubicBezTo>
                <a:cubicBezTo>
                  <a:pt x="7645563" y="1169133"/>
                  <a:pt x="2609102"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vi-VN" sz="3600" b="1" dirty="0">
                <a:latin typeface="Calibri" panose="020F0502020204030204" pitchFamily="34" charset="0"/>
                <a:cs typeface="Calibri" panose="020F0502020204030204" pitchFamily="34" charset="0"/>
              </a:rPr>
              <a:t>Em sẽ làm gì nếu những người xung quanh em gặp khó khăn? </a:t>
            </a:r>
            <a:endParaRPr lang="en-US" sz="3600"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2862322"/>
          </a:xfrm>
          <a:custGeom>
            <a:avLst/>
            <a:gdLst>
              <a:gd name="connsiteX0" fmla="*/ 0 w 8530317"/>
              <a:gd name="connsiteY0" fmla="*/ 0 h 2862322"/>
              <a:gd name="connsiteX1" fmla="*/ 8530317 w 8530317"/>
              <a:gd name="connsiteY1" fmla="*/ 0 h 2862322"/>
              <a:gd name="connsiteX2" fmla="*/ 8530317 w 8530317"/>
              <a:gd name="connsiteY2" fmla="*/ 2862322 h 2862322"/>
              <a:gd name="connsiteX3" fmla="*/ 0 w 8530317"/>
              <a:gd name="connsiteY3" fmla="*/ 2862322 h 2862322"/>
              <a:gd name="connsiteX4" fmla="*/ 0 w 8530317"/>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2862322" fill="none" extrusionOk="0">
                <a:moveTo>
                  <a:pt x="0" y="0"/>
                </a:moveTo>
                <a:cubicBezTo>
                  <a:pt x="4059215" y="5222"/>
                  <a:pt x="4592923" y="24918"/>
                  <a:pt x="8530317" y="0"/>
                </a:cubicBezTo>
                <a:cubicBezTo>
                  <a:pt x="8369072" y="942177"/>
                  <a:pt x="8486557" y="1869700"/>
                  <a:pt x="8530317" y="2862322"/>
                </a:cubicBezTo>
                <a:cubicBezTo>
                  <a:pt x="6119511" y="2697561"/>
                  <a:pt x="871958" y="2980472"/>
                  <a:pt x="0" y="2862322"/>
                </a:cubicBezTo>
                <a:cubicBezTo>
                  <a:pt x="-55725" y="1471564"/>
                  <a:pt x="17072" y="1108071"/>
                  <a:pt x="0" y="0"/>
                </a:cubicBezTo>
                <a:close/>
              </a:path>
              <a:path w="8530317" h="2862322" stroke="0" extrusionOk="0">
                <a:moveTo>
                  <a:pt x="0" y="0"/>
                </a:moveTo>
                <a:cubicBezTo>
                  <a:pt x="3452245" y="11849"/>
                  <a:pt x="7475626" y="-161459"/>
                  <a:pt x="8530317" y="0"/>
                </a:cubicBezTo>
                <a:cubicBezTo>
                  <a:pt x="8533447" y="1124090"/>
                  <a:pt x="8429141" y="1755093"/>
                  <a:pt x="8530317" y="2862322"/>
                </a:cubicBezTo>
                <a:cubicBezTo>
                  <a:pt x="7650718" y="2716462"/>
                  <a:pt x="2984628"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dirty="0">
                <a:cs typeface="Arial" panose="020B0604020202020204" pitchFamily="34" charset="0"/>
              </a:rPr>
              <a:t>Nếu những người xung quanh em gặp khó khăn, em cần biết thể hiện sự quan tâm, cảm thông, chia sẻ bằng lời nói và việc làm phù hợp với khả năng để giúp đỡ họ trong cuộc sống.</a:t>
            </a:r>
          </a:p>
        </p:txBody>
      </p:sp>
      <p:sp>
        <p:nvSpPr>
          <p:cNvPr id="9" name="Freeform: Shape 34">
            <a:extLst>
              <a:ext uri="{FF2B5EF4-FFF2-40B4-BE49-F238E27FC236}">
                <a16:creationId xmlns:a16="http://schemas.microsoft.com/office/drawing/2014/main" id="{E7F58704-18AD-4836-4F9E-3B33600E1D11}"/>
              </a:ext>
            </a:extLst>
          </p:cNvPr>
          <p:cNvSpPr/>
          <p:nvPr/>
        </p:nvSpPr>
        <p:spPr>
          <a:xfrm>
            <a:off x="2661522" y="22365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5" name="TextBox 4">
            <a:extLst>
              <a:ext uri="{FF2B5EF4-FFF2-40B4-BE49-F238E27FC236}">
                <a16:creationId xmlns:a16="http://schemas.microsoft.com/office/drawing/2014/main" id="{8F285F64-8C2B-C558-8A0A-E407527C31CC}"/>
              </a:ext>
            </a:extLst>
          </p:cNvPr>
          <p:cNvSpPr txBox="1"/>
          <p:nvPr/>
        </p:nvSpPr>
        <p:spPr>
          <a:xfrm>
            <a:off x="1315616" y="964925"/>
            <a:ext cx="10038184" cy="1200329"/>
          </a:xfrm>
          <a:custGeom>
            <a:avLst/>
            <a:gdLst>
              <a:gd name="connsiteX0" fmla="*/ 0 w 10038184"/>
              <a:gd name="connsiteY0" fmla="*/ 0 h 1200329"/>
              <a:gd name="connsiteX1" fmla="*/ 10038184 w 10038184"/>
              <a:gd name="connsiteY1" fmla="*/ 0 h 1200329"/>
              <a:gd name="connsiteX2" fmla="*/ 10038184 w 10038184"/>
              <a:gd name="connsiteY2" fmla="*/ 1200329 h 1200329"/>
              <a:gd name="connsiteX3" fmla="*/ 0 w 10038184"/>
              <a:gd name="connsiteY3" fmla="*/ 1200329 h 1200329"/>
              <a:gd name="connsiteX4" fmla="*/ 0 w 100381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184" h="1200329" fill="none" extrusionOk="0">
                <a:moveTo>
                  <a:pt x="0" y="0"/>
                </a:moveTo>
                <a:cubicBezTo>
                  <a:pt x="3756009" y="-39884"/>
                  <a:pt x="5656332" y="20320"/>
                  <a:pt x="10038184" y="0"/>
                </a:cubicBezTo>
                <a:cubicBezTo>
                  <a:pt x="9933725" y="587387"/>
                  <a:pt x="10031405" y="1035314"/>
                  <a:pt x="10038184" y="1200329"/>
                </a:cubicBezTo>
                <a:cubicBezTo>
                  <a:pt x="6768282" y="1047536"/>
                  <a:pt x="4942804" y="1189736"/>
                  <a:pt x="0" y="1200329"/>
                </a:cubicBezTo>
                <a:cubicBezTo>
                  <a:pt x="75657" y="755780"/>
                  <a:pt x="79215" y="259832"/>
                  <a:pt x="0" y="0"/>
                </a:cubicBezTo>
                <a:close/>
              </a:path>
              <a:path w="10038184" h="1200329" stroke="0" extrusionOk="0">
                <a:moveTo>
                  <a:pt x="0" y="0"/>
                </a:moveTo>
                <a:cubicBezTo>
                  <a:pt x="3531750" y="-76269"/>
                  <a:pt x="7943091" y="79743"/>
                  <a:pt x="10038184" y="0"/>
                </a:cubicBezTo>
                <a:cubicBezTo>
                  <a:pt x="10066617" y="123541"/>
                  <a:pt x="10004390" y="939246"/>
                  <a:pt x="10038184" y="1200329"/>
                </a:cubicBezTo>
                <a:cubicBezTo>
                  <a:pt x="9026508" y="1169133"/>
                  <a:pt x="1824674" y="1317639"/>
                  <a:pt x="0" y="1200329"/>
                </a:cubicBezTo>
                <a:cubicBezTo>
                  <a:pt x="-34598" y="1028943"/>
                  <a:pt x="59031" y="192239"/>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Theo em, sự cảm thông, giúp đỡ có ý nghĩa như thế nào đối với những người đang gặp khó khăn?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5BD821F7-F32B-63BA-D74A-98F2A16F2689}"/>
              </a:ext>
            </a:extLst>
          </p:cNvPr>
          <p:cNvSpPr txBox="1"/>
          <p:nvPr/>
        </p:nvSpPr>
        <p:spPr>
          <a:xfrm>
            <a:off x="2453367" y="3247336"/>
            <a:ext cx="8530317" cy="3046988"/>
          </a:xfrm>
          <a:custGeom>
            <a:avLst/>
            <a:gdLst>
              <a:gd name="connsiteX0" fmla="*/ 0 w 8530317"/>
              <a:gd name="connsiteY0" fmla="*/ 0 h 3046988"/>
              <a:gd name="connsiteX1" fmla="*/ 8530317 w 8530317"/>
              <a:gd name="connsiteY1" fmla="*/ 0 h 3046988"/>
              <a:gd name="connsiteX2" fmla="*/ 8530317 w 8530317"/>
              <a:gd name="connsiteY2" fmla="*/ 3046988 h 3046988"/>
              <a:gd name="connsiteX3" fmla="*/ 0 w 8530317"/>
              <a:gd name="connsiteY3" fmla="*/ 3046988 h 3046988"/>
              <a:gd name="connsiteX4" fmla="*/ 0 w 8530317"/>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317" h="3046988" fill="none" extrusionOk="0">
                <a:moveTo>
                  <a:pt x="0" y="0"/>
                </a:moveTo>
                <a:cubicBezTo>
                  <a:pt x="4059215" y="5222"/>
                  <a:pt x="4592923" y="24918"/>
                  <a:pt x="8530317" y="0"/>
                </a:cubicBezTo>
                <a:cubicBezTo>
                  <a:pt x="8369072" y="1071537"/>
                  <a:pt x="8486557" y="2405261"/>
                  <a:pt x="8530317" y="3046988"/>
                </a:cubicBezTo>
                <a:cubicBezTo>
                  <a:pt x="6119511" y="2882227"/>
                  <a:pt x="871958" y="3165138"/>
                  <a:pt x="0" y="3046988"/>
                </a:cubicBezTo>
                <a:cubicBezTo>
                  <a:pt x="-55725" y="1822382"/>
                  <a:pt x="17072" y="646376"/>
                  <a:pt x="0" y="0"/>
                </a:cubicBezTo>
                <a:close/>
              </a:path>
              <a:path w="8530317" h="3046988" stroke="0" extrusionOk="0">
                <a:moveTo>
                  <a:pt x="0" y="0"/>
                </a:moveTo>
                <a:cubicBezTo>
                  <a:pt x="3452245" y="11849"/>
                  <a:pt x="7475626" y="-161459"/>
                  <a:pt x="8530317" y="0"/>
                </a:cubicBezTo>
                <a:cubicBezTo>
                  <a:pt x="8533447" y="810180"/>
                  <a:pt x="8429141" y="1773659"/>
                  <a:pt x="8530317" y="3046988"/>
                </a:cubicBezTo>
                <a:cubicBezTo>
                  <a:pt x="7650718" y="2901128"/>
                  <a:pt x="2984628"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kumimoji="0" lang="vi-VN" sz="3200" b="0" i="0" u="none" strike="noStrike" kern="1200" cap="none" spc="0" normalizeH="0" baseline="0" noProof="0" dirty="0">
              <a:ln>
                <a:noFill/>
              </a:ln>
              <a:solidFill>
                <a:prstClr val="black"/>
              </a:solidFill>
              <a:effectLst/>
              <a:uLnTx/>
              <a:uFillTx/>
              <a:latin typeface="Arial"/>
              <a:ea typeface="微软雅黑"/>
              <a:cs typeface="Arial" panose="020B0604020202020204" pitchFamily="34" charset="0"/>
            </a:endParaRPr>
          </a:p>
        </p:txBody>
      </p:sp>
      <p:sp>
        <p:nvSpPr>
          <p:cNvPr id="9" name="Freeform: Shape 34">
            <a:extLst>
              <a:ext uri="{FF2B5EF4-FFF2-40B4-BE49-F238E27FC236}">
                <a16:creationId xmlns:a16="http://schemas.microsoft.com/office/drawing/2014/main" id="{E7F58704-18AD-4836-4F9E-3B33600E1D11}"/>
              </a:ext>
            </a:extLst>
          </p:cNvPr>
          <p:cNvSpPr/>
          <p:nvPr/>
        </p:nvSpPr>
        <p:spPr>
          <a:xfrm>
            <a:off x="1453208" y="2269176"/>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28722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1171BFA7-C5DA-E6BE-150E-6ECBCF546498}"/>
              </a:ext>
            </a:extLst>
          </p:cNvPr>
          <p:cNvPicPr>
            <a:picLocks noChangeAspect="1"/>
          </p:cNvPicPr>
          <p:nvPr/>
        </p:nvPicPr>
        <p:blipFill>
          <a:blip r:embed="rId6"/>
          <a:stretch>
            <a:fillRect/>
          </a:stretch>
        </p:blipFill>
        <p:spPr>
          <a:xfrm>
            <a:off x="1473223" y="1272983"/>
            <a:ext cx="6175783" cy="4834547"/>
          </a:xfrm>
          <a:prstGeom prst="rect">
            <a:avLst/>
          </a:prstGeom>
        </p:spPr>
      </p:pic>
    </p:spTree>
    <p:custDataLst>
      <p:tags r:id="rId1"/>
    </p:custDataLst>
    <p:extLst>
      <p:ext uri="{BB962C8B-B14F-4D97-AF65-F5344CB8AC3E}">
        <p14:creationId xmlns:p14="http://schemas.microsoft.com/office/powerpoint/2010/main" val="2182291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82894A-965A-4BE0-A4C3-A8059B0CB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sp>
        <p:nvSpPr>
          <p:cNvPr id="2" name="矩形: 圆角 1"/>
          <p:cNvSpPr/>
          <p:nvPr/>
        </p:nvSpPr>
        <p:spPr>
          <a:xfrm>
            <a:off x="326571" y="474784"/>
            <a:ext cx="11593286" cy="6198159"/>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3" name="Group 2">
            <a:extLst>
              <a:ext uri="{FF2B5EF4-FFF2-40B4-BE49-F238E27FC236}">
                <a16:creationId xmlns:a16="http://schemas.microsoft.com/office/drawing/2014/main" id="{F0D45A4E-EB61-DEB3-8B94-951B0AA4FBFF}"/>
              </a:ext>
            </a:extLst>
          </p:cNvPr>
          <p:cNvGrpSpPr/>
          <p:nvPr/>
        </p:nvGrpSpPr>
        <p:grpSpPr>
          <a:xfrm>
            <a:off x="566057" y="146829"/>
            <a:ext cx="11299373" cy="822668"/>
            <a:chOff x="4876054" y="338890"/>
            <a:chExt cx="6583793" cy="1096890"/>
          </a:xfrm>
        </p:grpSpPr>
        <p:sp>
          <p:nvSpPr>
            <p:cNvPr id="4" name="Rectangle: Rounded Corners 3">
              <a:extLst>
                <a:ext uri="{FF2B5EF4-FFF2-40B4-BE49-F238E27FC236}">
                  <a16:creationId xmlns:a16="http://schemas.microsoft.com/office/drawing/2014/main" id="{60A99E6C-818E-2FFB-77EE-BEB9D59269EA}"/>
                </a:ext>
              </a:extLst>
            </p:cNvPr>
            <p:cNvSpPr/>
            <p:nvPr/>
          </p:nvSpPr>
          <p:spPr>
            <a:xfrm>
              <a:off x="4876054" y="338890"/>
              <a:ext cx="6389568" cy="958990"/>
            </a:xfrm>
            <a:custGeom>
              <a:avLst/>
              <a:gdLst>
                <a:gd name="connsiteX0" fmla="*/ 0 w 6389568"/>
                <a:gd name="connsiteY0" fmla="*/ 159835 h 958990"/>
                <a:gd name="connsiteX1" fmla="*/ 159835 w 6389568"/>
                <a:gd name="connsiteY1" fmla="*/ 0 h 958990"/>
                <a:gd name="connsiteX2" fmla="*/ 6229733 w 6389568"/>
                <a:gd name="connsiteY2" fmla="*/ 0 h 958990"/>
                <a:gd name="connsiteX3" fmla="*/ 6389568 w 6389568"/>
                <a:gd name="connsiteY3" fmla="*/ 159835 h 958990"/>
                <a:gd name="connsiteX4" fmla="*/ 6389568 w 6389568"/>
                <a:gd name="connsiteY4" fmla="*/ 799155 h 958990"/>
                <a:gd name="connsiteX5" fmla="*/ 6229733 w 6389568"/>
                <a:gd name="connsiteY5" fmla="*/ 958990 h 958990"/>
                <a:gd name="connsiteX6" fmla="*/ 159835 w 6389568"/>
                <a:gd name="connsiteY6" fmla="*/ 958990 h 958990"/>
                <a:gd name="connsiteX7" fmla="*/ 0 w 6389568"/>
                <a:gd name="connsiteY7" fmla="*/ 799155 h 958990"/>
                <a:gd name="connsiteX8" fmla="*/ 0 w 6389568"/>
                <a:gd name="connsiteY8" fmla="*/ 159835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568" h="958990" fill="none" extrusionOk="0">
                  <a:moveTo>
                    <a:pt x="0" y="159835"/>
                  </a:moveTo>
                  <a:cubicBezTo>
                    <a:pt x="-6733" y="75684"/>
                    <a:pt x="82791" y="3204"/>
                    <a:pt x="159835" y="0"/>
                  </a:cubicBezTo>
                  <a:cubicBezTo>
                    <a:pt x="1187442" y="135331"/>
                    <a:pt x="4354997" y="4454"/>
                    <a:pt x="6229733" y="0"/>
                  </a:cubicBezTo>
                  <a:cubicBezTo>
                    <a:pt x="6327198" y="417"/>
                    <a:pt x="6402086" y="66740"/>
                    <a:pt x="6389568" y="159835"/>
                  </a:cubicBezTo>
                  <a:cubicBezTo>
                    <a:pt x="6369515" y="228879"/>
                    <a:pt x="6342389" y="517758"/>
                    <a:pt x="6389568" y="799155"/>
                  </a:cubicBezTo>
                  <a:cubicBezTo>
                    <a:pt x="6396878" y="885542"/>
                    <a:pt x="6314037" y="972208"/>
                    <a:pt x="6229733" y="958990"/>
                  </a:cubicBezTo>
                  <a:cubicBezTo>
                    <a:pt x="4118127" y="797382"/>
                    <a:pt x="3137221" y="1042685"/>
                    <a:pt x="159835" y="958990"/>
                  </a:cubicBezTo>
                  <a:cubicBezTo>
                    <a:pt x="67713" y="961107"/>
                    <a:pt x="9451" y="901902"/>
                    <a:pt x="0" y="799155"/>
                  </a:cubicBezTo>
                  <a:cubicBezTo>
                    <a:pt x="-677" y="585707"/>
                    <a:pt x="48413" y="238419"/>
                    <a:pt x="0" y="159835"/>
                  </a:cubicBezTo>
                  <a:close/>
                </a:path>
                <a:path w="6389568" h="958990" stroke="0" extrusionOk="0">
                  <a:moveTo>
                    <a:pt x="0" y="159835"/>
                  </a:moveTo>
                  <a:cubicBezTo>
                    <a:pt x="8954" y="56779"/>
                    <a:pt x="84526" y="270"/>
                    <a:pt x="159835" y="0"/>
                  </a:cubicBezTo>
                  <a:cubicBezTo>
                    <a:pt x="1887111" y="140082"/>
                    <a:pt x="5153388" y="49945"/>
                    <a:pt x="6229733" y="0"/>
                  </a:cubicBezTo>
                  <a:cubicBezTo>
                    <a:pt x="6316448" y="12323"/>
                    <a:pt x="6387220" y="66691"/>
                    <a:pt x="6389568" y="159835"/>
                  </a:cubicBezTo>
                  <a:cubicBezTo>
                    <a:pt x="6406575" y="252795"/>
                    <a:pt x="6350610" y="570941"/>
                    <a:pt x="6389568" y="799155"/>
                  </a:cubicBezTo>
                  <a:cubicBezTo>
                    <a:pt x="6384483" y="889956"/>
                    <a:pt x="6321471" y="967700"/>
                    <a:pt x="6229733" y="958990"/>
                  </a:cubicBezTo>
                  <a:cubicBezTo>
                    <a:pt x="4931701" y="1015999"/>
                    <a:pt x="2228582" y="805703"/>
                    <a:pt x="159835" y="958990"/>
                  </a:cubicBezTo>
                  <a:cubicBezTo>
                    <a:pt x="67188" y="950072"/>
                    <a:pt x="1516" y="884586"/>
                    <a:pt x="0" y="799155"/>
                  </a:cubicBezTo>
                  <a:cubicBezTo>
                    <a:pt x="38014" y="699188"/>
                    <a:pt x="-21206" y="333750"/>
                    <a:pt x="0" y="159835"/>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100"/>
                </a:spcBef>
                <a:spcAft>
                  <a:spcPts val="100"/>
                </a:spcAft>
              </a:pP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hành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B8CF6EF6-9C6E-28F6-8357-2D7149E42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2371" y="442022"/>
              <a:ext cx="527476" cy="993758"/>
            </a:xfrm>
            <a:prstGeom prst="rect">
              <a:avLst/>
            </a:prstGeom>
          </p:spPr>
        </p:pic>
      </p:grpSp>
      <p:pic>
        <p:nvPicPr>
          <p:cNvPr id="11" name="Picture 10">
            <a:extLst>
              <a:ext uri="{FF2B5EF4-FFF2-40B4-BE49-F238E27FC236}">
                <a16:creationId xmlns:a16="http://schemas.microsoft.com/office/drawing/2014/main" id="{863EA7AE-3A8B-C7B6-B008-37EC2EF915AA}"/>
              </a:ext>
            </a:extLst>
          </p:cNvPr>
          <p:cNvPicPr>
            <a:picLocks noChangeAspect="1"/>
          </p:cNvPicPr>
          <p:nvPr/>
        </p:nvPicPr>
        <p:blipFill>
          <a:blip r:embed="rId7"/>
          <a:stretch>
            <a:fillRect/>
          </a:stretch>
        </p:blipFill>
        <p:spPr>
          <a:xfrm>
            <a:off x="1675827" y="1413335"/>
            <a:ext cx="3158002" cy="1505843"/>
          </a:xfrm>
          <a:prstGeom prst="rect">
            <a:avLst/>
          </a:prstGeom>
        </p:spPr>
      </p:pic>
      <p:sp>
        <p:nvSpPr>
          <p:cNvPr id="12" name="TextBox 11">
            <a:extLst>
              <a:ext uri="{FF2B5EF4-FFF2-40B4-BE49-F238E27FC236}">
                <a16:creationId xmlns:a16="http://schemas.microsoft.com/office/drawing/2014/main" id="{56D9F0AB-A2AA-9FEB-66DF-FC37008D996B}"/>
              </a:ext>
            </a:extLst>
          </p:cNvPr>
          <p:cNvSpPr txBox="1"/>
          <p:nvPr/>
        </p:nvSpPr>
        <p:spPr>
          <a:xfrm>
            <a:off x="2122714" y="1915886"/>
            <a:ext cx="2536371" cy="461665"/>
          </a:xfrm>
          <a:prstGeom prst="rect">
            <a:avLst/>
          </a:prstGeom>
          <a:noFill/>
        </p:spPr>
        <p:txBody>
          <a:bodyPr wrap="square" rtlCol="0">
            <a:spAutoFit/>
          </a:bodyPr>
          <a:lstStyle/>
          <a:p>
            <a:r>
              <a:rPr lang="en-US" sz="2400" dirty="0"/>
              <a:t>a      </a:t>
            </a:r>
            <a:r>
              <a:rPr lang="en-US" sz="2400" dirty="0" err="1"/>
              <a:t>Chân</a:t>
            </a:r>
            <a:r>
              <a:rPr lang="en-US" sz="2400" dirty="0"/>
              <a:t> </a:t>
            </a:r>
            <a:r>
              <a:rPr lang="en-US" sz="2400" dirty="0" err="1"/>
              <a:t>thành</a:t>
            </a:r>
            <a:endParaRPr lang="en-US" sz="2400" dirty="0"/>
          </a:p>
        </p:txBody>
      </p:sp>
      <p:pic>
        <p:nvPicPr>
          <p:cNvPr id="20" name="Picture 19">
            <a:extLst>
              <a:ext uri="{FF2B5EF4-FFF2-40B4-BE49-F238E27FC236}">
                <a16:creationId xmlns:a16="http://schemas.microsoft.com/office/drawing/2014/main" id="{FB9E80EE-7807-4FD2-72D7-90F85F97F195}"/>
              </a:ext>
            </a:extLst>
          </p:cNvPr>
          <p:cNvPicPr>
            <a:picLocks noChangeAspect="1"/>
          </p:cNvPicPr>
          <p:nvPr/>
        </p:nvPicPr>
        <p:blipFill>
          <a:blip r:embed="rId8"/>
          <a:stretch>
            <a:fillRect/>
          </a:stretch>
        </p:blipFill>
        <p:spPr>
          <a:xfrm>
            <a:off x="6190297" y="963520"/>
            <a:ext cx="4140246" cy="1819635"/>
          </a:xfrm>
          <a:prstGeom prst="rect">
            <a:avLst/>
          </a:prstGeom>
        </p:spPr>
      </p:pic>
      <p:sp>
        <p:nvSpPr>
          <p:cNvPr id="21" name="TextBox 20">
            <a:extLst>
              <a:ext uri="{FF2B5EF4-FFF2-40B4-BE49-F238E27FC236}">
                <a16:creationId xmlns:a16="http://schemas.microsoft.com/office/drawing/2014/main" id="{C21C3642-8D5C-E299-93A8-35BD926D5259}"/>
              </a:ext>
            </a:extLst>
          </p:cNvPr>
          <p:cNvSpPr txBox="1"/>
          <p:nvPr/>
        </p:nvSpPr>
        <p:spPr>
          <a:xfrm>
            <a:off x="6629399" y="1600201"/>
            <a:ext cx="3461657" cy="830997"/>
          </a:xfrm>
          <a:prstGeom prst="rect">
            <a:avLst/>
          </a:prstGeom>
          <a:noFill/>
        </p:spPr>
        <p:txBody>
          <a:bodyPr wrap="square" rtlCol="0">
            <a:spAutoFit/>
          </a:bodyPr>
          <a:lstStyle/>
          <a:p>
            <a:pPr algn="ctr"/>
            <a:r>
              <a:rPr lang="en-US" sz="2400" dirty="0"/>
              <a:t>b      </a:t>
            </a:r>
            <a:r>
              <a:rPr lang="en-US" sz="2400" dirty="0" err="1"/>
              <a:t>Tỏ</a:t>
            </a:r>
            <a:r>
              <a:rPr lang="en-US" sz="2400" dirty="0"/>
              <a:t> </a:t>
            </a:r>
            <a:r>
              <a:rPr lang="en-US" sz="2400" dirty="0" err="1"/>
              <a:t>vẻ</a:t>
            </a:r>
            <a:r>
              <a:rPr lang="en-US" sz="2400" dirty="0"/>
              <a:t> </a:t>
            </a:r>
            <a:r>
              <a:rPr lang="en-US" sz="2400" dirty="0" err="1"/>
              <a:t>thương</a:t>
            </a:r>
            <a:r>
              <a:rPr lang="en-US" sz="2400" dirty="0"/>
              <a:t> </a:t>
            </a:r>
            <a:r>
              <a:rPr lang="en-US" sz="2400" dirty="0" err="1"/>
              <a:t>hại</a:t>
            </a:r>
            <a:r>
              <a:rPr lang="en-US" sz="2400" dirty="0"/>
              <a:t>, ban </a:t>
            </a:r>
            <a:r>
              <a:rPr lang="en-US" sz="2400" dirty="0" err="1"/>
              <a:t>ơn</a:t>
            </a:r>
            <a:endParaRPr lang="en-US" sz="2400" dirty="0"/>
          </a:p>
        </p:txBody>
      </p:sp>
      <p:pic>
        <p:nvPicPr>
          <p:cNvPr id="23" name="Picture 22">
            <a:extLst>
              <a:ext uri="{FF2B5EF4-FFF2-40B4-BE49-F238E27FC236}">
                <a16:creationId xmlns:a16="http://schemas.microsoft.com/office/drawing/2014/main" id="{E65A53F8-76F4-F710-F301-995927D1D137}"/>
              </a:ext>
            </a:extLst>
          </p:cNvPr>
          <p:cNvPicPr>
            <a:picLocks noChangeAspect="1"/>
          </p:cNvPicPr>
          <p:nvPr/>
        </p:nvPicPr>
        <p:blipFill>
          <a:blip r:embed="rId9"/>
          <a:stretch>
            <a:fillRect/>
          </a:stretch>
        </p:blipFill>
        <p:spPr>
          <a:xfrm>
            <a:off x="2223407" y="3078616"/>
            <a:ext cx="2569746" cy="1743756"/>
          </a:xfrm>
          <a:prstGeom prst="rect">
            <a:avLst/>
          </a:prstGeom>
        </p:spPr>
      </p:pic>
      <p:pic>
        <p:nvPicPr>
          <p:cNvPr id="25" name="Picture 24">
            <a:extLst>
              <a:ext uri="{FF2B5EF4-FFF2-40B4-BE49-F238E27FC236}">
                <a16:creationId xmlns:a16="http://schemas.microsoft.com/office/drawing/2014/main" id="{DF6F0FFE-3B7A-F424-53F3-A114D3CD3A8A}"/>
              </a:ext>
            </a:extLst>
          </p:cNvPr>
          <p:cNvPicPr>
            <a:picLocks noChangeAspect="1"/>
          </p:cNvPicPr>
          <p:nvPr/>
        </p:nvPicPr>
        <p:blipFill>
          <a:blip r:embed="rId10"/>
          <a:stretch>
            <a:fillRect/>
          </a:stretch>
        </p:blipFill>
        <p:spPr>
          <a:xfrm>
            <a:off x="6189888" y="2935740"/>
            <a:ext cx="4020911" cy="1980223"/>
          </a:xfrm>
          <a:prstGeom prst="rect">
            <a:avLst/>
          </a:prstGeom>
        </p:spPr>
      </p:pic>
      <p:pic>
        <p:nvPicPr>
          <p:cNvPr id="27" name="Picture 26">
            <a:extLst>
              <a:ext uri="{FF2B5EF4-FFF2-40B4-BE49-F238E27FC236}">
                <a16:creationId xmlns:a16="http://schemas.microsoft.com/office/drawing/2014/main" id="{B6E26C86-171F-2E16-DDF7-AAB1670D8F8D}"/>
              </a:ext>
            </a:extLst>
          </p:cNvPr>
          <p:cNvPicPr>
            <a:picLocks noChangeAspect="1"/>
          </p:cNvPicPr>
          <p:nvPr/>
        </p:nvPicPr>
        <p:blipFill>
          <a:blip r:embed="rId11"/>
          <a:stretch>
            <a:fillRect/>
          </a:stretch>
        </p:blipFill>
        <p:spPr>
          <a:xfrm>
            <a:off x="1611087" y="4944583"/>
            <a:ext cx="3265714" cy="1538514"/>
          </a:xfrm>
          <a:prstGeom prst="rect">
            <a:avLst/>
          </a:prstGeom>
        </p:spPr>
      </p:pic>
      <p:pic>
        <p:nvPicPr>
          <p:cNvPr id="29" name="Picture 28">
            <a:extLst>
              <a:ext uri="{FF2B5EF4-FFF2-40B4-BE49-F238E27FC236}">
                <a16:creationId xmlns:a16="http://schemas.microsoft.com/office/drawing/2014/main" id="{6E4FED9A-455E-5E1E-B59D-1A1160EDE068}"/>
              </a:ext>
            </a:extLst>
          </p:cNvPr>
          <p:cNvPicPr>
            <a:picLocks noChangeAspect="1"/>
          </p:cNvPicPr>
          <p:nvPr/>
        </p:nvPicPr>
        <p:blipFill>
          <a:blip r:embed="rId12"/>
          <a:stretch>
            <a:fillRect/>
          </a:stretch>
        </p:blipFill>
        <p:spPr>
          <a:xfrm>
            <a:off x="6411687" y="4862366"/>
            <a:ext cx="3918856" cy="1657437"/>
          </a:xfrm>
          <a:prstGeom prst="rect">
            <a:avLst/>
          </a:prstGeom>
        </p:spPr>
      </p:pic>
      <p:pic>
        <p:nvPicPr>
          <p:cNvPr id="31" name="Picture 30" descr="A green tick mark on a black background&#10;&#10;Description automatically generated">
            <a:extLst>
              <a:ext uri="{FF2B5EF4-FFF2-40B4-BE49-F238E27FC236}">
                <a16:creationId xmlns:a16="http://schemas.microsoft.com/office/drawing/2014/main" id="{1B42D0CC-1E80-FC4D-84A7-33F9A2B926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267199" y="1030462"/>
            <a:ext cx="1556658" cy="1317991"/>
          </a:xfrm>
          <a:prstGeom prst="rect">
            <a:avLst/>
          </a:prstGeom>
        </p:spPr>
      </p:pic>
      <p:pic>
        <p:nvPicPr>
          <p:cNvPr id="32" name="Picture 31" descr="A green tick mark on a black background&#10;&#10;Description automatically generated">
            <a:extLst>
              <a:ext uri="{FF2B5EF4-FFF2-40B4-BE49-F238E27FC236}">
                <a16:creationId xmlns:a16="http://schemas.microsoft.com/office/drawing/2014/main" id="{0A46D97C-578B-9A12-FFE7-1233D71137C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995056" y="2510919"/>
            <a:ext cx="1556658" cy="1317991"/>
          </a:xfrm>
          <a:prstGeom prst="rect">
            <a:avLst/>
          </a:prstGeom>
        </p:spPr>
      </p:pic>
      <p:pic>
        <p:nvPicPr>
          <p:cNvPr id="33" name="Picture 32" descr="A green tick mark on a black background&#10;&#10;Description automatically generated">
            <a:extLst>
              <a:ext uri="{FF2B5EF4-FFF2-40B4-BE49-F238E27FC236}">
                <a16:creationId xmlns:a16="http://schemas.microsoft.com/office/drawing/2014/main" id="{91AB84C2-4C30-6D91-275B-AF00A2FAD1B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274627" y="2500034"/>
            <a:ext cx="1556658" cy="1317991"/>
          </a:xfrm>
          <a:prstGeom prst="rect">
            <a:avLst/>
          </a:prstGeom>
        </p:spPr>
      </p:pic>
      <p:pic>
        <p:nvPicPr>
          <p:cNvPr id="34" name="Picture 33" descr="A green tick mark on a black background&#10;&#10;Description automatically generated">
            <a:extLst>
              <a:ext uri="{FF2B5EF4-FFF2-40B4-BE49-F238E27FC236}">
                <a16:creationId xmlns:a16="http://schemas.microsoft.com/office/drawing/2014/main" id="{3F2AC5CD-37E1-10BB-CB01-BA2855B2218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125684" y="4350605"/>
            <a:ext cx="1556658" cy="1317991"/>
          </a:xfrm>
          <a:prstGeom prst="rect">
            <a:avLst/>
          </a:prstGeom>
        </p:spPr>
      </p:pic>
      <p:pic>
        <p:nvPicPr>
          <p:cNvPr id="35" name="Picture 34" descr="A green tick mark on a black background&#10;&#10;Description automatically generated">
            <a:extLst>
              <a:ext uri="{FF2B5EF4-FFF2-40B4-BE49-F238E27FC236}">
                <a16:creationId xmlns:a16="http://schemas.microsoft.com/office/drawing/2014/main" id="{CEDDAF79-9A7B-8B5F-BCF1-21ED9D624BD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546770" y="4307062"/>
            <a:ext cx="1556658" cy="1317991"/>
          </a:xfrm>
          <a:prstGeom prst="rect">
            <a:avLst/>
          </a:prstGeom>
        </p:spPr>
      </p:pic>
    </p:spTree>
    <p:custDataLst>
      <p:tags r:id="rId1"/>
    </p:custDataLst>
    <p:extLst>
      <p:ext uri="{BB962C8B-B14F-4D97-AF65-F5344CB8AC3E}">
        <p14:creationId xmlns:p14="http://schemas.microsoft.com/office/powerpoint/2010/main" val="3220521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500"/>
                                        <p:tgtEl>
                                          <p:spTgt spid="34"/>
                                        </p:tgtEl>
                                      </p:cBhvr>
                                    </p:animEffect>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15" name="图片 14" descr="微信截图_20220126093702"/>
          <p:cNvPicPr>
            <a:picLocks noChangeAspect="1"/>
          </p:cNvPicPr>
          <p:nvPr/>
        </p:nvPicPr>
        <p:blipFill>
          <a:blip r:embed="rId5"/>
          <a:stretch>
            <a:fillRect/>
          </a:stretch>
        </p:blipFill>
        <p:spPr>
          <a:xfrm>
            <a:off x="0" y="3028315"/>
            <a:ext cx="12192635" cy="3829685"/>
          </a:xfrm>
          <a:prstGeom prst="rect">
            <a:avLst/>
          </a:prstGeom>
        </p:spPr>
      </p:pic>
      <p:grpSp>
        <p:nvGrpSpPr>
          <p:cNvPr id="3" name="Group 2">
            <a:extLst>
              <a:ext uri="{FF2B5EF4-FFF2-40B4-BE49-F238E27FC236}">
                <a16:creationId xmlns:a16="http://schemas.microsoft.com/office/drawing/2014/main" id="{FEDBBA98-7C73-D0AB-E782-EC52EE80F14B}"/>
              </a:ext>
            </a:extLst>
          </p:cNvPr>
          <p:cNvGrpSpPr/>
          <p:nvPr/>
        </p:nvGrpSpPr>
        <p:grpSpPr>
          <a:xfrm rot="5400000">
            <a:off x="4352925" y="-695325"/>
            <a:ext cx="4991099" cy="9201150"/>
            <a:chOff x="8973341" y="852625"/>
            <a:chExt cx="2029095" cy="1435453"/>
          </a:xfrm>
        </p:grpSpPr>
        <p:sp>
          <p:nvSpPr>
            <p:cNvPr id="4" name="Freeform 255">
              <a:extLst>
                <a:ext uri="{FF2B5EF4-FFF2-40B4-BE49-F238E27FC236}">
                  <a16:creationId xmlns:a16="http://schemas.microsoft.com/office/drawing/2014/main" id="{35A7331A-E6F2-797C-A6FC-9C4FE1933582}"/>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 name="Rectangle 256">
              <a:extLst>
                <a:ext uri="{FF2B5EF4-FFF2-40B4-BE49-F238E27FC236}">
                  <a16:creationId xmlns:a16="http://schemas.microsoft.com/office/drawing/2014/main" id="{CB9A1BD9-C839-B379-81F7-A11A2EB07B28}"/>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Freeform 257">
              <a:extLst>
                <a:ext uri="{FF2B5EF4-FFF2-40B4-BE49-F238E27FC236}">
                  <a16:creationId xmlns:a16="http://schemas.microsoft.com/office/drawing/2014/main" id="{203D4D27-E0C8-67B1-165D-A860BF4FD5A6}"/>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 name="TextBox 7">
            <a:extLst>
              <a:ext uri="{FF2B5EF4-FFF2-40B4-BE49-F238E27FC236}">
                <a16:creationId xmlns:a16="http://schemas.microsoft.com/office/drawing/2014/main" id="{23B98099-E026-EF73-A425-44B7019D2A44}"/>
              </a:ext>
            </a:extLst>
          </p:cNvPr>
          <p:cNvSpPr txBox="1"/>
          <p:nvPr/>
        </p:nvSpPr>
        <p:spPr>
          <a:xfrm>
            <a:off x="2858862" y="2112145"/>
            <a:ext cx="80486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Khi thể hiện sự cảm thông với người gặp hoàn cảnh khó khăn, cần có thái độ chân thành, lời nói, cử chỉ phù hợp, ánh mắt thân tình, tôn trọng, tế nhị, quan tâm, lắng nghe họ giãi bày; cần tránh thái độ, hành vi tỏ vẻ ban ơn, thương hại. </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29A0B5BB-07A0-36AD-1CC8-116265CEB0EF}"/>
              </a:ext>
            </a:extLst>
          </p:cNvPr>
          <p:cNvGrpSpPr/>
          <p:nvPr/>
        </p:nvGrpSpPr>
        <p:grpSpPr>
          <a:xfrm>
            <a:off x="147818" y="1025443"/>
            <a:ext cx="2065148" cy="2028696"/>
            <a:chOff x="3109913" y="390525"/>
            <a:chExt cx="5970588" cy="6275388"/>
          </a:xfrm>
        </p:grpSpPr>
        <p:sp>
          <p:nvSpPr>
            <p:cNvPr id="10" name="Oval 9">
              <a:extLst>
                <a:ext uri="{FF2B5EF4-FFF2-40B4-BE49-F238E27FC236}">
                  <a16:creationId xmlns:a16="http://schemas.microsoft.com/office/drawing/2014/main" id="{2F3E29B5-D5DD-7BE7-4C9D-EB44B31FA450}"/>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5">
              <a:extLst>
                <a:ext uri="{FF2B5EF4-FFF2-40B4-BE49-F238E27FC236}">
                  <a16:creationId xmlns:a16="http://schemas.microsoft.com/office/drawing/2014/main" id="{6A54D70A-8392-92A1-AEBC-4F5B89B441DD}"/>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F9D18917-B879-DC94-D12A-CBEAB0E5F4C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3">
              <a:extLst>
                <a:ext uri="{FF2B5EF4-FFF2-40B4-BE49-F238E27FC236}">
                  <a16:creationId xmlns:a16="http://schemas.microsoft.com/office/drawing/2014/main" id="{9A27E2CF-1D00-F382-05D1-B4415FE1283C}"/>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14">
              <a:extLst>
                <a:ext uri="{FF2B5EF4-FFF2-40B4-BE49-F238E27FC236}">
                  <a16:creationId xmlns:a16="http://schemas.microsoft.com/office/drawing/2014/main" id="{1D211D6A-67E5-8257-3530-7135AA83823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15">
              <a:extLst>
                <a:ext uri="{FF2B5EF4-FFF2-40B4-BE49-F238E27FC236}">
                  <a16:creationId xmlns:a16="http://schemas.microsoft.com/office/drawing/2014/main" id="{BCA62BD0-488B-CE50-680C-B51D3A95B8D1}"/>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16">
              <a:extLst>
                <a:ext uri="{FF2B5EF4-FFF2-40B4-BE49-F238E27FC236}">
                  <a16:creationId xmlns:a16="http://schemas.microsoft.com/office/drawing/2014/main" id="{B9322232-50EB-2243-B16E-0BB28D2ECBF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17">
              <a:extLst>
                <a:ext uri="{FF2B5EF4-FFF2-40B4-BE49-F238E27FC236}">
                  <a16:creationId xmlns:a16="http://schemas.microsoft.com/office/drawing/2014/main" id="{F343C05B-3215-2DA2-4ED6-E1F58CF9BAD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8">
              <a:extLst>
                <a:ext uri="{FF2B5EF4-FFF2-40B4-BE49-F238E27FC236}">
                  <a16:creationId xmlns:a16="http://schemas.microsoft.com/office/drawing/2014/main" id="{CF5316D5-1E4D-5D7D-9634-999CEA7F0668}"/>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9">
              <a:extLst>
                <a:ext uri="{FF2B5EF4-FFF2-40B4-BE49-F238E27FC236}">
                  <a16:creationId xmlns:a16="http://schemas.microsoft.com/office/drawing/2014/main" id="{0AF57E65-07FB-E5BE-CEC5-CF31069CA79E}"/>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20">
              <a:extLst>
                <a:ext uri="{FF2B5EF4-FFF2-40B4-BE49-F238E27FC236}">
                  <a16:creationId xmlns:a16="http://schemas.microsoft.com/office/drawing/2014/main" id="{739BDFB9-BD99-1E06-3102-0C63646F916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21">
              <a:extLst>
                <a:ext uri="{FF2B5EF4-FFF2-40B4-BE49-F238E27FC236}">
                  <a16:creationId xmlns:a16="http://schemas.microsoft.com/office/drawing/2014/main" id="{39DEC85E-3A84-30B9-3E84-55C0214BFFD9}"/>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2">
              <a:extLst>
                <a:ext uri="{FF2B5EF4-FFF2-40B4-BE49-F238E27FC236}">
                  <a16:creationId xmlns:a16="http://schemas.microsoft.com/office/drawing/2014/main" id="{01573E98-11C5-8134-DD67-B67F3A79B3D6}"/>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3">
              <a:extLst>
                <a:ext uri="{FF2B5EF4-FFF2-40B4-BE49-F238E27FC236}">
                  <a16:creationId xmlns:a16="http://schemas.microsoft.com/office/drawing/2014/main" id="{7C35E023-5A21-9343-C6A3-6A0BFBB815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4">
              <a:extLst>
                <a:ext uri="{FF2B5EF4-FFF2-40B4-BE49-F238E27FC236}">
                  <a16:creationId xmlns:a16="http://schemas.microsoft.com/office/drawing/2014/main" id="{DB2940B2-C2AD-E839-9271-5B648317A5F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5">
              <a:extLst>
                <a:ext uri="{FF2B5EF4-FFF2-40B4-BE49-F238E27FC236}">
                  <a16:creationId xmlns:a16="http://schemas.microsoft.com/office/drawing/2014/main" id="{F1E51670-7576-63B9-D716-1FCFDCC0E8FC}"/>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6">
              <a:extLst>
                <a:ext uri="{FF2B5EF4-FFF2-40B4-BE49-F238E27FC236}">
                  <a16:creationId xmlns:a16="http://schemas.microsoft.com/office/drawing/2014/main" id="{2D8D5690-5548-37B4-14AD-D0C913F03E5B}"/>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7">
              <a:extLst>
                <a:ext uri="{FF2B5EF4-FFF2-40B4-BE49-F238E27FC236}">
                  <a16:creationId xmlns:a16="http://schemas.microsoft.com/office/drawing/2014/main" id="{4BF9D4E2-1C77-86C3-524D-C425F34EA32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8">
              <a:extLst>
                <a:ext uri="{FF2B5EF4-FFF2-40B4-BE49-F238E27FC236}">
                  <a16:creationId xmlns:a16="http://schemas.microsoft.com/office/drawing/2014/main" id="{121367E5-BC76-7329-6459-0269C384CC3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9">
              <a:extLst>
                <a:ext uri="{FF2B5EF4-FFF2-40B4-BE49-F238E27FC236}">
                  <a16:creationId xmlns:a16="http://schemas.microsoft.com/office/drawing/2014/main" id="{98902603-FEA2-5259-8E3C-B1E804C72D8C}"/>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30">
              <a:extLst>
                <a:ext uri="{FF2B5EF4-FFF2-40B4-BE49-F238E27FC236}">
                  <a16:creationId xmlns:a16="http://schemas.microsoft.com/office/drawing/2014/main" id="{8AD50C33-1BC1-C949-A9EC-379B91A2334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31">
              <a:extLst>
                <a:ext uri="{FF2B5EF4-FFF2-40B4-BE49-F238E27FC236}">
                  <a16:creationId xmlns:a16="http://schemas.microsoft.com/office/drawing/2014/main" id="{E4138F76-A074-BA8B-5FB7-E869599EB147}"/>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2">
              <a:extLst>
                <a:ext uri="{FF2B5EF4-FFF2-40B4-BE49-F238E27FC236}">
                  <a16:creationId xmlns:a16="http://schemas.microsoft.com/office/drawing/2014/main" id="{B27FEA96-D0F4-E57A-8DBF-468C98541F95}"/>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3">
              <a:extLst>
                <a:ext uri="{FF2B5EF4-FFF2-40B4-BE49-F238E27FC236}">
                  <a16:creationId xmlns:a16="http://schemas.microsoft.com/office/drawing/2014/main" id="{83F6D1F9-CD96-7185-198B-757DCB86BEAC}"/>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4">
              <a:extLst>
                <a:ext uri="{FF2B5EF4-FFF2-40B4-BE49-F238E27FC236}">
                  <a16:creationId xmlns:a16="http://schemas.microsoft.com/office/drawing/2014/main" id="{4D6A3590-5400-6989-C677-961BD08023D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5">
              <a:extLst>
                <a:ext uri="{FF2B5EF4-FFF2-40B4-BE49-F238E27FC236}">
                  <a16:creationId xmlns:a16="http://schemas.microsoft.com/office/drawing/2014/main" id="{C7C183B7-83C7-605A-52C1-55B61F1E6A66}"/>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6">
              <a:extLst>
                <a:ext uri="{FF2B5EF4-FFF2-40B4-BE49-F238E27FC236}">
                  <a16:creationId xmlns:a16="http://schemas.microsoft.com/office/drawing/2014/main" id="{D9388380-6E55-9D2D-43CE-3987A6CE1675}"/>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7">
              <a:extLst>
                <a:ext uri="{FF2B5EF4-FFF2-40B4-BE49-F238E27FC236}">
                  <a16:creationId xmlns:a16="http://schemas.microsoft.com/office/drawing/2014/main" id="{D3E42296-AC53-186B-DB60-33D6B29533C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8">
              <a:extLst>
                <a:ext uri="{FF2B5EF4-FFF2-40B4-BE49-F238E27FC236}">
                  <a16:creationId xmlns:a16="http://schemas.microsoft.com/office/drawing/2014/main" id="{24D595E1-50E4-7280-2285-EB1615DC2D2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9">
              <a:extLst>
                <a:ext uri="{FF2B5EF4-FFF2-40B4-BE49-F238E27FC236}">
                  <a16:creationId xmlns:a16="http://schemas.microsoft.com/office/drawing/2014/main" id="{BA144EF1-DEA9-8741-A855-18D82754F9A3}"/>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40">
              <a:extLst>
                <a:ext uri="{FF2B5EF4-FFF2-40B4-BE49-F238E27FC236}">
                  <a16:creationId xmlns:a16="http://schemas.microsoft.com/office/drawing/2014/main" id="{A3EAFBB1-A9CC-803C-F53B-F9119B59B729}"/>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41">
              <a:extLst>
                <a:ext uri="{FF2B5EF4-FFF2-40B4-BE49-F238E27FC236}">
                  <a16:creationId xmlns:a16="http://schemas.microsoft.com/office/drawing/2014/main" id="{5E8ED8EE-4625-EFFD-CB8C-B4561DE9E23B}"/>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2">
              <a:extLst>
                <a:ext uri="{FF2B5EF4-FFF2-40B4-BE49-F238E27FC236}">
                  <a16:creationId xmlns:a16="http://schemas.microsoft.com/office/drawing/2014/main" id="{DF61577E-12DF-DA6C-939C-09C329EC750D}"/>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3">
              <a:extLst>
                <a:ext uri="{FF2B5EF4-FFF2-40B4-BE49-F238E27FC236}">
                  <a16:creationId xmlns:a16="http://schemas.microsoft.com/office/drawing/2014/main" id="{4ED04608-769E-F61D-FBA6-D6AD90C07C38}"/>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4">
              <a:extLst>
                <a:ext uri="{FF2B5EF4-FFF2-40B4-BE49-F238E27FC236}">
                  <a16:creationId xmlns:a16="http://schemas.microsoft.com/office/drawing/2014/main" id="{7023AF6C-D769-E459-1BBB-7CF1E7AD7F6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5">
              <a:extLst>
                <a:ext uri="{FF2B5EF4-FFF2-40B4-BE49-F238E27FC236}">
                  <a16:creationId xmlns:a16="http://schemas.microsoft.com/office/drawing/2014/main" id="{791887A2-F25E-F3CB-CE03-08430B6C8EF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46">
              <a:extLst>
                <a:ext uri="{FF2B5EF4-FFF2-40B4-BE49-F238E27FC236}">
                  <a16:creationId xmlns:a16="http://schemas.microsoft.com/office/drawing/2014/main" id="{99291BD6-96A8-DD5E-84DA-5848852E160A}"/>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47">
              <a:extLst>
                <a:ext uri="{FF2B5EF4-FFF2-40B4-BE49-F238E27FC236}">
                  <a16:creationId xmlns:a16="http://schemas.microsoft.com/office/drawing/2014/main" id="{B9A86736-C2AD-9779-860C-9CCA0921866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48">
              <a:extLst>
                <a:ext uri="{FF2B5EF4-FFF2-40B4-BE49-F238E27FC236}">
                  <a16:creationId xmlns:a16="http://schemas.microsoft.com/office/drawing/2014/main" id="{60579864-BE90-B2D0-4981-24F0B9D94391}"/>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49">
              <a:extLst>
                <a:ext uri="{FF2B5EF4-FFF2-40B4-BE49-F238E27FC236}">
                  <a16:creationId xmlns:a16="http://schemas.microsoft.com/office/drawing/2014/main" id="{9DE1BC9F-38E4-5E84-1D4F-F174AA11F712}"/>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Oval 50">
              <a:extLst>
                <a:ext uri="{FF2B5EF4-FFF2-40B4-BE49-F238E27FC236}">
                  <a16:creationId xmlns:a16="http://schemas.microsoft.com/office/drawing/2014/main" id="{E476110F-00F2-4112-FBF7-8FF5E5C1DCCF}"/>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Oval 51">
              <a:extLst>
                <a:ext uri="{FF2B5EF4-FFF2-40B4-BE49-F238E27FC236}">
                  <a16:creationId xmlns:a16="http://schemas.microsoft.com/office/drawing/2014/main" id="{D44BC376-F39B-0495-FFC7-056A1B9D5092}"/>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52">
              <a:extLst>
                <a:ext uri="{FF2B5EF4-FFF2-40B4-BE49-F238E27FC236}">
                  <a16:creationId xmlns:a16="http://schemas.microsoft.com/office/drawing/2014/main" id="{88799ACA-2905-8472-18EB-CF2C1766BF1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53">
              <a:extLst>
                <a:ext uri="{FF2B5EF4-FFF2-40B4-BE49-F238E27FC236}">
                  <a16:creationId xmlns:a16="http://schemas.microsoft.com/office/drawing/2014/main" id="{DF9CC218-D841-706E-2316-85135FB78D3C}"/>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54">
              <a:extLst>
                <a:ext uri="{FF2B5EF4-FFF2-40B4-BE49-F238E27FC236}">
                  <a16:creationId xmlns:a16="http://schemas.microsoft.com/office/drawing/2014/main" id="{89386010-4C1E-7B23-6FF4-8802B32447A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55">
              <a:extLst>
                <a:ext uri="{FF2B5EF4-FFF2-40B4-BE49-F238E27FC236}">
                  <a16:creationId xmlns:a16="http://schemas.microsoft.com/office/drawing/2014/main" id="{1105702F-E703-347B-CA7E-7B1260C270C2}"/>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56">
              <a:extLst>
                <a:ext uri="{FF2B5EF4-FFF2-40B4-BE49-F238E27FC236}">
                  <a16:creationId xmlns:a16="http://schemas.microsoft.com/office/drawing/2014/main" id="{88CC56C8-50C4-B55E-34A1-6580F2CF9D78}"/>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57">
              <a:extLst>
                <a:ext uri="{FF2B5EF4-FFF2-40B4-BE49-F238E27FC236}">
                  <a16:creationId xmlns:a16="http://schemas.microsoft.com/office/drawing/2014/main" id="{583E039A-F1A1-B1F3-E81F-7D34389CF2A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58">
              <a:extLst>
                <a:ext uri="{FF2B5EF4-FFF2-40B4-BE49-F238E27FC236}">
                  <a16:creationId xmlns:a16="http://schemas.microsoft.com/office/drawing/2014/main" id="{A8B1B1F2-C6DF-CFBB-C1FF-3BC4BC115698}"/>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59">
              <a:extLst>
                <a:ext uri="{FF2B5EF4-FFF2-40B4-BE49-F238E27FC236}">
                  <a16:creationId xmlns:a16="http://schemas.microsoft.com/office/drawing/2014/main" id="{A81B865F-BCAD-E61C-AA99-E596A79A1C08}"/>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60">
              <a:extLst>
                <a:ext uri="{FF2B5EF4-FFF2-40B4-BE49-F238E27FC236}">
                  <a16:creationId xmlns:a16="http://schemas.microsoft.com/office/drawing/2014/main" id="{E4AF4D4B-C2B8-91A6-56CB-D4AEDB8F7A41}"/>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61">
              <a:extLst>
                <a:ext uri="{FF2B5EF4-FFF2-40B4-BE49-F238E27FC236}">
                  <a16:creationId xmlns:a16="http://schemas.microsoft.com/office/drawing/2014/main" id="{08E57247-D8C7-4806-F869-04BA27A0BF80}"/>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62">
              <a:extLst>
                <a:ext uri="{FF2B5EF4-FFF2-40B4-BE49-F238E27FC236}">
                  <a16:creationId xmlns:a16="http://schemas.microsoft.com/office/drawing/2014/main" id="{878B263D-0BEB-6357-B326-02B9CB134C77}"/>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63">
              <a:extLst>
                <a:ext uri="{FF2B5EF4-FFF2-40B4-BE49-F238E27FC236}">
                  <a16:creationId xmlns:a16="http://schemas.microsoft.com/office/drawing/2014/main" id="{4F5852A1-4F61-BA21-0975-1AD217BE00AB}"/>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64">
              <a:extLst>
                <a:ext uri="{FF2B5EF4-FFF2-40B4-BE49-F238E27FC236}">
                  <a16:creationId xmlns:a16="http://schemas.microsoft.com/office/drawing/2014/main" id="{C9BFEACF-7C28-17E9-9A19-D3BBFF1D1ADC}"/>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65">
              <a:extLst>
                <a:ext uri="{FF2B5EF4-FFF2-40B4-BE49-F238E27FC236}">
                  <a16:creationId xmlns:a16="http://schemas.microsoft.com/office/drawing/2014/main" id="{CF2D587B-395D-682F-2366-4D6C7E51BE5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66">
              <a:extLst>
                <a:ext uri="{FF2B5EF4-FFF2-40B4-BE49-F238E27FC236}">
                  <a16:creationId xmlns:a16="http://schemas.microsoft.com/office/drawing/2014/main" id="{7EA90A73-6B10-AB65-675F-D4D909EC9278}"/>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67">
              <a:extLst>
                <a:ext uri="{FF2B5EF4-FFF2-40B4-BE49-F238E27FC236}">
                  <a16:creationId xmlns:a16="http://schemas.microsoft.com/office/drawing/2014/main" id="{A2B29C45-F804-E8AF-6C75-CA0D102A0A2E}"/>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68">
              <a:extLst>
                <a:ext uri="{FF2B5EF4-FFF2-40B4-BE49-F238E27FC236}">
                  <a16:creationId xmlns:a16="http://schemas.microsoft.com/office/drawing/2014/main" id="{4EC32EF3-E791-51F6-B2F3-67E6BA4F02DE}"/>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69">
              <a:extLst>
                <a:ext uri="{FF2B5EF4-FFF2-40B4-BE49-F238E27FC236}">
                  <a16:creationId xmlns:a16="http://schemas.microsoft.com/office/drawing/2014/main" id="{B8427ADA-E8F4-4F2C-08A8-461DEB199F1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70">
              <a:extLst>
                <a:ext uri="{FF2B5EF4-FFF2-40B4-BE49-F238E27FC236}">
                  <a16:creationId xmlns:a16="http://schemas.microsoft.com/office/drawing/2014/main" id="{D6044787-9786-23A2-1D35-DDCEA3FA3AB3}"/>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71">
              <a:extLst>
                <a:ext uri="{FF2B5EF4-FFF2-40B4-BE49-F238E27FC236}">
                  <a16:creationId xmlns:a16="http://schemas.microsoft.com/office/drawing/2014/main" id="{4DF208B8-ACA6-0EE0-B9EC-90B4CB0D9413}"/>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72">
              <a:extLst>
                <a:ext uri="{FF2B5EF4-FFF2-40B4-BE49-F238E27FC236}">
                  <a16:creationId xmlns:a16="http://schemas.microsoft.com/office/drawing/2014/main" id="{9BB2BDA1-CE1E-81FB-3872-EDA33E301DE7}"/>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73">
              <a:extLst>
                <a:ext uri="{FF2B5EF4-FFF2-40B4-BE49-F238E27FC236}">
                  <a16:creationId xmlns:a16="http://schemas.microsoft.com/office/drawing/2014/main" id="{0E664EC5-91E5-7063-3C8D-4D7431F8FD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74">
              <a:extLst>
                <a:ext uri="{FF2B5EF4-FFF2-40B4-BE49-F238E27FC236}">
                  <a16:creationId xmlns:a16="http://schemas.microsoft.com/office/drawing/2014/main" id="{57BBDB5E-B856-3718-9966-1409CC6E4803}"/>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75">
              <a:extLst>
                <a:ext uri="{FF2B5EF4-FFF2-40B4-BE49-F238E27FC236}">
                  <a16:creationId xmlns:a16="http://schemas.microsoft.com/office/drawing/2014/main" id="{5271F7CA-D12B-FD4B-E135-7D70CCE11189}"/>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76">
              <a:extLst>
                <a:ext uri="{FF2B5EF4-FFF2-40B4-BE49-F238E27FC236}">
                  <a16:creationId xmlns:a16="http://schemas.microsoft.com/office/drawing/2014/main" id="{793C4842-991F-83AE-5491-D21AA4BC988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77">
              <a:extLst>
                <a:ext uri="{FF2B5EF4-FFF2-40B4-BE49-F238E27FC236}">
                  <a16:creationId xmlns:a16="http://schemas.microsoft.com/office/drawing/2014/main" id="{8E3C36E5-D512-CA5C-9C95-289E76FF7931}"/>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78">
              <a:extLst>
                <a:ext uri="{FF2B5EF4-FFF2-40B4-BE49-F238E27FC236}">
                  <a16:creationId xmlns:a16="http://schemas.microsoft.com/office/drawing/2014/main" id="{22015A6E-1180-0BFD-111C-29CF5F5D003B}"/>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79">
              <a:extLst>
                <a:ext uri="{FF2B5EF4-FFF2-40B4-BE49-F238E27FC236}">
                  <a16:creationId xmlns:a16="http://schemas.microsoft.com/office/drawing/2014/main" id="{9F4489A0-9501-E492-0BE3-AF31CD7F2C6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80">
              <a:extLst>
                <a:ext uri="{FF2B5EF4-FFF2-40B4-BE49-F238E27FC236}">
                  <a16:creationId xmlns:a16="http://schemas.microsoft.com/office/drawing/2014/main" id="{59E1BB8B-1F27-916C-5AE5-745CFDA9A90C}"/>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81">
              <a:extLst>
                <a:ext uri="{FF2B5EF4-FFF2-40B4-BE49-F238E27FC236}">
                  <a16:creationId xmlns:a16="http://schemas.microsoft.com/office/drawing/2014/main" id="{1DE858B3-D866-C099-E4A8-24B174F19560}"/>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82">
              <a:extLst>
                <a:ext uri="{FF2B5EF4-FFF2-40B4-BE49-F238E27FC236}">
                  <a16:creationId xmlns:a16="http://schemas.microsoft.com/office/drawing/2014/main" id="{4EA79F98-0AF2-6696-F570-F56DF5A453DC}"/>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83">
              <a:extLst>
                <a:ext uri="{FF2B5EF4-FFF2-40B4-BE49-F238E27FC236}">
                  <a16:creationId xmlns:a16="http://schemas.microsoft.com/office/drawing/2014/main" id="{9B090D9A-6FC0-9E78-197B-B139071E0838}"/>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84">
              <a:extLst>
                <a:ext uri="{FF2B5EF4-FFF2-40B4-BE49-F238E27FC236}">
                  <a16:creationId xmlns:a16="http://schemas.microsoft.com/office/drawing/2014/main" id="{2E2DC32A-C889-DC4E-DE5A-79C5CF2E87F0}"/>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85">
              <a:extLst>
                <a:ext uri="{FF2B5EF4-FFF2-40B4-BE49-F238E27FC236}">
                  <a16:creationId xmlns:a16="http://schemas.microsoft.com/office/drawing/2014/main" id="{A6B14056-5D8B-2232-F8EE-4D4B5D999F99}"/>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86">
              <a:extLst>
                <a:ext uri="{FF2B5EF4-FFF2-40B4-BE49-F238E27FC236}">
                  <a16:creationId xmlns:a16="http://schemas.microsoft.com/office/drawing/2014/main" id="{97554F4C-5B0A-0693-4EDA-CD67B722088B}"/>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87">
              <a:extLst>
                <a:ext uri="{FF2B5EF4-FFF2-40B4-BE49-F238E27FC236}">
                  <a16:creationId xmlns:a16="http://schemas.microsoft.com/office/drawing/2014/main" id="{EBF0684B-51CB-B484-2C42-0E7B20EABF47}"/>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88">
              <a:extLst>
                <a:ext uri="{FF2B5EF4-FFF2-40B4-BE49-F238E27FC236}">
                  <a16:creationId xmlns:a16="http://schemas.microsoft.com/office/drawing/2014/main" id="{ACA28B6E-D6B9-FA45-9432-AA59F9DF346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89">
              <a:extLst>
                <a:ext uri="{FF2B5EF4-FFF2-40B4-BE49-F238E27FC236}">
                  <a16:creationId xmlns:a16="http://schemas.microsoft.com/office/drawing/2014/main" id="{06E6962B-04DF-091A-32AF-E167B15B2B76}"/>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90">
              <a:extLst>
                <a:ext uri="{FF2B5EF4-FFF2-40B4-BE49-F238E27FC236}">
                  <a16:creationId xmlns:a16="http://schemas.microsoft.com/office/drawing/2014/main" id="{BBFE5288-D653-3B11-7AA6-E6CB95E7B074}"/>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91">
              <a:extLst>
                <a:ext uri="{FF2B5EF4-FFF2-40B4-BE49-F238E27FC236}">
                  <a16:creationId xmlns:a16="http://schemas.microsoft.com/office/drawing/2014/main" id="{EEF3A73C-BB33-70BA-1016-F5A84F04CD80}"/>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92">
              <a:extLst>
                <a:ext uri="{FF2B5EF4-FFF2-40B4-BE49-F238E27FC236}">
                  <a16:creationId xmlns:a16="http://schemas.microsoft.com/office/drawing/2014/main" id="{102BDAE7-8018-0F32-81C0-86F0A5E5FC19}"/>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93">
              <a:extLst>
                <a:ext uri="{FF2B5EF4-FFF2-40B4-BE49-F238E27FC236}">
                  <a16:creationId xmlns:a16="http://schemas.microsoft.com/office/drawing/2014/main" id="{A8B0D537-5497-786A-341C-7DDFB8D03008}"/>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94">
              <a:extLst>
                <a:ext uri="{FF2B5EF4-FFF2-40B4-BE49-F238E27FC236}">
                  <a16:creationId xmlns:a16="http://schemas.microsoft.com/office/drawing/2014/main" id="{B1F3E408-7F7F-492E-F6D3-39B3835757D3}"/>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95">
              <a:extLst>
                <a:ext uri="{FF2B5EF4-FFF2-40B4-BE49-F238E27FC236}">
                  <a16:creationId xmlns:a16="http://schemas.microsoft.com/office/drawing/2014/main" id="{EECD59E5-1192-2D48-552B-3882156EA58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96">
              <a:extLst>
                <a:ext uri="{FF2B5EF4-FFF2-40B4-BE49-F238E27FC236}">
                  <a16:creationId xmlns:a16="http://schemas.microsoft.com/office/drawing/2014/main" id="{BCC7754A-2E3F-2BD8-1F02-424D0BB72322}"/>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97">
              <a:extLst>
                <a:ext uri="{FF2B5EF4-FFF2-40B4-BE49-F238E27FC236}">
                  <a16:creationId xmlns:a16="http://schemas.microsoft.com/office/drawing/2014/main" id="{3BE730E8-74DA-4052-CD86-F7EC34DB9AD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98">
              <a:extLst>
                <a:ext uri="{FF2B5EF4-FFF2-40B4-BE49-F238E27FC236}">
                  <a16:creationId xmlns:a16="http://schemas.microsoft.com/office/drawing/2014/main" id="{3B519BAB-D736-8C1B-319B-277FCAFD88D1}"/>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99">
              <a:extLst>
                <a:ext uri="{FF2B5EF4-FFF2-40B4-BE49-F238E27FC236}">
                  <a16:creationId xmlns:a16="http://schemas.microsoft.com/office/drawing/2014/main" id="{794D4481-D467-D3DA-E26A-FA82FE97F0B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100">
              <a:extLst>
                <a:ext uri="{FF2B5EF4-FFF2-40B4-BE49-F238E27FC236}">
                  <a16:creationId xmlns:a16="http://schemas.microsoft.com/office/drawing/2014/main" id="{BFB4CAF6-7A45-A011-29EA-CB860A9DCF8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101">
              <a:extLst>
                <a:ext uri="{FF2B5EF4-FFF2-40B4-BE49-F238E27FC236}">
                  <a16:creationId xmlns:a16="http://schemas.microsoft.com/office/drawing/2014/main" id="{945F830E-9DEB-3EEE-1CAE-82792639030B}"/>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102">
              <a:extLst>
                <a:ext uri="{FF2B5EF4-FFF2-40B4-BE49-F238E27FC236}">
                  <a16:creationId xmlns:a16="http://schemas.microsoft.com/office/drawing/2014/main" id="{080B4491-989F-22A5-AA6A-69ADC756EF87}"/>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103">
              <a:extLst>
                <a:ext uri="{FF2B5EF4-FFF2-40B4-BE49-F238E27FC236}">
                  <a16:creationId xmlns:a16="http://schemas.microsoft.com/office/drawing/2014/main" id="{CCF52DE3-9934-5290-504C-F8C2C704CFE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104">
              <a:extLst>
                <a:ext uri="{FF2B5EF4-FFF2-40B4-BE49-F238E27FC236}">
                  <a16:creationId xmlns:a16="http://schemas.microsoft.com/office/drawing/2014/main" id="{3B8DA960-EB30-BE9A-82CF-91850FFA52B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05">
              <a:extLst>
                <a:ext uri="{FF2B5EF4-FFF2-40B4-BE49-F238E27FC236}">
                  <a16:creationId xmlns:a16="http://schemas.microsoft.com/office/drawing/2014/main" id="{22CE36B0-E981-30D5-0DE9-01962AAEDB94}"/>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06">
              <a:extLst>
                <a:ext uri="{FF2B5EF4-FFF2-40B4-BE49-F238E27FC236}">
                  <a16:creationId xmlns:a16="http://schemas.microsoft.com/office/drawing/2014/main" id="{63A86233-5A56-9A1D-281A-069A0E49FDA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07">
              <a:extLst>
                <a:ext uri="{FF2B5EF4-FFF2-40B4-BE49-F238E27FC236}">
                  <a16:creationId xmlns:a16="http://schemas.microsoft.com/office/drawing/2014/main" id="{09CB8256-FFD8-E001-C2D7-E6D3BA1C0271}"/>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08">
              <a:extLst>
                <a:ext uri="{FF2B5EF4-FFF2-40B4-BE49-F238E27FC236}">
                  <a16:creationId xmlns:a16="http://schemas.microsoft.com/office/drawing/2014/main" id="{3CF036F2-5135-77A0-9164-C4680E88F62B}"/>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09">
              <a:extLst>
                <a:ext uri="{FF2B5EF4-FFF2-40B4-BE49-F238E27FC236}">
                  <a16:creationId xmlns:a16="http://schemas.microsoft.com/office/drawing/2014/main" id="{C37CC3CA-B2D4-83FF-46DC-353C02564530}"/>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10">
              <a:extLst>
                <a:ext uri="{FF2B5EF4-FFF2-40B4-BE49-F238E27FC236}">
                  <a16:creationId xmlns:a16="http://schemas.microsoft.com/office/drawing/2014/main" id="{70555A06-F3F1-E8CB-3D01-2492E8557F19}"/>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11">
              <a:extLst>
                <a:ext uri="{FF2B5EF4-FFF2-40B4-BE49-F238E27FC236}">
                  <a16:creationId xmlns:a16="http://schemas.microsoft.com/office/drawing/2014/main" id="{95A27F32-864E-D0A6-352C-8CE3E79879C8}"/>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12">
              <a:extLst>
                <a:ext uri="{FF2B5EF4-FFF2-40B4-BE49-F238E27FC236}">
                  <a16:creationId xmlns:a16="http://schemas.microsoft.com/office/drawing/2014/main" id="{0C4195DA-3B4F-AC73-C8A7-02E096BA68BE}"/>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113">
              <a:extLst>
                <a:ext uri="{FF2B5EF4-FFF2-40B4-BE49-F238E27FC236}">
                  <a16:creationId xmlns:a16="http://schemas.microsoft.com/office/drawing/2014/main" id="{D7F9F914-BDBC-95FE-F57B-250EAAC4953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114">
              <a:extLst>
                <a:ext uri="{FF2B5EF4-FFF2-40B4-BE49-F238E27FC236}">
                  <a16:creationId xmlns:a16="http://schemas.microsoft.com/office/drawing/2014/main" id="{4A53C2FA-A538-F56C-A0B2-6F70372D8A3A}"/>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115">
              <a:extLst>
                <a:ext uri="{FF2B5EF4-FFF2-40B4-BE49-F238E27FC236}">
                  <a16:creationId xmlns:a16="http://schemas.microsoft.com/office/drawing/2014/main" id="{CA95D330-A3D0-D854-6B2D-C35B45FBD8D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116">
              <a:extLst>
                <a:ext uri="{FF2B5EF4-FFF2-40B4-BE49-F238E27FC236}">
                  <a16:creationId xmlns:a16="http://schemas.microsoft.com/office/drawing/2014/main" id="{A313ACF2-0A6A-F6A9-547A-7989813A3745}"/>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117">
              <a:extLst>
                <a:ext uri="{FF2B5EF4-FFF2-40B4-BE49-F238E27FC236}">
                  <a16:creationId xmlns:a16="http://schemas.microsoft.com/office/drawing/2014/main" id="{2B205B3B-B21A-DECB-CAB5-2F0E14807A9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118">
              <a:extLst>
                <a:ext uri="{FF2B5EF4-FFF2-40B4-BE49-F238E27FC236}">
                  <a16:creationId xmlns:a16="http://schemas.microsoft.com/office/drawing/2014/main" id="{F5E6A61F-9D5F-A493-877E-EE67F18620A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119">
              <a:extLst>
                <a:ext uri="{FF2B5EF4-FFF2-40B4-BE49-F238E27FC236}">
                  <a16:creationId xmlns:a16="http://schemas.microsoft.com/office/drawing/2014/main" id="{C4C46060-0106-FF31-BA10-998BE02CDF25}"/>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120">
              <a:extLst>
                <a:ext uri="{FF2B5EF4-FFF2-40B4-BE49-F238E27FC236}">
                  <a16:creationId xmlns:a16="http://schemas.microsoft.com/office/drawing/2014/main" id="{0C9FC7AD-4EA2-2194-A6C3-06D27125ADFB}"/>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121">
              <a:extLst>
                <a:ext uri="{FF2B5EF4-FFF2-40B4-BE49-F238E27FC236}">
                  <a16:creationId xmlns:a16="http://schemas.microsoft.com/office/drawing/2014/main" id="{1BC9C6B8-EBBB-6337-CEC7-966E9D088685}"/>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122">
              <a:extLst>
                <a:ext uri="{FF2B5EF4-FFF2-40B4-BE49-F238E27FC236}">
                  <a16:creationId xmlns:a16="http://schemas.microsoft.com/office/drawing/2014/main" id="{2B5B81F7-77D4-1776-A0AF-3A7AB5CF1F1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123">
              <a:extLst>
                <a:ext uri="{FF2B5EF4-FFF2-40B4-BE49-F238E27FC236}">
                  <a16:creationId xmlns:a16="http://schemas.microsoft.com/office/drawing/2014/main" id="{8AA4534E-316C-80A6-770E-3A7BCA9B7AF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124">
              <a:extLst>
                <a:ext uri="{FF2B5EF4-FFF2-40B4-BE49-F238E27FC236}">
                  <a16:creationId xmlns:a16="http://schemas.microsoft.com/office/drawing/2014/main" id="{A933DF9F-349F-0D18-93CB-8E00F3CDCA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125">
              <a:extLst>
                <a:ext uri="{FF2B5EF4-FFF2-40B4-BE49-F238E27FC236}">
                  <a16:creationId xmlns:a16="http://schemas.microsoft.com/office/drawing/2014/main" id="{847F8E46-92C6-E125-D125-450471C5AD3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126">
              <a:extLst>
                <a:ext uri="{FF2B5EF4-FFF2-40B4-BE49-F238E27FC236}">
                  <a16:creationId xmlns:a16="http://schemas.microsoft.com/office/drawing/2014/main" id="{B767685A-455B-980C-9019-21FBAFB77D27}"/>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127">
              <a:extLst>
                <a:ext uri="{FF2B5EF4-FFF2-40B4-BE49-F238E27FC236}">
                  <a16:creationId xmlns:a16="http://schemas.microsoft.com/office/drawing/2014/main" id="{019243BB-9D8E-8300-2301-C7EA7B3EAE64}"/>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128">
              <a:extLst>
                <a:ext uri="{FF2B5EF4-FFF2-40B4-BE49-F238E27FC236}">
                  <a16:creationId xmlns:a16="http://schemas.microsoft.com/office/drawing/2014/main" id="{7B5C692D-ABCE-17F1-0EED-4D63EC83561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129">
              <a:extLst>
                <a:ext uri="{FF2B5EF4-FFF2-40B4-BE49-F238E27FC236}">
                  <a16:creationId xmlns:a16="http://schemas.microsoft.com/office/drawing/2014/main" id="{3A4FF9F0-3CEA-F5E8-A102-D03FE0241A4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130">
              <a:extLst>
                <a:ext uri="{FF2B5EF4-FFF2-40B4-BE49-F238E27FC236}">
                  <a16:creationId xmlns:a16="http://schemas.microsoft.com/office/drawing/2014/main" id="{99133BD9-4D9C-58D3-4432-9A227CA0EDD3}"/>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131">
              <a:extLst>
                <a:ext uri="{FF2B5EF4-FFF2-40B4-BE49-F238E27FC236}">
                  <a16:creationId xmlns:a16="http://schemas.microsoft.com/office/drawing/2014/main" id="{0756B359-732B-1E80-2861-66107DBF96CE}"/>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132">
              <a:extLst>
                <a:ext uri="{FF2B5EF4-FFF2-40B4-BE49-F238E27FC236}">
                  <a16:creationId xmlns:a16="http://schemas.microsoft.com/office/drawing/2014/main" id="{127FB4B3-3B34-3D1B-6CD6-6CFAA9F8EE01}"/>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133">
              <a:extLst>
                <a:ext uri="{FF2B5EF4-FFF2-40B4-BE49-F238E27FC236}">
                  <a16:creationId xmlns:a16="http://schemas.microsoft.com/office/drawing/2014/main" id="{C55F8DEF-B0C3-C82C-7341-073318103509}"/>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134">
              <a:extLst>
                <a:ext uri="{FF2B5EF4-FFF2-40B4-BE49-F238E27FC236}">
                  <a16:creationId xmlns:a16="http://schemas.microsoft.com/office/drawing/2014/main" id="{F737B830-3602-8CED-3C54-6D7A257F9325}"/>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135">
              <a:extLst>
                <a:ext uri="{FF2B5EF4-FFF2-40B4-BE49-F238E27FC236}">
                  <a16:creationId xmlns:a16="http://schemas.microsoft.com/office/drawing/2014/main" id="{45CBA7A2-68CA-8B79-4716-F1315E61E594}"/>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93" name="Picture 192">
            <a:extLst>
              <a:ext uri="{FF2B5EF4-FFF2-40B4-BE49-F238E27FC236}">
                <a16:creationId xmlns:a16="http://schemas.microsoft.com/office/drawing/2014/main" id="{1CC18025-1E9A-A43D-D516-C14D9A30C5AC}"/>
              </a:ext>
            </a:extLst>
          </p:cNvPr>
          <p:cNvPicPr>
            <a:picLocks noChangeAspect="1"/>
          </p:cNvPicPr>
          <p:nvPr/>
        </p:nvPicPr>
        <p:blipFill>
          <a:blip r:embed="rId6"/>
          <a:stretch>
            <a:fillRect/>
          </a:stretch>
        </p:blipFill>
        <p:spPr>
          <a:xfrm>
            <a:off x="5105411" y="381000"/>
            <a:ext cx="4727890" cy="1339916"/>
          </a:xfrm>
          <a:prstGeom prst="rect">
            <a:avLst/>
          </a:prstGeom>
        </p:spPr>
      </p:pic>
    </p:spTree>
    <p:custDataLst>
      <p:tags r:id="rId1"/>
    </p:custData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4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D5831957-D8D0-4971-6148-77021D76BB07}"/>
              </a:ext>
            </a:extLst>
          </p:cNvPr>
          <p:cNvPicPr>
            <a:picLocks noChangeAspect="1"/>
          </p:cNvPicPr>
          <p:nvPr/>
        </p:nvPicPr>
        <p:blipFill>
          <a:blip r:embed="rId6"/>
          <a:stretch>
            <a:fillRect/>
          </a:stretch>
        </p:blipFill>
        <p:spPr>
          <a:xfrm>
            <a:off x="1555985" y="1087926"/>
            <a:ext cx="5444200" cy="4834547"/>
          </a:xfrm>
          <a:prstGeom prst="rect">
            <a:avLst/>
          </a:prstGeom>
        </p:spPr>
      </p:pic>
    </p:spTree>
    <p:custDataLst>
      <p:tags r:id="rId1"/>
    </p:custDataLst>
    <p:extLst>
      <p:ext uri="{BB962C8B-B14F-4D97-AF65-F5344CB8AC3E}">
        <p14:creationId xmlns:p14="http://schemas.microsoft.com/office/powerpoint/2010/main" val="750602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sp>
        <p:nvSpPr>
          <p:cNvPr id="3" name="TextBox 2">
            <a:extLst>
              <a:ext uri="{FF2B5EF4-FFF2-40B4-BE49-F238E27FC236}">
                <a16:creationId xmlns:a16="http://schemas.microsoft.com/office/drawing/2014/main" id="{E03F3A1D-779C-1F16-96EE-13F472557E2A}"/>
              </a:ext>
            </a:extLst>
          </p:cNvPr>
          <p:cNvSpPr txBox="1"/>
          <p:nvPr/>
        </p:nvSpPr>
        <p:spPr>
          <a:xfrm>
            <a:off x="1638300" y="1781175"/>
            <a:ext cx="5057775" cy="3631763"/>
          </a:xfrm>
          <a:prstGeom prst="rect">
            <a:avLst/>
          </a:prstGeom>
          <a:noFill/>
        </p:spPr>
        <p:txBody>
          <a:bodyPr wrap="square" rtlCol="0">
            <a:spAutoFit/>
          </a:bodyPr>
          <a:lstStyle/>
          <a:p>
            <a:pPr algn="ctr"/>
            <a:r>
              <a:rPr lang="en-US" sz="11500" dirty="0" err="1">
                <a:solidFill>
                  <a:srgbClr val="0070C0"/>
                </a:solidFill>
                <a:latin typeface="UTM Mother" panose="02040603050506020204" pitchFamily="18" charset="0"/>
              </a:rPr>
              <a:t>Khởi</a:t>
            </a:r>
            <a:r>
              <a:rPr lang="en-US" sz="11500" dirty="0">
                <a:solidFill>
                  <a:srgbClr val="0070C0"/>
                </a:solidFill>
                <a:latin typeface="UTM Mother" panose="02040603050506020204" pitchFamily="18" charset="0"/>
              </a:rPr>
              <a:t> </a:t>
            </a:r>
            <a:r>
              <a:rPr lang="en-US" sz="11500" dirty="0" err="1">
                <a:solidFill>
                  <a:srgbClr val="0070C0"/>
                </a:solidFill>
                <a:latin typeface="UTM Mother" panose="02040603050506020204" pitchFamily="18" charset="0"/>
              </a:rPr>
              <a:t>động</a:t>
            </a:r>
            <a:endParaRPr lang="en-US" sz="11500" dirty="0">
              <a:solidFill>
                <a:srgbClr val="0070C0"/>
              </a:solidFill>
              <a:latin typeface="UTM Mother" panose="020406030505060202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grpSp>
        <p:nvGrpSpPr>
          <p:cNvPr id="16" name="Group 15">
            <a:extLst>
              <a:ext uri="{FF2B5EF4-FFF2-40B4-BE49-F238E27FC236}">
                <a16:creationId xmlns:a16="http://schemas.microsoft.com/office/drawing/2014/main" id="{6D25257F-E7C3-D4F1-9C1A-3333E9F5FE5C}"/>
              </a:ext>
            </a:extLst>
          </p:cNvPr>
          <p:cNvGrpSpPr/>
          <p:nvPr/>
        </p:nvGrpSpPr>
        <p:grpSpPr>
          <a:xfrm>
            <a:off x="623208" y="699406"/>
            <a:ext cx="8237764" cy="2577193"/>
            <a:chOff x="4144021" y="1484380"/>
            <a:chExt cx="7574794" cy="5745483"/>
          </a:xfrm>
        </p:grpSpPr>
        <p:grpSp>
          <p:nvGrpSpPr>
            <p:cNvPr id="18" name="Group 17">
              <a:extLst>
                <a:ext uri="{FF2B5EF4-FFF2-40B4-BE49-F238E27FC236}">
                  <a16:creationId xmlns:a16="http://schemas.microsoft.com/office/drawing/2014/main" id="{D29F38D7-BD5A-FF7A-E4FD-82E65E7A0B69}"/>
                </a:ext>
              </a:extLst>
            </p:cNvPr>
            <p:cNvGrpSpPr/>
            <p:nvPr/>
          </p:nvGrpSpPr>
          <p:grpSpPr>
            <a:xfrm>
              <a:off x="4144021" y="1484380"/>
              <a:ext cx="7574794" cy="4840220"/>
              <a:chOff x="4436414" y="1551563"/>
              <a:chExt cx="7327378" cy="4327762"/>
            </a:xfrm>
          </p:grpSpPr>
          <p:sp>
            <p:nvSpPr>
              <p:cNvPr id="20" name="Rectangle: Diagonal Corners Rounded 19">
                <a:extLst>
                  <a:ext uri="{FF2B5EF4-FFF2-40B4-BE49-F238E27FC236}">
                    <a16:creationId xmlns:a16="http://schemas.microsoft.com/office/drawing/2014/main" id="{3AFD29F9-CDD6-510C-63A6-F3E9568AF0A3}"/>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11682DC6-929C-936B-D4CC-0F7AE642C3D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72E24DE2-5837-C5DE-31A9-C3D16B9DB5BB}"/>
                </a:ext>
              </a:extLst>
            </p:cNvPr>
            <p:cNvSpPr txBox="1"/>
            <p:nvPr/>
          </p:nvSpPr>
          <p:spPr>
            <a:xfrm>
              <a:off x="4361429" y="1835508"/>
              <a:ext cx="7091688" cy="5394355"/>
            </a:xfrm>
            <a:prstGeom prst="rect">
              <a:avLst/>
            </a:prstGeom>
            <a:noFill/>
          </p:spPr>
          <p:txBody>
            <a:bodyPr wrap="square" rtlCol="0">
              <a:spAutoFit/>
            </a:bodyPr>
            <a:lstStyle/>
            <a:p>
              <a:pPr marL="0" marR="0" algn="just">
                <a:spcBef>
                  <a:spcPts val="100"/>
                </a:spcBef>
                <a:spcAft>
                  <a:spcPts val="10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sưu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35" descr="微信截图_20220126124810">
            <a:extLst>
              <a:ext uri="{FF2B5EF4-FFF2-40B4-BE49-F238E27FC236}">
                <a16:creationId xmlns:a16="http://schemas.microsoft.com/office/drawing/2014/main" id="{ACA3E727-8DC3-6621-1F40-91E0212773DD}"/>
              </a:ext>
            </a:extLst>
          </p:cNvPr>
          <p:cNvPicPr>
            <a:picLocks noChangeAspect="1"/>
          </p:cNvPicPr>
          <p:nvPr/>
        </p:nvPicPr>
        <p:blipFill>
          <a:blip r:embed="rId5"/>
          <a:stretch>
            <a:fillRect/>
          </a:stretch>
        </p:blipFill>
        <p:spPr>
          <a:xfrm>
            <a:off x="6803390" y="1918789"/>
            <a:ext cx="5388610" cy="509206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pic>
        <p:nvPicPr>
          <p:cNvPr id="8" name="图片 7" descr="微信截图_20220126093726"/>
          <p:cNvPicPr>
            <a:picLocks noChangeAspect="1"/>
          </p:cNvPicPr>
          <p:nvPr/>
        </p:nvPicPr>
        <p:blipFill>
          <a:blip r:embed="rId5"/>
          <a:stretch>
            <a:fillRect/>
          </a:stretch>
        </p:blipFill>
        <p:spPr>
          <a:xfrm>
            <a:off x="880110" y="673100"/>
            <a:ext cx="5229225" cy="5269865"/>
          </a:xfrm>
          <a:prstGeom prst="rect">
            <a:avLst/>
          </a:prstGeom>
        </p:spPr>
      </p:pic>
      <p:pic>
        <p:nvPicPr>
          <p:cNvPr id="15" name="图片 14" descr="微信截图_20220126093702"/>
          <p:cNvPicPr>
            <a:picLocks noChangeAspect="1"/>
          </p:cNvPicPr>
          <p:nvPr/>
        </p:nvPicPr>
        <p:blipFill>
          <a:blip r:embed="rId6"/>
          <a:stretch>
            <a:fillRect/>
          </a:stretch>
        </p:blipFill>
        <p:spPr>
          <a:xfrm>
            <a:off x="0" y="3028315"/>
            <a:ext cx="12192635" cy="3829685"/>
          </a:xfrm>
          <a:prstGeom prst="rect">
            <a:avLst/>
          </a:prstGeom>
        </p:spPr>
      </p:pic>
      <p:pic>
        <p:nvPicPr>
          <p:cNvPr id="3" name="Picture 2">
            <a:extLst>
              <a:ext uri="{FF2B5EF4-FFF2-40B4-BE49-F238E27FC236}">
                <a16:creationId xmlns:a16="http://schemas.microsoft.com/office/drawing/2014/main" id="{47927A9C-569C-1D18-E80C-329A96FBB087}"/>
              </a:ext>
            </a:extLst>
          </p:cNvPr>
          <p:cNvPicPr>
            <a:picLocks noChangeAspect="1"/>
          </p:cNvPicPr>
          <p:nvPr/>
        </p:nvPicPr>
        <p:blipFill>
          <a:blip r:embed="rId7"/>
          <a:stretch>
            <a:fillRect/>
          </a:stretch>
        </p:blipFill>
        <p:spPr>
          <a:xfrm>
            <a:off x="5397010" y="968828"/>
            <a:ext cx="6080924" cy="4618769"/>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3718">
            <a:off x="4203703" y="4098843"/>
            <a:ext cx="132080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97000"/>
            <a:ext cx="2396512" cy="465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hlinkClick r:id="rId6" action="ppaction://hlinksldjump"/>
          </p:cNvPr>
          <p:cNvPicPr>
            <a:picLocks noChangeAspect="1" noChangeArrowheads="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923623" y="5562514"/>
            <a:ext cx="1333500" cy="1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18" descr="Pair of boots icon cartoon style Royalty Free Vector Imag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sp>
        <p:nvSpPr>
          <p:cNvPr id="5" name="AutoShape 20" descr="Pair of boots icon cartoon style Royalty Free Vector Image"/>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defRPr/>
            </a:pPr>
            <a:endParaRPr lang="en-US" sz="2400">
              <a:solidFill>
                <a:prstClr val="black"/>
              </a:solidFill>
              <a:latin typeface="Calibri"/>
            </a:endParaRPr>
          </a:p>
        </p:txBody>
      </p:sp>
      <p:pic>
        <p:nvPicPr>
          <p:cNvPr id="2071" name="Picture 2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493" y="4767315"/>
            <a:ext cx="936008" cy="101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a:hlinkClick r:id="rId10" action="ppaction://hlinksldjump"/>
          </p:cNvPr>
          <p:cNvPicPr>
            <a:picLocks noChangeAspect="1" noChangeArrowheads="1"/>
          </p:cNvPicPr>
          <p:nvPr/>
        </p:nvPicPr>
        <p:blipFill>
          <a:blip r:embed="rId11"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7668522">
            <a:off x="2300943" y="5010396"/>
            <a:ext cx="1241469" cy="10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0"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44842" y="2741085"/>
            <a:ext cx="4112684" cy="444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sldjump"/>
          </p:cNvPr>
          <p:cNvSpPr/>
          <p:nvPr/>
        </p:nvSpPr>
        <p:spPr>
          <a:xfrm>
            <a:off x="10861061" y="6050491"/>
            <a:ext cx="927944" cy="666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pic>
        <p:nvPicPr>
          <p:cNvPr id="7" name="Picture 6">
            <a:extLst>
              <a:ext uri="{FF2B5EF4-FFF2-40B4-BE49-F238E27FC236}">
                <a16:creationId xmlns:a16="http://schemas.microsoft.com/office/drawing/2014/main" id="{8F50ED40-A8A6-F5A8-94AB-01FB90FDCBD3}"/>
              </a:ext>
            </a:extLst>
          </p:cNvPr>
          <p:cNvPicPr>
            <a:picLocks noChangeAspect="1"/>
          </p:cNvPicPr>
          <p:nvPr/>
        </p:nvPicPr>
        <p:blipFill>
          <a:blip r:embed="rId14"/>
          <a:stretch>
            <a:fillRect/>
          </a:stretch>
        </p:blipFill>
        <p:spPr>
          <a:xfrm>
            <a:off x="638984" y="221149"/>
            <a:ext cx="5188146" cy="1103472"/>
          </a:xfrm>
          <a:prstGeom prst="rect">
            <a:avLst/>
          </a:prstGeom>
        </p:spPr>
      </p:pic>
    </p:spTree>
    <p:extLst>
      <p:ext uri="{BB962C8B-B14F-4D97-AF65-F5344CB8AC3E}">
        <p14:creationId xmlns:p14="http://schemas.microsoft.com/office/powerpoint/2010/main" val="53834932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7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1"/>
                                        </p:tgtEl>
                                      </p:cBhvr>
                                    </p:animEffect>
                                    <p:set>
                                      <p:cBhvr>
                                        <p:cTn id="7" dur="1" fill="hold">
                                          <p:stCondLst>
                                            <p:cond delay="499"/>
                                          </p:stCondLst>
                                        </p:cTn>
                                        <p:tgtEl>
                                          <p:spTgt spid="2071"/>
                                        </p:tgtEl>
                                        <p:attrNameLst>
                                          <p:attrName>style.visibility</p:attrName>
                                        </p:attrNameLst>
                                      </p:cBhvr>
                                      <p:to>
                                        <p:strVal val="hidden"/>
                                      </p:to>
                                    </p:set>
                                  </p:childTnLst>
                                </p:cTn>
                              </p:par>
                            </p:childTnLst>
                          </p:cTn>
                        </p:par>
                      </p:childTnLst>
                    </p:cTn>
                  </p:par>
                </p:childTnLst>
              </p:cTn>
              <p:nextCondLst>
                <p:cond evt="onClick" delay="0">
                  <p:tgtEl>
                    <p:spTgt spid="2071"/>
                  </p:tgtEl>
                </p:cond>
              </p:nextCondLst>
            </p:seq>
            <p:seq concurrent="1" nextAc="seek">
              <p:cTn id="8" restart="whenNotActive" fill="hold" evtFilter="cancelBubble" nodeType="interactiveSeq">
                <p:stCondLst>
                  <p:cond evt="onClick" delay="0">
                    <p:tgtEl>
                      <p:spTgt spid="205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1"/>
                                        </p:tgtEl>
                                      </p:cBhvr>
                                    </p:animEffect>
                                    <p:set>
                                      <p:cBhvr>
                                        <p:cTn id="13"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14" restart="whenNotActive" fill="hold" evtFilter="cancelBubble" nodeType="interactiveSeq">
                <p:stCondLst>
                  <p:cond evt="onClick" delay="0">
                    <p:tgtEl>
                      <p:spTgt spid="207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74"/>
                                        </p:tgtEl>
                                      </p:cBhvr>
                                    </p:animEffect>
                                    <p:set>
                                      <p:cBhvr>
                                        <p:cTn id="19" dur="1" fill="hold">
                                          <p:stCondLst>
                                            <p:cond delay="499"/>
                                          </p:stCondLst>
                                        </p:cTn>
                                        <p:tgtEl>
                                          <p:spTgt spid="2074"/>
                                        </p:tgtEl>
                                        <p:attrNameLst>
                                          <p:attrName>style.visibility</p:attrName>
                                        </p:attrNameLst>
                                      </p:cBhvr>
                                      <p:to>
                                        <p:strVal val="hidden"/>
                                      </p:to>
                                    </p:set>
                                  </p:childTnLst>
                                </p:cTn>
                              </p:par>
                            </p:childTnLst>
                          </p:cTn>
                        </p:par>
                      </p:childTnLst>
                    </p:cTn>
                  </p:par>
                </p:childTnLst>
              </p:cTn>
              <p:nextCondLst>
                <p:cond evt="onClick" delay="0">
                  <p:tgtEl>
                    <p:spTgt spid="2074"/>
                  </p:tgtEl>
                </p:cond>
              </p:nextCondLst>
            </p:seq>
            <p:seq concurrent="1" nextAc="seek">
              <p:cTn id="20" restart="whenNotActive" fill="hold" evtFilter="cancelBubble" nodeType="interactiveSeq">
                <p:stCondLst>
                  <p:cond evt="onClick" delay="0">
                    <p:tgtEl>
                      <p:spTgt spid="206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62"/>
                                        </p:tgtEl>
                                      </p:cBhvr>
                                    </p:animEffect>
                                    <p:set>
                                      <p:cBhvr>
                                        <p:cTn id="25" dur="1" fill="hold">
                                          <p:stCondLst>
                                            <p:cond delay="499"/>
                                          </p:stCondLst>
                                        </p:cTn>
                                        <p:tgtEl>
                                          <p:spTgt spid="2062"/>
                                        </p:tgtEl>
                                        <p:attrNameLst>
                                          <p:attrName>style.visibility</p:attrName>
                                        </p:attrNameLst>
                                      </p:cBhvr>
                                      <p:to>
                                        <p:strVal val="hidden"/>
                                      </p:to>
                                    </p:set>
                                  </p:childTnLst>
                                </p:cTn>
                              </p:par>
                            </p:childTnLst>
                          </p:cTn>
                        </p:par>
                      </p:childTnLst>
                    </p:cTn>
                  </p:par>
                </p:childTnLst>
              </p:cTn>
              <p:nextCondLst>
                <p:cond evt="onClick" delay="0">
                  <p:tgtEl>
                    <p:spTgt spid="20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1D2ABD2-5FC8-4B8D-896E-60271AAAD269}"/>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24" name="TextBox 23">
            <a:extLst>
              <a:ext uri="{FF2B5EF4-FFF2-40B4-BE49-F238E27FC236}">
                <a16:creationId xmlns:a16="http://schemas.microsoft.com/office/drawing/2014/main" id="{9A29A199-DDFC-4E1D-A4BE-4095DEE59D10}"/>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7" name="Arrow: Left 6">
            <a:hlinkClick r:id="rId3" action="ppaction://hlinksldjump"/>
            <a:extLst>
              <a:ext uri="{FF2B5EF4-FFF2-40B4-BE49-F238E27FC236}">
                <a16:creationId xmlns:a16="http://schemas.microsoft.com/office/drawing/2014/main" id="{A8522BE5-62AB-47FE-9BB4-661CCA6BA53E}"/>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3" name="Picture 2">
            <a:extLst>
              <a:ext uri="{FF2B5EF4-FFF2-40B4-BE49-F238E27FC236}">
                <a16:creationId xmlns:a16="http://schemas.microsoft.com/office/drawing/2014/main" id="{1EB8085F-F885-57D6-90A2-6FD1F467660E}"/>
              </a:ext>
            </a:extLst>
          </p:cNvPr>
          <p:cNvPicPr>
            <a:picLocks noChangeAspect="1"/>
          </p:cNvPicPr>
          <p:nvPr/>
        </p:nvPicPr>
        <p:blipFill>
          <a:blip r:embed="rId4"/>
          <a:stretch>
            <a:fillRect/>
          </a:stretch>
        </p:blipFill>
        <p:spPr>
          <a:xfrm>
            <a:off x="864733" y="2627539"/>
            <a:ext cx="5019675" cy="2800350"/>
          </a:xfrm>
          <a:prstGeom prst="rect">
            <a:avLst/>
          </a:prstGeom>
        </p:spPr>
      </p:pic>
      <p:sp>
        <p:nvSpPr>
          <p:cNvPr id="4" name="Rectangle: Rounded Corners 3">
            <a:extLst>
              <a:ext uri="{FF2B5EF4-FFF2-40B4-BE49-F238E27FC236}">
                <a16:creationId xmlns:a16="http://schemas.microsoft.com/office/drawing/2014/main" id="{C8BB3F07-D196-37F4-51EC-772E012CC11F}"/>
              </a:ext>
            </a:extLst>
          </p:cNvPr>
          <p:cNvSpPr/>
          <p:nvPr/>
        </p:nvSpPr>
        <p:spPr>
          <a:xfrm>
            <a:off x="6313714" y="2917371"/>
            <a:ext cx="4713515" cy="19050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Giúp</a:t>
            </a:r>
            <a:r>
              <a:rPr lang="en-US" sz="4800" b="1" dirty="0">
                <a:solidFill>
                  <a:srgbClr val="FF0000"/>
                </a:solidFill>
              </a:rPr>
              <a:t> </a:t>
            </a:r>
            <a:r>
              <a:rPr lang="en-US" sz="4800" b="1" dirty="0" err="1">
                <a:solidFill>
                  <a:srgbClr val="FF0000"/>
                </a:solidFill>
              </a:rPr>
              <a:t>bà</a:t>
            </a:r>
            <a:r>
              <a:rPr lang="en-US" sz="4800" b="1" dirty="0">
                <a:solidFill>
                  <a:srgbClr val="FF0000"/>
                </a:solidFill>
              </a:rPr>
              <a:t> </a:t>
            </a:r>
            <a:r>
              <a:rPr lang="en-US" sz="4800" b="1" dirty="0" err="1">
                <a:solidFill>
                  <a:srgbClr val="FF0000"/>
                </a:solidFill>
              </a:rPr>
              <a:t>cụ</a:t>
            </a:r>
            <a:r>
              <a:rPr lang="en-US" sz="4800" b="1" dirty="0">
                <a:solidFill>
                  <a:srgbClr val="FF0000"/>
                </a:solidFill>
              </a:rPr>
              <a:t> qua </a:t>
            </a:r>
            <a:r>
              <a:rPr lang="en-US" sz="4800" b="1" dirty="0" err="1">
                <a:solidFill>
                  <a:srgbClr val="FF0000"/>
                </a:solidFill>
              </a:rPr>
              <a:t>đường</a:t>
            </a:r>
            <a:endParaRPr lang="en-US" sz="4800" b="1" dirty="0">
              <a:solidFill>
                <a:srgbClr val="FF0000"/>
              </a:solidFill>
            </a:endParaRPr>
          </a:p>
        </p:txBody>
      </p:sp>
    </p:spTree>
    <p:extLst>
      <p:ext uri="{BB962C8B-B14F-4D97-AF65-F5344CB8AC3E}">
        <p14:creationId xmlns:p14="http://schemas.microsoft.com/office/powerpoint/2010/main" val="2250225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3E21A3-A6AD-46DC-674E-53783212C0D5}"/>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2ACC2F3-4619-793E-70EE-F8AF12906C39}"/>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8F003C0F-D2AD-9F17-1CDC-BC51CC3A2E3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482B6A91-6F0B-D8F6-E2F8-4BB63A5ACCC0}"/>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Tặng</a:t>
            </a:r>
            <a:r>
              <a:rPr lang="en-US" sz="4800" b="1" dirty="0">
                <a:solidFill>
                  <a:srgbClr val="FF0000"/>
                </a:solidFill>
              </a:rPr>
              <a:t> </a:t>
            </a:r>
            <a:r>
              <a:rPr lang="en-US" sz="4800" b="1" dirty="0" err="1">
                <a:solidFill>
                  <a:srgbClr val="FF0000"/>
                </a:solidFill>
              </a:rPr>
              <a:t>quần</a:t>
            </a:r>
            <a:r>
              <a:rPr lang="en-US" sz="4800" b="1" dirty="0">
                <a:solidFill>
                  <a:srgbClr val="FF0000"/>
                </a:solidFill>
              </a:rPr>
              <a:t> </a:t>
            </a:r>
            <a:r>
              <a:rPr lang="en-US" sz="4800" b="1" dirty="0" err="1">
                <a:solidFill>
                  <a:srgbClr val="FF0000"/>
                </a:solidFill>
              </a:rPr>
              <a:t>áo</a:t>
            </a:r>
            <a:r>
              <a:rPr lang="en-US" sz="4800" b="1" dirty="0">
                <a:solidFill>
                  <a:srgbClr val="FF0000"/>
                </a:solidFill>
              </a:rPr>
              <a:t> </a:t>
            </a:r>
            <a:r>
              <a:rPr lang="en-US" sz="4800" b="1" dirty="0" err="1">
                <a:solidFill>
                  <a:srgbClr val="FF0000"/>
                </a:solidFill>
              </a:rPr>
              <a:t>cho</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có</a:t>
            </a:r>
            <a:r>
              <a:rPr lang="en-US" sz="4800" b="1" dirty="0">
                <a:solidFill>
                  <a:srgbClr val="FF0000"/>
                </a:solidFill>
              </a:rPr>
              <a:t> </a:t>
            </a:r>
            <a:r>
              <a:rPr lang="en-US" sz="4800" b="1" dirty="0" err="1">
                <a:solidFill>
                  <a:srgbClr val="FF0000"/>
                </a:solidFill>
              </a:rPr>
              <a:t>hoàn</a:t>
            </a:r>
            <a:r>
              <a:rPr lang="en-US" sz="4800" b="1" dirty="0">
                <a:solidFill>
                  <a:srgbClr val="FF0000"/>
                </a:solidFill>
              </a:rPr>
              <a:t> </a:t>
            </a:r>
            <a:r>
              <a:rPr lang="en-US" sz="4800" b="1" dirty="0" err="1">
                <a:solidFill>
                  <a:srgbClr val="FF0000"/>
                </a:solidFill>
              </a:rPr>
              <a:t>cảnh</a:t>
            </a:r>
            <a:r>
              <a:rPr lang="en-US" sz="4800" b="1" dirty="0">
                <a:solidFill>
                  <a:srgbClr val="FF0000"/>
                </a:solidFill>
              </a:rPr>
              <a:t> </a:t>
            </a:r>
            <a:r>
              <a:rPr lang="en-US" sz="4800" b="1" dirty="0" err="1">
                <a:solidFill>
                  <a:srgbClr val="FF0000"/>
                </a:solidFill>
              </a:rPr>
              <a:t>khó</a:t>
            </a:r>
            <a:r>
              <a:rPr lang="en-US" sz="4800" b="1" dirty="0">
                <a:solidFill>
                  <a:srgbClr val="FF0000"/>
                </a:solidFill>
              </a:rPr>
              <a:t> </a:t>
            </a:r>
            <a:r>
              <a:rPr lang="en-US" sz="4800" b="1" dirty="0" err="1">
                <a:solidFill>
                  <a:srgbClr val="FF0000"/>
                </a:solidFill>
              </a:rPr>
              <a:t>khăn</a:t>
            </a:r>
            <a:endParaRPr lang="en-US" sz="4800" b="1" dirty="0">
              <a:solidFill>
                <a:srgbClr val="FF0000"/>
              </a:solidFill>
            </a:endParaRPr>
          </a:p>
        </p:txBody>
      </p:sp>
      <p:pic>
        <p:nvPicPr>
          <p:cNvPr id="11" name="Picture 10">
            <a:extLst>
              <a:ext uri="{FF2B5EF4-FFF2-40B4-BE49-F238E27FC236}">
                <a16:creationId xmlns:a16="http://schemas.microsoft.com/office/drawing/2014/main" id="{404D0716-F843-927D-A683-D2AA8EE87981}"/>
              </a:ext>
            </a:extLst>
          </p:cNvPr>
          <p:cNvPicPr>
            <a:picLocks noChangeAspect="1"/>
          </p:cNvPicPr>
          <p:nvPr/>
        </p:nvPicPr>
        <p:blipFill>
          <a:blip r:embed="rId4"/>
          <a:stretch>
            <a:fillRect/>
          </a:stretch>
        </p:blipFill>
        <p:spPr>
          <a:xfrm>
            <a:off x="1157287" y="2146526"/>
            <a:ext cx="4848225" cy="3457575"/>
          </a:xfrm>
          <a:prstGeom prst="rect">
            <a:avLst/>
          </a:prstGeom>
        </p:spPr>
      </p:pic>
    </p:spTree>
    <p:extLst>
      <p:ext uri="{BB962C8B-B14F-4D97-AF65-F5344CB8AC3E}">
        <p14:creationId xmlns:p14="http://schemas.microsoft.com/office/powerpoint/2010/main" val="11114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CB749-D4C7-9EFE-FE81-5835DDB6DF3F}"/>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69F64CAC-5506-6D14-E51E-6FBDB9B95D44}"/>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D18F3879-6EC5-CE5B-4E32-E8D53149F16C}"/>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753E64B2-D0A6-2979-9C8F-F1BF9D6D34EC}"/>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Xách</a:t>
            </a:r>
            <a:r>
              <a:rPr lang="en-US" sz="4800" b="1" dirty="0">
                <a:solidFill>
                  <a:srgbClr val="FF0000"/>
                </a:solidFill>
              </a:rPr>
              <a:t>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giúp</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đang</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thương</a:t>
            </a:r>
            <a:endParaRPr lang="en-US" sz="4800" b="1" dirty="0">
              <a:solidFill>
                <a:srgbClr val="FF0000"/>
              </a:solidFill>
            </a:endParaRPr>
          </a:p>
        </p:txBody>
      </p:sp>
      <p:pic>
        <p:nvPicPr>
          <p:cNvPr id="10" name="Picture 9">
            <a:extLst>
              <a:ext uri="{FF2B5EF4-FFF2-40B4-BE49-F238E27FC236}">
                <a16:creationId xmlns:a16="http://schemas.microsoft.com/office/drawing/2014/main" id="{613A88D4-72DF-D76A-D72E-F7D995C89165}"/>
              </a:ext>
            </a:extLst>
          </p:cNvPr>
          <p:cNvPicPr>
            <a:picLocks noChangeAspect="1"/>
          </p:cNvPicPr>
          <p:nvPr/>
        </p:nvPicPr>
        <p:blipFill>
          <a:blip r:embed="rId4"/>
          <a:stretch>
            <a:fillRect/>
          </a:stretch>
        </p:blipFill>
        <p:spPr>
          <a:xfrm>
            <a:off x="436790" y="2168978"/>
            <a:ext cx="5353050" cy="3543300"/>
          </a:xfrm>
          <a:prstGeom prst="rect">
            <a:avLst/>
          </a:prstGeom>
        </p:spPr>
      </p:pic>
    </p:spTree>
    <p:extLst>
      <p:ext uri="{BB962C8B-B14F-4D97-AF65-F5344CB8AC3E}">
        <p14:creationId xmlns:p14="http://schemas.microsoft.com/office/powerpoint/2010/main" val="144307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529807-892C-3632-29B3-F4288E842D57}"/>
              </a:ext>
            </a:extLst>
          </p:cNvPr>
          <p:cNvSpPr/>
          <p:nvPr/>
        </p:nvSpPr>
        <p:spPr>
          <a:xfrm>
            <a:off x="335360" y="355980"/>
            <a:ext cx="11521280" cy="6146041"/>
          </a:xfrm>
          <a:custGeom>
            <a:avLst/>
            <a:gdLst>
              <a:gd name="connsiteX0" fmla="*/ 0 w 11521280"/>
              <a:gd name="connsiteY0" fmla="*/ 1024361 h 6146041"/>
              <a:gd name="connsiteX1" fmla="*/ 1024361 w 11521280"/>
              <a:gd name="connsiteY1" fmla="*/ 0 h 6146041"/>
              <a:gd name="connsiteX2" fmla="*/ 1700972 w 11521280"/>
              <a:gd name="connsiteY2" fmla="*/ 0 h 6146041"/>
              <a:gd name="connsiteX3" fmla="*/ 2188132 w 11521280"/>
              <a:gd name="connsiteY3" fmla="*/ 0 h 6146041"/>
              <a:gd name="connsiteX4" fmla="*/ 2959469 w 11521280"/>
              <a:gd name="connsiteY4" fmla="*/ 0 h 6146041"/>
              <a:gd name="connsiteX5" fmla="*/ 3636081 w 11521280"/>
              <a:gd name="connsiteY5" fmla="*/ 0 h 6146041"/>
              <a:gd name="connsiteX6" fmla="*/ 4312692 w 11521280"/>
              <a:gd name="connsiteY6" fmla="*/ 0 h 6146041"/>
              <a:gd name="connsiteX7" fmla="*/ 5178754 w 11521280"/>
              <a:gd name="connsiteY7" fmla="*/ 0 h 6146041"/>
              <a:gd name="connsiteX8" fmla="*/ 5950091 w 11521280"/>
              <a:gd name="connsiteY8" fmla="*/ 0 h 6146041"/>
              <a:gd name="connsiteX9" fmla="*/ 6437251 w 11521280"/>
              <a:gd name="connsiteY9" fmla="*/ 0 h 6146041"/>
              <a:gd name="connsiteX10" fmla="*/ 7208588 w 11521280"/>
              <a:gd name="connsiteY10" fmla="*/ 0 h 6146041"/>
              <a:gd name="connsiteX11" fmla="*/ 7695748 w 11521280"/>
              <a:gd name="connsiteY11" fmla="*/ 0 h 6146041"/>
              <a:gd name="connsiteX12" fmla="*/ 8561811 w 11521280"/>
              <a:gd name="connsiteY12" fmla="*/ 0 h 6146041"/>
              <a:gd name="connsiteX13" fmla="*/ 9238422 w 11521280"/>
              <a:gd name="connsiteY13" fmla="*/ 0 h 6146041"/>
              <a:gd name="connsiteX14" fmla="*/ 10496919 w 11521280"/>
              <a:gd name="connsiteY14" fmla="*/ 0 h 6146041"/>
              <a:gd name="connsiteX15" fmla="*/ 11521280 w 11521280"/>
              <a:gd name="connsiteY15" fmla="*/ 1024361 h 6146041"/>
              <a:gd name="connsiteX16" fmla="*/ 11521280 w 11521280"/>
              <a:gd name="connsiteY16" fmla="*/ 1584328 h 6146041"/>
              <a:gd name="connsiteX17" fmla="*/ 11521280 w 11521280"/>
              <a:gd name="connsiteY17" fmla="*/ 2349161 h 6146041"/>
              <a:gd name="connsiteX18" fmla="*/ 11521280 w 11521280"/>
              <a:gd name="connsiteY18" fmla="*/ 3032047 h 6146041"/>
              <a:gd name="connsiteX19" fmla="*/ 11521280 w 11521280"/>
              <a:gd name="connsiteY19" fmla="*/ 3632987 h 6146041"/>
              <a:gd name="connsiteX20" fmla="*/ 11521280 w 11521280"/>
              <a:gd name="connsiteY20" fmla="*/ 4192954 h 6146041"/>
              <a:gd name="connsiteX21" fmla="*/ 11521280 w 11521280"/>
              <a:gd name="connsiteY21" fmla="*/ 5121680 h 6146041"/>
              <a:gd name="connsiteX22" fmla="*/ 10496919 w 11521280"/>
              <a:gd name="connsiteY22" fmla="*/ 6146041 h 6146041"/>
              <a:gd name="connsiteX23" fmla="*/ 9820308 w 11521280"/>
              <a:gd name="connsiteY23" fmla="*/ 6146041 h 6146041"/>
              <a:gd name="connsiteX24" fmla="*/ 9048971 w 11521280"/>
              <a:gd name="connsiteY24" fmla="*/ 6146041 h 6146041"/>
              <a:gd name="connsiteX25" fmla="*/ 8467085 w 11521280"/>
              <a:gd name="connsiteY25" fmla="*/ 6146041 h 6146041"/>
              <a:gd name="connsiteX26" fmla="*/ 7885199 w 11521280"/>
              <a:gd name="connsiteY26" fmla="*/ 6146041 h 6146041"/>
              <a:gd name="connsiteX27" fmla="*/ 7398039 w 11521280"/>
              <a:gd name="connsiteY27" fmla="*/ 6146041 h 6146041"/>
              <a:gd name="connsiteX28" fmla="*/ 6626702 w 11521280"/>
              <a:gd name="connsiteY28" fmla="*/ 6146041 h 6146041"/>
              <a:gd name="connsiteX29" fmla="*/ 5950091 w 11521280"/>
              <a:gd name="connsiteY29" fmla="*/ 6146041 h 6146041"/>
              <a:gd name="connsiteX30" fmla="*/ 5557657 w 11521280"/>
              <a:gd name="connsiteY30" fmla="*/ 6146041 h 6146041"/>
              <a:gd name="connsiteX31" fmla="*/ 5070496 w 11521280"/>
              <a:gd name="connsiteY31" fmla="*/ 6146041 h 6146041"/>
              <a:gd name="connsiteX32" fmla="*/ 4299160 w 11521280"/>
              <a:gd name="connsiteY32" fmla="*/ 6146041 h 6146041"/>
              <a:gd name="connsiteX33" fmla="*/ 3622548 w 11521280"/>
              <a:gd name="connsiteY33" fmla="*/ 6146041 h 6146041"/>
              <a:gd name="connsiteX34" fmla="*/ 2756486 w 11521280"/>
              <a:gd name="connsiteY34" fmla="*/ 6146041 h 6146041"/>
              <a:gd name="connsiteX35" fmla="*/ 2174600 w 11521280"/>
              <a:gd name="connsiteY35" fmla="*/ 6146041 h 6146041"/>
              <a:gd name="connsiteX36" fmla="*/ 1687440 w 11521280"/>
              <a:gd name="connsiteY36" fmla="*/ 6146041 h 6146041"/>
              <a:gd name="connsiteX37" fmla="*/ 1024361 w 11521280"/>
              <a:gd name="connsiteY37" fmla="*/ 6146041 h 6146041"/>
              <a:gd name="connsiteX38" fmla="*/ 0 w 11521280"/>
              <a:gd name="connsiteY38" fmla="*/ 5121680 h 6146041"/>
              <a:gd name="connsiteX39" fmla="*/ 0 w 11521280"/>
              <a:gd name="connsiteY39" fmla="*/ 4356847 h 6146041"/>
              <a:gd name="connsiteX40" fmla="*/ 0 w 11521280"/>
              <a:gd name="connsiteY40" fmla="*/ 3796880 h 6146041"/>
              <a:gd name="connsiteX41" fmla="*/ 0 w 11521280"/>
              <a:gd name="connsiteY41" fmla="*/ 3032047 h 6146041"/>
              <a:gd name="connsiteX42" fmla="*/ 0 w 11521280"/>
              <a:gd name="connsiteY42" fmla="*/ 2431107 h 6146041"/>
              <a:gd name="connsiteX43" fmla="*/ 0 w 11521280"/>
              <a:gd name="connsiteY43" fmla="*/ 1830167 h 6146041"/>
              <a:gd name="connsiteX44" fmla="*/ 0 w 11521280"/>
              <a:gd name="connsiteY44" fmla="*/ 1024361 h 614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21280" h="6146041" fill="none" extrusionOk="0">
                <a:moveTo>
                  <a:pt x="0" y="1024361"/>
                </a:moveTo>
                <a:cubicBezTo>
                  <a:pt x="-83379" y="396379"/>
                  <a:pt x="459505" y="102671"/>
                  <a:pt x="1024361" y="0"/>
                </a:cubicBezTo>
                <a:cubicBezTo>
                  <a:pt x="1199365" y="31040"/>
                  <a:pt x="1406539" y="9185"/>
                  <a:pt x="1700972" y="0"/>
                </a:cubicBezTo>
                <a:cubicBezTo>
                  <a:pt x="1995405" y="-9185"/>
                  <a:pt x="1985434" y="-7000"/>
                  <a:pt x="2188132" y="0"/>
                </a:cubicBezTo>
                <a:cubicBezTo>
                  <a:pt x="2390830" y="7000"/>
                  <a:pt x="2670701" y="-37874"/>
                  <a:pt x="2959469" y="0"/>
                </a:cubicBezTo>
                <a:cubicBezTo>
                  <a:pt x="3248237" y="37874"/>
                  <a:pt x="3464090" y="-21702"/>
                  <a:pt x="3636081" y="0"/>
                </a:cubicBezTo>
                <a:cubicBezTo>
                  <a:pt x="3808072" y="21702"/>
                  <a:pt x="4077129" y="-9258"/>
                  <a:pt x="4312692" y="0"/>
                </a:cubicBezTo>
                <a:cubicBezTo>
                  <a:pt x="4548255" y="9258"/>
                  <a:pt x="4876986" y="-30560"/>
                  <a:pt x="5178754" y="0"/>
                </a:cubicBezTo>
                <a:cubicBezTo>
                  <a:pt x="5480522" y="30560"/>
                  <a:pt x="5783895" y="28724"/>
                  <a:pt x="5950091" y="0"/>
                </a:cubicBezTo>
                <a:cubicBezTo>
                  <a:pt x="6116287" y="-28724"/>
                  <a:pt x="6339444" y="-12040"/>
                  <a:pt x="6437251" y="0"/>
                </a:cubicBezTo>
                <a:cubicBezTo>
                  <a:pt x="6535058" y="12040"/>
                  <a:pt x="7004341" y="-923"/>
                  <a:pt x="7208588" y="0"/>
                </a:cubicBezTo>
                <a:cubicBezTo>
                  <a:pt x="7412835" y="923"/>
                  <a:pt x="7524514" y="4760"/>
                  <a:pt x="7695748" y="0"/>
                </a:cubicBezTo>
                <a:cubicBezTo>
                  <a:pt x="7866982" y="-4760"/>
                  <a:pt x="8300469" y="-33267"/>
                  <a:pt x="8561811" y="0"/>
                </a:cubicBezTo>
                <a:cubicBezTo>
                  <a:pt x="8823153" y="33267"/>
                  <a:pt x="8929940" y="622"/>
                  <a:pt x="9238422" y="0"/>
                </a:cubicBezTo>
                <a:cubicBezTo>
                  <a:pt x="9546904" y="-622"/>
                  <a:pt x="9917578" y="-32189"/>
                  <a:pt x="10496919" y="0"/>
                </a:cubicBezTo>
                <a:cubicBezTo>
                  <a:pt x="11097020" y="114892"/>
                  <a:pt x="11634721" y="453069"/>
                  <a:pt x="11521280" y="1024361"/>
                </a:cubicBezTo>
                <a:cubicBezTo>
                  <a:pt x="11512716" y="1151620"/>
                  <a:pt x="11499717" y="1337638"/>
                  <a:pt x="11521280" y="1584328"/>
                </a:cubicBezTo>
                <a:cubicBezTo>
                  <a:pt x="11542843" y="1831018"/>
                  <a:pt x="11496984" y="2022318"/>
                  <a:pt x="11521280" y="2349161"/>
                </a:cubicBezTo>
                <a:cubicBezTo>
                  <a:pt x="11545576" y="2676004"/>
                  <a:pt x="11544180" y="2825906"/>
                  <a:pt x="11521280" y="3032047"/>
                </a:cubicBezTo>
                <a:cubicBezTo>
                  <a:pt x="11498380" y="3238188"/>
                  <a:pt x="11536072" y="3350122"/>
                  <a:pt x="11521280" y="3632987"/>
                </a:cubicBezTo>
                <a:cubicBezTo>
                  <a:pt x="11506488" y="3915852"/>
                  <a:pt x="11546992" y="4005840"/>
                  <a:pt x="11521280" y="4192954"/>
                </a:cubicBezTo>
                <a:cubicBezTo>
                  <a:pt x="11495568" y="4380068"/>
                  <a:pt x="11486410" y="4780000"/>
                  <a:pt x="11521280" y="5121680"/>
                </a:cubicBezTo>
                <a:cubicBezTo>
                  <a:pt x="11514178" y="5670626"/>
                  <a:pt x="11080751" y="6132746"/>
                  <a:pt x="10496919" y="6146041"/>
                </a:cubicBezTo>
                <a:cubicBezTo>
                  <a:pt x="10159291" y="6122596"/>
                  <a:pt x="10122478" y="6167207"/>
                  <a:pt x="9820308" y="6146041"/>
                </a:cubicBezTo>
                <a:cubicBezTo>
                  <a:pt x="9518138" y="6124875"/>
                  <a:pt x="9345873" y="6113040"/>
                  <a:pt x="9048971" y="6146041"/>
                </a:cubicBezTo>
                <a:cubicBezTo>
                  <a:pt x="8752069" y="6179042"/>
                  <a:pt x="8651723" y="6149877"/>
                  <a:pt x="8467085" y="6146041"/>
                </a:cubicBezTo>
                <a:cubicBezTo>
                  <a:pt x="8282447" y="6142205"/>
                  <a:pt x="8020795" y="6158448"/>
                  <a:pt x="7885199" y="6146041"/>
                </a:cubicBezTo>
                <a:cubicBezTo>
                  <a:pt x="7749603" y="6133634"/>
                  <a:pt x="7528414" y="6124909"/>
                  <a:pt x="7398039" y="6146041"/>
                </a:cubicBezTo>
                <a:cubicBezTo>
                  <a:pt x="7267664" y="6167173"/>
                  <a:pt x="6894411" y="6139474"/>
                  <a:pt x="6626702" y="6146041"/>
                </a:cubicBezTo>
                <a:cubicBezTo>
                  <a:pt x="6358993" y="6152608"/>
                  <a:pt x="6133574" y="6178796"/>
                  <a:pt x="5950091" y="6146041"/>
                </a:cubicBezTo>
                <a:cubicBezTo>
                  <a:pt x="5766608" y="6113286"/>
                  <a:pt x="5734578" y="6140789"/>
                  <a:pt x="5557657" y="6146041"/>
                </a:cubicBezTo>
                <a:cubicBezTo>
                  <a:pt x="5380736" y="6151293"/>
                  <a:pt x="5192156" y="6166126"/>
                  <a:pt x="5070496" y="6146041"/>
                </a:cubicBezTo>
                <a:cubicBezTo>
                  <a:pt x="4948836" y="6125956"/>
                  <a:pt x="4484933" y="6183714"/>
                  <a:pt x="4299160" y="6146041"/>
                </a:cubicBezTo>
                <a:cubicBezTo>
                  <a:pt x="4113387" y="6108368"/>
                  <a:pt x="3837334" y="6115115"/>
                  <a:pt x="3622548" y="6146041"/>
                </a:cubicBezTo>
                <a:cubicBezTo>
                  <a:pt x="3407762" y="6176967"/>
                  <a:pt x="3185321" y="6110498"/>
                  <a:pt x="2756486" y="6146041"/>
                </a:cubicBezTo>
                <a:cubicBezTo>
                  <a:pt x="2327651" y="6181584"/>
                  <a:pt x="2313968" y="6130598"/>
                  <a:pt x="2174600" y="6146041"/>
                </a:cubicBezTo>
                <a:cubicBezTo>
                  <a:pt x="2035232" y="6161484"/>
                  <a:pt x="1810889" y="6131356"/>
                  <a:pt x="1687440" y="6146041"/>
                </a:cubicBezTo>
                <a:cubicBezTo>
                  <a:pt x="1563991" y="6160726"/>
                  <a:pt x="1310672" y="6156025"/>
                  <a:pt x="1024361" y="6146041"/>
                </a:cubicBezTo>
                <a:cubicBezTo>
                  <a:pt x="447501" y="6098690"/>
                  <a:pt x="-25362" y="5745732"/>
                  <a:pt x="0" y="5121680"/>
                </a:cubicBezTo>
                <a:cubicBezTo>
                  <a:pt x="3929" y="4954408"/>
                  <a:pt x="31748" y="4613060"/>
                  <a:pt x="0" y="4356847"/>
                </a:cubicBezTo>
                <a:cubicBezTo>
                  <a:pt x="-31748" y="4100634"/>
                  <a:pt x="-3661" y="4016840"/>
                  <a:pt x="0" y="3796880"/>
                </a:cubicBezTo>
                <a:cubicBezTo>
                  <a:pt x="3661" y="3576920"/>
                  <a:pt x="26991" y="3330319"/>
                  <a:pt x="0" y="3032047"/>
                </a:cubicBezTo>
                <a:cubicBezTo>
                  <a:pt x="-26991" y="2733775"/>
                  <a:pt x="-7501" y="2694216"/>
                  <a:pt x="0" y="2431107"/>
                </a:cubicBezTo>
                <a:cubicBezTo>
                  <a:pt x="7501" y="2167998"/>
                  <a:pt x="25070" y="2068759"/>
                  <a:pt x="0" y="1830167"/>
                </a:cubicBezTo>
                <a:cubicBezTo>
                  <a:pt x="-25070" y="1591575"/>
                  <a:pt x="3661" y="1259061"/>
                  <a:pt x="0" y="1024361"/>
                </a:cubicBezTo>
                <a:close/>
              </a:path>
              <a:path w="11521280" h="6146041" stroke="0" extrusionOk="0">
                <a:moveTo>
                  <a:pt x="0" y="1024361"/>
                </a:moveTo>
                <a:cubicBezTo>
                  <a:pt x="41136" y="497917"/>
                  <a:pt x="428429" y="-41586"/>
                  <a:pt x="1024361" y="0"/>
                </a:cubicBezTo>
                <a:cubicBezTo>
                  <a:pt x="1316367" y="35842"/>
                  <a:pt x="1663666" y="-14513"/>
                  <a:pt x="1890423" y="0"/>
                </a:cubicBezTo>
                <a:cubicBezTo>
                  <a:pt x="2117180" y="14513"/>
                  <a:pt x="2415077" y="30948"/>
                  <a:pt x="2661760" y="0"/>
                </a:cubicBezTo>
                <a:cubicBezTo>
                  <a:pt x="2908443" y="-30948"/>
                  <a:pt x="3039722" y="-14041"/>
                  <a:pt x="3148920" y="0"/>
                </a:cubicBezTo>
                <a:cubicBezTo>
                  <a:pt x="3258118" y="14041"/>
                  <a:pt x="3449167" y="-19551"/>
                  <a:pt x="3541355" y="0"/>
                </a:cubicBezTo>
                <a:cubicBezTo>
                  <a:pt x="3633544" y="19551"/>
                  <a:pt x="3995422" y="23631"/>
                  <a:pt x="4407417" y="0"/>
                </a:cubicBezTo>
                <a:cubicBezTo>
                  <a:pt x="4819412" y="-23631"/>
                  <a:pt x="4974115" y="-18488"/>
                  <a:pt x="5178754" y="0"/>
                </a:cubicBezTo>
                <a:cubicBezTo>
                  <a:pt x="5383393" y="18488"/>
                  <a:pt x="5690549" y="21809"/>
                  <a:pt x="5855366" y="0"/>
                </a:cubicBezTo>
                <a:cubicBezTo>
                  <a:pt x="6020183" y="-21809"/>
                  <a:pt x="6209465" y="-11314"/>
                  <a:pt x="6531977" y="0"/>
                </a:cubicBezTo>
                <a:cubicBezTo>
                  <a:pt x="6854489" y="11314"/>
                  <a:pt x="6824083" y="-15820"/>
                  <a:pt x="6924411" y="0"/>
                </a:cubicBezTo>
                <a:cubicBezTo>
                  <a:pt x="7024739" y="15820"/>
                  <a:pt x="7227660" y="-19001"/>
                  <a:pt x="7506297" y="0"/>
                </a:cubicBezTo>
                <a:cubicBezTo>
                  <a:pt x="7784934" y="19001"/>
                  <a:pt x="7853791" y="-19145"/>
                  <a:pt x="8088183" y="0"/>
                </a:cubicBezTo>
                <a:cubicBezTo>
                  <a:pt x="8322575" y="19145"/>
                  <a:pt x="8434197" y="11031"/>
                  <a:pt x="8670069" y="0"/>
                </a:cubicBezTo>
                <a:cubicBezTo>
                  <a:pt x="8905941" y="-11031"/>
                  <a:pt x="8888982" y="12040"/>
                  <a:pt x="9062503" y="0"/>
                </a:cubicBezTo>
                <a:cubicBezTo>
                  <a:pt x="9236024" y="-12040"/>
                  <a:pt x="9453852" y="-18311"/>
                  <a:pt x="9833840" y="0"/>
                </a:cubicBezTo>
                <a:cubicBezTo>
                  <a:pt x="10213828" y="18311"/>
                  <a:pt x="10289213" y="32555"/>
                  <a:pt x="10496919" y="0"/>
                </a:cubicBezTo>
                <a:cubicBezTo>
                  <a:pt x="11102101" y="53021"/>
                  <a:pt x="11594115" y="353110"/>
                  <a:pt x="11521280" y="1024361"/>
                </a:cubicBezTo>
                <a:cubicBezTo>
                  <a:pt x="11494466" y="1227859"/>
                  <a:pt x="11548188" y="1434571"/>
                  <a:pt x="11521280" y="1748221"/>
                </a:cubicBezTo>
                <a:cubicBezTo>
                  <a:pt x="11494372" y="2061871"/>
                  <a:pt x="11506315" y="2293578"/>
                  <a:pt x="11521280" y="2431107"/>
                </a:cubicBezTo>
                <a:cubicBezTo>
                  <a:pt x="11536245" y="2568636"/>
                  <a:pt x="11508673" y="2813398"/>
                  <a:pt x="11521280" y="3073021"/>
                </a:cubicBezTo>
                <a:cubicBezTo>
                  <a:pt x="11533887" y="3332644"/>
                  <a:pt x="11488799" y="3531017"/>
                  <a:pt x="11521280" y="3796880"/>
                </a:cubicBezTo>
                <a:cubicBezTo>
                  <a:pt x="11553761" y="4062743"/>
                  <a:pt x="11574453" y="4815520"/>
                  <a:pt x="11521280" y="5121680"/>
                </a:cubicBezTo>
                <a:cubicBezTo>
                  <a:pt x="11464107" y="5792939"/>
                  <a:pt x="11181148" y="6069410"/>
                  <a:pt x="10496919" y="6146041"/>
                </a:cubicBezTo>
                <a:cubicBezTo>
                  <a:pt x="10260869" y="6173528"/>
                  <a:pt x="9837451" y="6170080"/>
                  <a:pt x="9630857" y="6146041"/>
                </a:cubicBezTo>
                <a:cubicBezTo>
                  <a:pt x="9424263" y="6122002"/>
                  <a:pt x="9336242" y="6141514"/>
                  <a:pt x="9143696" y="6146041"/>
                </a:cubicBezTo>
                <a:cubicBezTo>
                  <a:pt x="8951150" y="6150568"/>
                  <a:pt x="8653687" y="6134750"/>
                  <a:pt x="8277634" y="6146041"/>
                </a:cubicBezTo>
                <a:cubicBezTo>
                  <a:pt x="7901581" y="6157332"/>
                  <a:pt x="7910863" y="6163297"/>
                  <a:pt x="7695748" y="6146041"/>
                </a:cubicBezTo>
                <a:cubicBezTo>
                  <a:pt x="7480633" y="6128785"/>
                  <a:pt x="7029662" y="6141025"/>
                  <a:pt x="6829686" y="6146041"/>
                </a:cubicBezTo>
                <a:cubicBezTo>
                  <a:pt x="6629710" y="6151057"/>
                  <a:pt x="6537633" y="6123314"/>
                  <a:pt x="6342526" y="6146041"/>
                </a:cubicBezTo>
                <a:cubicBezTo>
                  <a:pt x="6147419" y="6168768"/>
                  <a:pt x="5653090" y="6132019"/>
                  <a:pt x="5476463" y="6146041"/>
                </a:cubicBezTo>
                <a:cubicBezTo>
                  <a:pt x="5299836" y="6160063"/>
                  <a:pt x="4972958" y="6123024"/>
                  <a:pt x="4705126" y="6146041"/>
                </a:cubicBezTo>
                <a:cubicBezTo>
                  <a:pt x="4437294" y="6169058"/>
                  <a:pt x="4021376" y="6162229"/>
                  <a:pt x="3839064" y="6146041"/>
                </a:cubicBezTo>
                <a:cubicBezTo>
                  <a:pt x="3656752" y="6129853"/>
                  <a:pt x="3554766" y="6162727"/>
                  <a:pt x="3446629" y="6146041"/>
                </a:cubicBezTo>
                <a:cubicBezTo>
                  <a:pt x="3338493" y="6129355"/>
                  <a:pt x="3114740" y="6157551"/>
                  <a:pt x="2864744" y="6146041"/>
                </a:cubicBezTo>
                <a:cubicBezTo>
                  <a:pt x="2614748" y="6134531"/>
                  <a:pt x="2382059" y="6173383"/>
                  <a:pt x="2188132" y="6146041"/>
                </a:cubicBezTo>
                <a:cubicBezTo>
                  <a:pt x="1994205" y="6118699"/>
                  <a:pt x="1416203" y="6091941"/>
                  <a:pt x="1024361" y="6146041"/>
                </a:cubicBezTo>
                <a:cubicBezTo>
                  <a:pt x="389903" y="6212651"/>
                  <a:pt x="-32229" y="5716110"/>
                  <a:pt x="0" y="5121680"/>
                </a:cubicBezTo>
                <a:cubicBezTo>
                  <a:pt x="4774" y="4898492"/>
                  <a:pt x="-20684" y="4700441"/>
                  <a:pt x="0" y="4438794"/>
                </a:cubicBezTo>
                <a:cubicBezTo>
                  <a:pt x="20684" y="4177147"/>
                  <a:pt x="-15634" y="4059936"/>
                  <a:pt x="0" y="3796880"/>
                </a:cubicBezTo>
                <a:cubicBezTo>
                  <a:pt x="15634" y="3533824"/>
                  <a:pt x="-5578" y="3431017"/>
                  <a:pt x="0" y="3154967"/>
                </a:cubicBezTo>
                <a:cubicBezTo>
                  <a:pt x="5578" y="2878917"/>
                  <a:pt x="-23868" y="2741702"/>
                  <a:pt x="0" y="2431107"/>
                </a:cubicBezTo>
                <a:cubicBezTo>
                  <a:pt x="23868" y="2120512"/>
                  <a:pt x="-2678" y="1929433"/>
                  <a:pt x="0" y="1748221"/>
                </a:cubicBezTo>
                <a:cubicBezTo>
                  <a:pt x="2678" y="1567009"/>
                  <a:pt x="22387" y="1222554"/>
                  <a:pt x="0" y="1024361"/>
                </a:cubicBezTo>
                <a:close/>
              </a:path>
            </a:pathLst>
          </a:custGeom>
          <a:ln w="9525">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219170"/>
            <a:r>
              <a:rPr lang="en-US" sz="4800">
                <a:solidFill>
                  <a:prstClr val="black"/>
                </a:solidFill>
                <a:latin typeface="Calibri" panose="020F0502020204030204"/>
              </a:rPr>
              <a:t>	</a:t>
            </a:r>
            <a:endParaRPr lang="en-US" sz="4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BE7A93D7-7137-8F97-CD5C-5662D560A1FD}"/>
              </a:ext>
            </a:extLst>
          </p:cNvPr>
          <p:cNvSpPr txBox="1"/>
          <p:nvPr/>
        </p:nvSpPr>
        <p:spPr>
          <a:xfrm>
            <a:off x="815414" y="644691"/>
            <a:ext cx="10561173" cy="1405641"/>
          </a:xfrm>
          <a:prstGeom prst="rect">
            <a:avLst/>
          </a:prstGeom>
          <a:noFill/>
        </p:spPr>
        <p:txBody>
          <a:bodyPr wrap="square">
            <a:spAutoFit/>
          </a:bodyPr>
          <a:lstStyle/>
          <a:p>
            <a:pPr algn="ctr" defTabSz="1219170"/>
            <a:r>
              <a:rPr lang="en-US" sz="4267" b="1" i="1" dirty="0" err="1">
                <a:solidFill>
                  <a:srgbClr val="4472C4">
                    <a:lumMod val="50000"/>
                  </a:srgbClr>
                </a:solidFill>
                <a:latin typeface="Times New Roman" panose="02020603050405020304" pitchFamily="18" charset="0"/>
                <a:cs typeface="Times New Roman" panose="02020603050405020304" pitchFamily="18" charset="0"/>
              </a:rPr>
              <a:t>Các</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bạn</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đã</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làm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gì</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để</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cảm</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thông</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giúp</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đỡ</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người</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khó</a:t>
            </a:r>
            <a:r>
              <a:rPr lang="en-US" sz="4267" b="1" i="1" dirty="0">
                <a:solidFill>
                  <a:srgbClr val="4472C4">
                    <a:lumMod val="50000"/>
                  </a:srgbClr>
                </a:solidFill>
                <a:latin typeface="Times New Roman" panose="02020603050405020304" pitchFamily="18" charset="0"/>
                <a:cs typeface="Times New Roman" panose="02020603050405020304" pitchFamily="18" charset="0"/>
              </a:rPr>
              <a:t> </a:t>
            </a:r>
            <a:r>
              <a:rPr lang="en-US" sz="4267" b="1" i="1" dirty="0" err="1">
                <a:solidFill>
                  <a:srgbClr val="4472C4">
                    <a:lumMod val="50000"/>
                  </a:srgbClr>
                </a:solidFill>
                <a:latin typeface="Times New Roman" panose="02020603050405020304" pitchFamily="18" charset="0"/>
                <a:cs typeface="Times New Roman" panose="02020603050405020304" pitchFamily="18" charset="0"/>
              </a:rPr>
              <a:t>khăn</a:t>
            </a:r>
            <a:endParaRPr lang="en-US" sz="4267" dirty="0">
              <a:solidFill>
                <a:prstClr val="black"/>
              </a:solidFill>
              <a:latin typeface="Times New Roman" panose="02020603050405020304" pitchFamily="18" charset="0"/>
              <a:cs typeface="Times New Roman" panose="02020603050405020304" pitchFamily="18" charset="0"/>
            </a:endParaRPr>
          </a:p>
        </p:txBody>
      </p:sp>
      <p:sp>
        <p:nvSpPr>
          <p:cNvPr id="4" name="Arrow: Left 3">
            <a:hlinkClick r:id="rId3" action="ppaction://hlinksldjump"/>
            <a:extLst>
              <a:ext uri="{FF2B5EF4-FFF2-40B4-BE49-F238E27FC236}">
                <a16:creationId xmlns:a16="http://schemas.microsoft.com/office/drawing/2014/main" id="{73D50195-4F95-187C-5824-A254DDE9E863}"/>
              </a:ext>
            </a:extLst>
          </p:cNvPr>
          <p:cNvSpPr/>
          <p:nvPr/>
        </p:nvSpPr>
        <p:spPr>
          <a:xfrm>
            <a:off x="10128448" y="5349213"/>
            <a:ext cx="1248139" cy="767163"/>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26645F8F-724D-2C1E-0C0F-E5167C4D3411}"/>
              </a:ext>
            </a:extLst>
          </p:cNvPr>
          <p:cNvSpPr/>
          <p:nvPr/>
        </p:nvSpPr>
        <p:spPr>
          <a:xfrm>
            <a:off x="6313714" y="2612571"/>
            <a:ext cx="4713515" cy="22098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FF0000"/>
                </a:solidFill>
              </a:rPr>
              <a:t>An </a:t>
            </a:r>
            <a:r>
              <a:rPr lang="en-US" sz="4800" b="1" dirty="0" err="1">
                <a:solidFill>
                  <a:srgbClr val="FF0000"/>
                </a:solidFill>
              </a:rPr>
              <a:t>ủi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khi</a:t>
            </a:r>
            <a:r>
              <a:rPr lang="en-US" sz="4800" b="1" dirty="0">
                <a:solidFill>
                  <a:srgbClr val="FF0000"/>
                </a:solidFill>
              </a:rPr>
              <a:t> </a:t>
            </a:r>
            <a:r>
              <a:rPr lang="en-US" sz="4800" b="1" dirty="0" err="1">
                <a:solidFill>
                  <a:srgbClr val="FF0000"/>
                </a:solidFill>
              </a:rPr>
              <a:t>bạn</a:t>
            </a:r>
            <a:r>
              <a:rPr lang="en-US" sz="4800" b="1" dirty="0">
                <a:solidFill>
                  <a:srgbClr val="FF0000"/>
                </a:solidFill>
              </a:rPr>
              <a:t> </a:t>
            </a:r>
            <a:r>
              <a:rPr lang="en-US" sz="4800" b="1" dirty="0" err="1">
                <a:solidFill>
                  <a:srgbClr val="FF0000"/>
                </a:solidFill>
              </a:rPr>
              <a:t>bị</a:t>
            </a:r>
            <a:r>
              <a:rPr lang="en-US" sz="4800" b="1" dirty="0">
                <a:solidFill>
                  <a:srgbClr val="FF0000"/>
                </a:solidFill>
              </a:rPr>
              <a:t> </a:t>
            </a:r>
            <a:r>
              <a:rPr lang="en-US" sz="4800" b="1" dirty="0" err="1">
                <a:solidFill>
                  <a:srgbClr val="FF0000"/>
                </a:solidFill>
              </a:rPr>
              <a:t>mẹ</a:t>
            </a:r>
            <a:r>
              <a:rPr lang="en-US" sz="4800" b="1" dirty="0">
                <a:solidFill>
                  <a:srgbClr val="FF0000"/>
                </a:solidFill>
              </a:rPr>
              <a:t> </a:t>
            </a:r>
            <a:r>
              <a:rPr lang="en-US" sz="4800" b="1" dirty="0" err="1">
                <a:solidFill>
                  <a:srgbClr val="FF0000"/>
                </a:solidFill>
              </a:rPr>
              <a:t>mắng</a:t>
            </a:r>
            <a:endParaRPr lang="en-US" sz="4800" b="1" dirty="0">
              <a:solidFill>
                <a:srgbClr val="FF0000"/>
              </a:solidFill>
            </a:endParaRPr>
          </a:p>
        </p:txBody>
      </p:sp>
      <p:pic>
        <p:nvPicPr>
          <p:cNvPr id="10" name="Picture 9">
            <a:extLst>
              <a:ext uri="{FF2B5EF4-FFF2-40B4-BE49-F238E27FC236}">
                <a16:creationId xmlns:a16="http://schemas.microsoft.com/office/drawing/2014/main" id="{60ED82F6-4CCF-BD80-CF7A-43FCFC5DBFEE}"/>
              </a:ext>
            </a:extLst>
          </p:cNvPr>
          <p:cNvPicPr>
            <a:picLocks noChangeAspect="1"/>
          </p:cNvPicPr>
          <p:nvPr/>
        </p:nvPicPr>
        <p:blipFill>
          <a:blip r:embed="rId4"/>
          <a:stretch>
            <a:fillRect/>
          </a:stretch>
        </p:blipFill>
        <p:spPr>
          <a:xfrm>
            <a:off x="853168" y="2394857"/>
            <a:ext cx="5238750" cy="3352800"/>
          </a:xfrm>
          <a:prstGeom prst="rect">
            <a:avLst/>
          </a:prstGeom>
        </p:spPr>
      </p:pic>
    </p:spTree>
    <p:extLst>
      <p:ext uri="{BB962C8B-B14F-4D97-AF65-F5344CB8AC3E}">
        <p14:creationId xmlns:p14="http://schemas.microsoft.com/office/powerpoint/2010/main" val="2872102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1" name="图片 30" descr="图层 1"/>
          <p:cNvPicPr>
            <a:picLocks noChangeAspect="1"/>
          </p:cNvPicPr>
          <p:nvPr/>
        </p:nvPicPr>
        <p:blipFill>
          <a:blip r:embed="rId4"/>
          <a:stretch>
            <a:fillRect/>
          </a:stretch>
        </p:blipFill>
        <p:spPr>
          <a:xfrm>
            <a:off x="0" y="0"/>
            <a:ext cx="12192000" cy="4017010"/>
          </a:xfrm>
          <a:prstGeom prst="rect">
            <a:avLst/>
          </a:prstGeom>
        </p:spPr>
      </p:pic>
      <p:sp>
        <p:nvSpPr>
          <p:cNvPr id="2" name="矩形: 圆角 1"/>
          <p:cNvSpPr/>
          <p:nvPr/>
        </p:nvSpPr>
        <p:spPr>
          <a:xfrm>
            <a:off x="556846" y="474784"/>
            <a:ext cx="11078308" cy="5908431"/>
          </a:xfrm>
          <a:prstGeom prst="roundRect">
            <a:avLst>
              <a:gd name="adj" fmla="val 4365"/>
            </a:avLst>
          </a:prstGeom>
          <a:solidFill>
            <a:schemeClr val="bg1"/>
          </a:solidFill>
          <a:ln>
            <a:solidFill>
              <a:srgbClr val="EEB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pic>
        <p:nvPicPr>
          <p:cNvPr id="34" name="图片 33" descr="图层 2"/>
          <p:cNvPicPr>
            <a:picLocks noChangeAspect="1"/>
          </p:cNvPicPr>
          <p:nvPr/>
        </p:nvPicPr>
        <p:blipFill>
          <a:blip r:embed="rId5"/>
          <a:stretch>
            <a:fillRect/>
          </a:stretch>
        </p:blipFill>
        <p:spPr>
          <a:xfrm>
            <a:off x="7106920" y="1874520"/>
            <a:ext cx="4073525" cy="4073525"/>
          </a:xfrm>
          <a:prstGeom prst="rect">
            <a:avLst/>
          </a:prstGeom>
        </p:spPr>
      </p:pic>
      <p:pic>
        <p:nvPicPr>
          <p:cNvPr id="4" name="Picture 3">
            <a:extLst>
              <a:ext uri="{FF2B5EF4-FFF2-40B4-BE49-F238E27FC236}">
                <a16:creationId xmlns:a16="http://schemas.microsoft.com/office/drawing/2014/main" id="{B26FD14F-AC00-8EDF-C3F6-B5B46920C15E}"/>
              </a:ext>
            </a:extLst>
          </p:cNvPr>
          <p:cNvPicPr>
            <a:picLocks noChangeAspect="1"/>
          </p:cNvPicPr>
          <p:nvPr/>
        </p:nvPicPr>
        <p:blipFill>
          <a:blip r:embed="rId6"/>
          <a:stretch>
            <a:fillRect/>
          </a:stretch>
        </p:blipFill>
        <p:spPr>
          <a:xfrm>
            <a:off x="1355201" y="1055269"/>
            <a:ext cx="6651312" cy="4834547"/>
          </a:xfrm>
          <a:prstGeom prst="rect">
            <a:avLst/>
          </a:prstGeom>
        </p:spPr>
      </p:pic>
    </p:spTree>
    <p:custDataLst>
      <p:tags r:id="rId1"/>
    </p:custDataLst>
    <p:extLst>
      <p:ext uri="{BB962C8B-B14F-4D97-AF65-F5344CB8AC3E}">
        <p14:creationId xmlns:p14="http://schemas.microsoft.com/office/powerpoint/2010/main" val="181191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to="" calcmode="lin" valueType="num">
                                      <p:cBhvr>
                                        <p:cTn id="7" dur="1" fill="hold"/>
                                        <p:tgtEl>
                                          <p:spTgt spid="34"/>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914151" y="1074617"/>
            <a:ext cx="8046278" cy="2585323"/>
          </a:xfrm>
          <a:prstGeom prst="rect">
            <a:avLst/>
          </a:prstGeom>
          <a:noFill/>
        </p:spPr>
        <p:txBody>
          <a:bodyPr wrap="square">
            <a:spAutoFit/>
          </a:bodyPr>
          <a:lstStyle/>
          <a:p>
            <a:pPr algn="ctr" defTabSz="914377">
              <a:defRPr/>
            </a:pPr>
            <a:r>
              <a:rPr lang="vi-VN" altLang="zh-CN"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rPr>
              <a:t>Hoạt động 2: Khám phá vì sao phải cảm thông, giúp đỡ người gặp khó khăn</a:t>
            </a:r>
            <a:endParaRPr lang="zh-CN" altLang="en-US" sz="5400" b="1" dirty="0">
              <a:ln w="38100">
                <a:solidFill>
                  <a:prstClr val="black"/>
                </a:solidFill>
              </a:ln>
              <a:solidFill>
                <a:srgbClr val="FFFF0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8.33333E-7 1.11111E-6 L 8.33333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177</TotalTime>
  <Words>766</Words>
  <Application>Microsoft Office PowerPoint</Application>
  <PresentationFormat>Widescreen</PresentationFormat>
  <Paragraphs>40</Paragraphs>
  <Slides>21</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微软雅黑</vt:lpstr>
      <vt:lpstr>#9Slide03 AllRoundGothic</vt:lpstr>
      <vt:lpstr>Arial</vt:lpstr>
      <vt:lpstr>Calibri</vt:lpstr>
      <vt:lpstr>Calibri Light</vt:lpstr>
      <vt:lpstr>Cambria</vt:lpstr>
      <vt:lpstr>Georgia</vt:lpstr>
      <vt:lpstr>Times New Roman</vt:lpstr>
      <vt:lpstr>UTM Mother</vt:lpstr>
      <vt:lpstr>思源黑体 Medium</vt:lpstr>
      <vt:lpstr>1_Office Theme</vt:lpstr>
      <vt:lpstr>www.33ppt.com </vt:lpstr>
      <vt:lpstr>1_Simple Light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38</cp:revision>
  <dcterms:created xsi:type="dcterms:W3CDTF">2023-07-26T07:21:26Z</dcterms:created>
  <dcterms:modified xsi:type="dcterms:W3CDTF">2024-10-13T15:00:20Z</dcterms:modified>
  <cp:category>9Slide.vn</cp:category>
</cp:coreProperties>
</file>