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15"/>
  </p:notesMasterIdLst>
  <p:sldIdLst>
    <p:sldId id="278" r:id="rId4"/>
    <p:sldId id="280" r:id="rId5"/>
    <p:sldId id="284" r:id="rId6"/>
    <p:sldId id="317" r:id="rId7"/>
    <p:sldId id="286" r:id="rId8"/>
    <p:sldId id="287" r:id="rId9"/>
    <p:sldId id="288" r:id="rId10"/>
    <p:sldId id="289" r:id="rId11"/>
    <p:sldId id="318" r:id="rId12"/>
    <p:sldId id="319" r:id="rId13"/>
    <p:sldId id="304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Computer" initials="MC" lastIdx="1" clrIdx="0">
    <p:extLst>
      <p:ext uri="{19B8F6BF-5375-455C-9EA6-DF929625EA0E}">
        <p15:presenceInfo xmlns:p15="http://schemas.microsoft.com/office/powerpoint/2012/main" userId="25b82babdeacca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99FF66"/>
    <a:srgbClr val="006600"/>
    <a:srgbClr val="FFFF00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9" autoAdjust="0"/>
    <p:restoredTop sz="94660"/>
  </p:normalViewPr>
  <p:slideViewPr>
    <p:cSldViewPr>
      <p:cViewPr varScale="1">
        <p:scale>
          <a:sx n="65" d="100"/>
          <a:sy n="65" d="100"/>
        </p:scale>
        <p:origin x="66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5T22:29:11.47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424097A-5CC2-C4F6-E4EF-1E8A12AD67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BFD50C2-7262-0680-71BB-1A23828D58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21D8F20-2329-A923-3768-E4B3E65D1C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8B505E-DC4E-69D4-3CD5-B62DF02452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122C1D0C-689E-0DEC-AE61-5318708891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B50A310-320F-28C0-2F99-2C80CC19A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734280-4ADA-403D-B253-7A13C3527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7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3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85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2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644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924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183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712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938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065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504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244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15169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2786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423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3479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477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3639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3726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2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82576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7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913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969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4235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0509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9221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4241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8177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B82905-5E47-48CA-A484-BF61AC1F783D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515830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DE2695-5B52-412F-BEA8-06BA411EDCF2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602512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9ECAC90-59E3-46C0-B33E-8787F21E0A04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89325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A02958-8E0F-4C95-9A65-A0DA341E728E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722195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835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53F26C2-2A3C-44BA-BF50-4546DB5A6B94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244110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1FC35DB-5B2B-4729-897E-C61A24A55DDE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374292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017DD6-0AD7-4B4B-BEB6-083F0C1A96D6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656879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28C4D30-674F-4E3C-A479-93CEEC90DDC0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733238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5FE9E3-1FF4-4446-8F46-771A9CAD7336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891270"/>
      </p:ext>
    </p:extLst>
  </p:cSld>
  <p:clrMapOvr>
    <a:masterClrMapping/>
  </p:clrMapOvr>
  <p:transition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B507F24-7B53-4A8A-94E4-2157992EAF31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544619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C926C9-9BEB-426E-ACF7-0B927BAAFFDC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474014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B82905-5E47-48CA-A484-BF61AC1F783D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365714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DE2695-5B52-412F-BEA8-06BA411EDCF2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267684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9ECAC90-59E3-46C0-B33E-8787F21E0A04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727136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1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A02958-8E0F-4C95-9A65-A0DA341E728E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796834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53F26C2-2A3C-44BA-BF50-4546DB5A6B94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541918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1FC35DB-5B2B-4729-897E-C61A24A55DDE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234282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017DD6-0AD7-4B4B-BEB6-083F0C1A96D6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439055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28C4D30-674F-4E3C-A479-93CEEC90DDC0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117442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5FE9E3-1FF4-4446-8F46-771A9CAD7336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94719"/>
      </p:ext>
    </p:extLst>
  </p:cSld>
  <p:clrMapOvr>
    <a:masterClrMapping/>
  </p:clrMapOvr>
  <p:transition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B507F24-7B53-4A8A-94E4-2157992EAF31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899882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C926C9-9BEB-426E-ACF7-0B927BAAFFDC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581418"/>
      </p:ext>
    </p:extLst>
  </p:cSld>
  <p:clrMapOvr>
    <a:masterClrMapping/>
  </p:clrMapOvr>
  <p:transition>
    <p:sndAc>
      <p:stSnd loop="1">
        <p:snd r:embed="rId1" name="push.wav"/>
      </p:stSnd>
    </p:sndAc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98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6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BA251-F782-42B8-85A5-77086F4902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BF3596-CB22-A05A-2895-D7CC5D6DD960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B2AEB1-40A6-426F-BF18-8BB20DE4A286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 loop="1">
        <p:snd r:embed="rId13" name="push.wav"/>
      </p:stSnd>
    </p:sndAc>
  </p:transition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B2AEB1-40A6-426F-BF18-8BB20DE4A286}" type="datetime1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5/12/2024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Nguyễn Thị Lành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94FD2F-CB49-4F36-A8C6-B37F9156339B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46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ndAc>
      <p:stSnd loop="1">
        <p:snd r:embed="rId13" name="push.wav"/>
      </p:stSnd>
    </p:sndAc>
  </p:transition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-i%20Ph-n%20Mp3%20-%20Bui%20phan%20mp3%20-%20Ng-c%20Linh%20-%20IPVNN%20MP3.mp3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icture1">
            <a:extLst>
              <a:ext uri="{FF2B5EF4-FFF2-40B4-BE49-F238E27FC236}">
                <a16:creationId xmlns:a16="http://schemas.microsoft.com/office/drawing/2014/main" id="{7FA34465-305F-2CA7-4503-CC08B0B6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nen 2">
            <a:extLst>
              <a:ext uri="{FF2B5EF4-FFF2-40B4-BE49-F238E27FC236}">
                <a16:creationId xmlns:a16="http://schemas.microsoft.com/office/drawing/2014/main" id="{6DA40BA6-3C4D-68F2-373D-181BF7DF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nen 2">
            <a:extLst>
              <a:ext uri="{FF2B5EF4-FFF2-40B4-BE49-F238E27FC236}">
                <a16:creationId xmlns:a16="http://schemas.microsoft.com/office/drawing/2014/main" id="{C29F417D-71B5-9705-956F-C22927A2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nen 2">
            <a:extLst>
              <a:ext uri="{FF2B5EF4-FFF2-40B4-BE49-F238E27FC236}">
                <a16:creationId xmlns:a16="http://schemas.microsoft.com/office/drawing/2014/main" id="{81D8EFBC-1758-C073-27DF-FBEDC4BC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6" y="4648200"/>
            <a:ext cx="185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nen 2">
            <a:extLst>
              <a:ext uri="{FF2B5EF4-FFF2-40B4-BE49-F238E27FC236}">
                <a16:creationId xmlns:a16="http://schemas.microsoft.com/office/drawing/2014/main" id="{C037523D-2CE4-9AE2-84A6-8116FD73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-7938"/>
            <a:ext cx="2209800" cy="185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Rectangle 14">
            <a:extLst>
              <a:ext uri="{FF2B5EF4-FFF2-40B4-BE49-F238E27FC236}">
                <a16:creationId xmlns:a16="http://schemas.microsoft.com/office/drawing/2014/main" id="{B456F347-E276-A023-AC3A-C0B91180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8138"/>
            <a:ext cx="8382000" cy="6921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171589A6-7B14-9DA9-0DFF-610DEE69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096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576512"/>
            <a:ext cx="6934200" cy="35956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24262" y="3177430"/>
            <a:ext cx="247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5061" y="4267200"/>
            <a:ext cx="245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animBg="1"/>
      <p:bldP spid="33807" grpId="0"/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1" y="533401"/>
            <a:ext cx="3691255" cy="2425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705601" y="452755"/>
            <a:ext cx="3446145" cy="2505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0" y="3581400"/>
            <a:ext cx="3733800" cy="2331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6620511" y="3565526"/>
            <a:ext cx="3531235" cy="23475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232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1">
            <a:extLst>
              <a:ext uri="{FF2B5EF4-FFF2-40B4-BE49-F238E27FC236}">
                <a16:creationId xmlns:a16="http://schemas.microsoft.com/office/drawing/2014/main" id="{42C43A43-44BC-321A-C9C6-45408363834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343400" y="2297114"/>
            <a:ext cx="4800600" cy="90487"/>
            <a:chOff x="2350" y="1008"/>
            <a:chExt cx="1826" cy="534"/>
          </a:xfrm>
        </p:grpSpPr>
        <p:pic>
          <p:nvPicPr>
            <p:cNvPr id="20501" name="Picture 12" descr="SPARKLES">
              <a:extLst>
                <a:ext uri="{FF2B5EF4-FFF2-40B4-BE49-F238E27FC236}">
                  <a16:creationId xmlns:a16="http://schemas.microsoft.com/office/drawing/2014/main" id="{BCF099B9-A5B4-6B91-68C9-ED6150032E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SPARKLES">
              <a:extLst>
                <a:ext uri="{FF2B5EF4-FFF2-40B4-BE49-F238E27FC236}">
                  <a16:creationId xmlns:a16="http://schemas.microsoft.com/office/drawing/2014/main" id="{4479E65A-60A5-F5A9-3105-AAB070D43E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4" descr="SPARKLES">
              <a:extLst>
                <a:ext uri="{FF2B5EF4-FFF2-40B4-BE49-F238E27FC236}">
                  <a16:creationId xmlns:a16="http://schemas.microsoft.com/office/drawing/2014/main" id="{D871FC0C-8356-1197-F365-6BE7D89905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5" descr="SPARKLES">
              <a:extLst>
                <a:ext uri="{FF2B5EF4-FFF2-40B4-BE49-F238E27FC236}">
                  <a16:creationId xmlns:a16="http://schemas.microsoft.com/office/drawing/2014/main" id="{B289F42D-1796-F928-5900-75D2C1ADE6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Picture 16" descr="SPARKLES">
            <a:extLst>
              <a:ext uri="{FF2B5EF4-FFF2-40B4-BE49-F238E27FC236}">
                <a16:creationId xmlns:a16="http://schemas.microsoft.com/office/drawing/2014/main" id="{5821957F-45DA-3CFA-D247-407C10B01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267201"/>
            <a:ext cx="612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7" descr="SPARKLES">
            <a:extLst>
              <a:ext uri="{FF2B5EF4-FFF2-40B4-BE49-F238E27FC236}">
                <a16:creationId xmlns:a16="http://schemas.microsoft.com/office/drawing/2014/main" id="{5BE4BDE4-6C7C-DFE9-2CFE-93E4F2E6E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343401"/>
            <a:ext cx="612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8" descr="SPARKLES">
            <a:extLst>
              <a:ext uri="{FF2B5EF4-FFF2-40B4-BE49-F238E27FC236}">
                <a16:creationId xmlns:a16="http://schemas.microsoft.com/office/drawing/2014/main" id="{AB6AEA77-D18D-E2D1-8F7E-E8A91165A5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334001"/>
            <a:ext cx="612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9" descr="SPARKLES">
            <a:extLst>
              <a:ext uri="{FF2B5EF4-FFF2-40B4-BE49-F238E27FC236}">
                <a16:creationId xmlns:a16="http://schemas.microsoft.com/office/drawing/2014/main" id="{E743743F-F574-18B2-8372-B1954A4967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819401"/>
            <a:ext cx="612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1">
            <a:extLst>
              <a:ext uri="{FF2B5EF4-FFF2-40B4-BE49-F238E27FC236}">
                <a16:creationId xmlns:a16="http://schemas.microsoft.com/office/drawing/2014/main" id="{3B550064-5EA4-2789-53E8-A9F8717B2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1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 i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8" name="B-i Ph-n Mp3 - Bui phan mp3 - Ng-c Linh - IPVNN MP3.mp3">
            <a:hlinkClick r:id="" action="ppaction://media"/>
            <a:extLst>
              <a:ext uri="{FF2B5EF4-FFF2-40B4-BE49-F238E27FC236}">
                <a16:creationId xmlns:a16="http://schemas.microsoft.com/office/drawing/2014/main" id="{7E36DE87-6A36-95B2-CC20-05A6CF967B4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 descr="ABARBLYL">
            <a:extLst>
              <a:ext uri="{FF2B5EF4-FFF2-40B4-BE49-F238E27FC236}">
                <a16:creationId xmlns:a16="http://schemas.microsoft.com/office/drawing/2014/main" id="{24194E0F-B2A5-5679-9602-FBC873908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WhitecornerFlower">
            <a:extLst>
              <a:ext uri="{FF2B5EF4-FFF2-40B4-BE49-F238E27FC236}">
                <a16:creationId xmlns:a16="http://schemas.microsoft.com/office/drawing/2014/main" id="{1FC4F9BF-A72B-F080-1D73-4B2AA013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5" descr="WhitecornerFlower">
            <a:extLst>
              <a:ext uri="{FF2B5EF4-FFF2-40B4-BE49-F238E27FC236}">
                <a16:creationId xmlns:a16="http://schemas.microsoft.com/office/drawing/2014/main" id="{B48928CE-EFFC-D5DE-2EFA-B4F637E8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6" descr="WhitecornerFlower">
            <a:extLst>
              <a:ext uri="{FF2B5EF4-FFF2-40B4-BE49-F238E27FC236}">
                <a16:creationId xmlns:a16="http://schemas.microsoft.com/office/drawing/2014/main" id="{EE846781-9C96-D66A-6D22-C41A1272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7" descr="ABARBLYL">
            <a:extLst>
              <a:ext uri="{FF2B5EF4-FFF2-40B4-BE49-F238E27FC236}">
                <a16:creationId xmlns:a16="http://schemas.microsoft.com/office/drawing/2014/main" id="{ADF30BCB-F1F4-F158-1CE0-0E6AA3C1DA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738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8" descr="WhitecornerFlower">
            <a:extLst>
              <a:ext uri="{FF2B5EF4-FFF2-40B4-BE49-F238E27FC236}">
                <a16:creationId xmlns:a16="http://schemas.microsoft.com/office/drawing/2014/main" id="{8EEA8BA3-E4B9-AF9D-D401-B69E2828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WordArt 19">
            <a:extLst>
              <a:ext uri="{FF2B5EF4-FFF2-40B4-BE49-F238E27FC236}">
                <a16:creationId xmlns:a16="http://schemas.microsoft.com/office/drawing/2014/main" id="{669EDFEB-D2C7-C4E8-994C-9EA2CE97F5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77724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2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TỐT!</a:t>
            </a:r>
          </a:p>
        </p:txBody>
      </p:sp>
      <p:pic>
        <p:nvPicPr>
          <p:cNvPr id="50196" name="Picture 20" descr="103">
            <a:extLst>
              <a:ext uri="{FF2B5EF4-FFF2-40B4-BE49-F238E27FC236}">
                <a16:creationId xmlns:a16="http://schemas.microsoft.com/office/drawing/2014/main" id="{D603553D-EFF1-ED36-E735-FE164E01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1"/>
            <a:ext cx="1676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21" descr="103">
            <a:extLst>
              <a:ext uri="{FF2B5EF4-FFF2-40B4-BE49-F238E27FC236}">
                <a16:creationId xmlns:a16="http://schemas.microsoft.com/office/drawing/2014/main" id="{B10A4802-D764-6DBB-49E2-F9D3C89D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1447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22" descr="103">
            <a:extLst>
              <a:ext uri="{FF2B5EF4-FFF2-40B4-BE49-F238E27FC236}">
                <a16:creationId xmlns:a16="http://schemas.microsoft.com/office/drawing/2014/main" id="{FA6843A9-F14B-6FA6-7F10-313D725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1"/>
            <a:ext cx="12001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23" descr="103">
            <a:extLst>
              <a:ext uri="{FF2B5EF4-FFF2-40B4-BE49-F238E27FC236}">
                <a16:creationId xmlns:a16="http://schemas.microsoft.com/office/drawing/2014/main" id="{18D60A77-599F-B99A-5F54-0BA527AE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24" descr="kidsoftheworld2">
            <a:extLst>
              <a:ext uri="{FF2B5EF4-FFF2-40B4-BE49-F238E27FC236}">
                <a16:creationId xmlns:a16="http://schemas.microsoft.com/office/drawing/2014/main" id="{4ABA4D13-FC94-0F3C-017A-F7BAB50F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1"/>
            <a:ext cx="6121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nen 2">
            <a:extLst>
              <a:ext uri="{FF2B5EF4-FFF2-40B4-BE49-F238E27FC236}">
                <a16:creationId xmlns:a16="http://schemas.microsoft.com/office/drawing/2014/main" id="{46D65FB9-DABC-02BA-25A7-B44852B5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nen 2">
            <a:extLst>
              <a:ext uri="{FF2B5EF4-FFF2-40B4-BE49-F238E27FC236}">
                <a16:creationId xmlns:a16="http://schemas.microsoft.com/office/drawing/2014/main" id="{5CAE1ACD-88FF-2212-B0C0-7C60D23B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nen 2">
            <a:extLst>
              <a:ext uri="{FF2B5EF4-FFF2-40B4-BE49-F238E27FC236}">
                <a16:creationId xmlns:a16="http://schemas.microsoft.com/office/drawing/2014/main" id="{4AB7113C-C6E7-62B1-A261-F36CE2F6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6" y="4648200"/>
            <a:ext cx="185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nen 2">
            <a:extLst>
              <a:ext uri="{FF2B5EF4-FFF2-40B4-BE49-F238E27FC236}">
                <a16:creationId xmlns:a16="http://schemas.microsoft.com/office/drawing/2014/main" id="{91731A91-17F6-D682-0958-595DC8CE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22225"/>
            <a:ext cx="2209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AutoShape 13">
            <a:extLst>
              <a:ext uri="{FF2B5EF4-FFF2-40B4-BE49-F238E27FC236}">
                <a16:creationId xmlns:a16="http://schemas.microsoft.com/office/drawing/2014/main" id="{6A092396-49D9-6597-77F0-D201E2FD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41400"/>
            <a:ext cx="8229600" cy="4191000"/>
          </a:xfrm>
          <a:prstGeom prst="flowChartAlternateProcess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m yeu que huong">
            <a:extLst>
              <a:ext uri="{FF2B5EF4-FFF2-40B4-BE49-F238E27FC236}">
                <a16:creationId xmlns:a16="http://schemas.microsoft.com/office/drawing/2014/main" id="{D50ECE50-B493-6692-353E-DECEC639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9144001" cy="525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glow rad="139700">
              <a:srgbClr val="0000FF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195" name="TextBox 1">
            <a:extLst>
              <a:ext uri="{FF2B5EF4-FFF2-40B4-BE49-F238E27FC236}">
                <a16:creationId xmlns:a16="http://schemas.microsoft.com/office/drawing/2014/main" id="{DEA3F4CF-6815-D733-E171-10CC541BD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76200"/>
            <a:ext cx="6467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5">
            <a:extLst>
              <a:ext uri="{FF2B5EF4-FFF2-40B4-BE49-F238E27FC236}">
                <a16:creationId xmlns:a16="http://schemas.microsoft.com/office/drawing/2014/main" id="{2A3FDB33-1509-62DB-E21D-3092A5D5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"/>
            <a:ext cx="7024687" cy="1752600"/>
          </a:xfrm>
          <a:prstGeom prst="cloudCallout">
            <a:avLst>
              <a:gd name="adj1" fmla="val -63722"/>
              <a:gd name="adj2" fmla="val 10559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3A3B359F-B5AC-E36E-048C-074D8378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1219200"/>
            <a:ext cx="525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0" name="Rectangle 16" descr="Medium wood">
            <a:hlinkClick r:id="rId3" action="ppaction://hlinksldjump"/>
            <a:extLst>
              <a:ext uri="{FF2B5EF4-FFF2-40B4-BE49-F238E27FC236}">
                <a16:creationId xmlns:a16="http://schemas.microsoft.com/office/drawing/2014/main" id="{B2397FC3-E5ED-C81C-8124-914F0AF9A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81400"/>
            <a:ext cx="100584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76200" cmpd="tri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5" name="TextBox 18">
            <a:extLst>
              <a:ext uri="{FF2B5EF4-FFF2-40B4-BE49-F238E27FC236}">
                <a16:creationId xmlns:a16="http://schemas.microsoft.com/office/drawing/2014/main" id="{8710504E-E035-AEED-3454-41A29A53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1" y="76201"/>
            <a:ext cx="5602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47272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5">
            <a:extLst>
              <a:ext uri="{FF2B5EF4-FFF2-40B4-BE49-F238E27FC236}">
                <a16:creationId xmlns:a16="http://schemas.microsoft.com/office/drawing/2014/main" id="{2A3FDB33-1509-62DB-E21D-3092A5D5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4" y="774700"/>
            <a:ext cx="7024687" cy="1752600"/>
          </a:xfrm>
          <a:prstGeom prst="cloudCallout">
            <a:avLst>
              <a:gd name="adj1" fmla="val -63722"/>
              <a:gd name="adj2" fmla="val 10559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3A3B359F-B5AC-E36E-048C-074D8378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1295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2000" name="Rectangle 16" descr="Medium wood">
            <a:hlinkClick r:id="rId3" action="ppaction://hlinksldjump"/>
            <a:extLst>
              <a:ext uri="{FF2B5EF4-FFF2-40B4-BE49-F238E27FC236}">
                <a16:creationId xmlns:a16="http://schemas.microsoft.com/office/drawing/2014/main" id="{B2397FC3-E5ED-C81C-8124-914F0AF9A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81400"/>
            <a:ext cx="89916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76200" cmpd="tri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>
            <a:extLst>
              <a:ext uri="{FF2B5EF4-FFF2-40B4-BE49-F238E27FC236}">
                <a16:creationId xmlns:a16="http://schemas.microsoft.com/office/drawing/2014/main" id="{7E687174-8066-7AB7-FDC3-356F5C0E4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0"/>
            <a:ext cx="7010400" cy="1524000"/>
          </a:xfrm>
          <a:prstGeom prst="cloudCallout">
            <a:avLst>
              <a:gd name="adj1" fmla="val -61935"/>
              <a:gd name="adj2" fmla="val 105597"/>
            </a:avLst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4" name="Rectangle 12" descr="White marble">
            <a:hlinkClick r:id="rId2" action="ppaction://hlinksldjump"/>
            <a:extLst>
              <a:ext uri="{FF2B5EF4-FFF2-40B4-BE49-F238E27FC236}">
                <a16:creationId xmlns:a16="http://schemas.microsoft.com/office/drawing/2014/main" id="{3266F287-F5B7-36E9-4AC8-B5D5E9A6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22500"/>
            <a:ext cx="6781800" cy="1752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 cmpd="tri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8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4B312240-78E3-938F-4A98-2DAD4571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4" y="381000"/>
            <a:ext cx="548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en 2">
            <a:extLst>
              <a:ext uri="{FF2B5EF4-FFF2-40B4-BE49-F238E27FC236}">
                <a16:creationId xmlns:a16="http://schemas.microsoft.com/office/drawing/2014/main" id="{375F6CA5-90B7-ECF2-4E06-486A2EF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nen 2">
            <a:extLst>
              <a:ext uri="{FF2B5EF4-FFF2-40B4-BE49-F238E27FC236}">
                <a16:creationId xmlns:a16="http://schemas.microsoft.com/office/drawing/2014/main" id="{EDAAB3F2-1ADE-AF82-5A4C-A28DB506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nen 2">
            <a:extLst>
              <a:ext uri="{FF2B5EF4-FFF2-40B4-BE49-F238E27FC236}">
                <a16:creationId xmlns:a16="http://schemas.microsoft.com/office/drawing/2014/main" id="{390C7705-B1BF-1244-92CD-B98050B4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6" y="4648200"/>
            <a:ext cx="185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nen 2">
            <a:extLst>
              <a:ext uri="{FF2B5EF4-FFF2-40B4-BE49-F238E27FC236}">
                <a16:creationId xmlns:a16="http://schemas.microsoft.com/office/drawing/2014/main" id="{616242A8-68C5-877F-1FBA-CF5EB374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22225"/>
            <a:ext cx="2209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10">
            <a:extLst>
              <a:ext uri="{FF2B5EF4-FFF2-40B4-BE49-F238E27FC236}">
                <a16:creationId xmlns:a16="http://schemas.microsoft.com/office/drawing/2014/main" id="{EC2FD474-80E5-8AE3-1D09-416E9FCE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9900"/>
            <a:ext cx="7010400" cy="1219200"/>
          </a:xfrm>
          <a:prstGeom prst="cloudCallout">
            <a:avLst>
              <a:gd name="adj1" fmla="val -61935"/>
              <a:gd name="adj2" fmla="val 105597"/>
            </a:avLst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7" name="Rectangle 11" descr="Bouquet">
            <a:hlinkClick r:id="rId6" action="ppaction://hlinksldjump"/>
            <a:extLst>
              <a:ext uri="{FF2B5EF4-FFF2-40B4-BE49-F238E27FC236}">
                <a16:creationId xmlns:a16="http://schemas.microsoft.com/office/drawing/2014/main" id="{3CFD7A93-2319-C2EF-3FD6-07200D7E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667000"/>
            <a:ext cx="6665912" cy="1295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76200" cmpd="tri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Hà đóng tiền để chữa bệnh cho cây đa.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99075C67-F1AA-49D7-283A-4E1AB01F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674688"/>
            <a:ext cx="434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en 2">
            <a:extLst>
              <a:ext uri="{FF2B5EF4-FFF2-40B4-BE49-F238E27FC236}">
                <a16:creationId xmlns:a16="http://schemas.microsoft.com/office/drawing/2014/main" id="{F70CE630-CF69-A34F-1AD3-93B9E65B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nen 2">
            <a:extLst>
              <a:ext uri="{FF2B5EF4-FFF2-40B4-BE49-F238E27FC236}">
                <a16:creationId xmlns:a16="http://schemas.microsoft.com/office/drawing/2014/main" id="{DFBAD301-F00C-DBA5-895E-BB73D05E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nen 2">
            <a:extLst>
              <a:ext uri="{FF2B5EF4-FFF2-40B4-BE49-F238E27FC236}">
                <a16:creationId xmlns:a16="http://schemas.microsoft.com/office/drawing/2014/main" id="{65ECA25A-9C74-3D2F-5DD7-A3C90C91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6" y="4648200"/>
            <a:ext cx="185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nen 2">
            <a:extLst>
              <a:ext uri="{FF2B5EF4-FFF2-40B4-BE49-F238E27FC236}">
                <a16:creationId xmlns:a16="http://schemas.microsoft.com/office/drawing/2014/main" id="{89460083-BA7D-6EA2-22A7-3306277D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22225"/>
            <a:ext cx="2209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0">
            <a:extLst>
              <a:ext uri="{FF2B5EF4-FFF2-40B4-BE49-F238E27FC236}">
                <a16:creationId xmlns:a16="http://schemas.microsoft.com/office/drawing/2014/main" id="{EFE16228-27FB-7043-3321-32BAE711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7162800" cy="1600200"/>
          </a:xfrm>
          <a:prstGeom prst="cloudCallout">
            <a:avLst>
              <a:gd name="adj1" fmla="val -61681"/>
              <a:gd name="adj2" fmla="val 8759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80B5B129-85C8-F71F-E8C0-5E93B297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đ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iều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48C83-CB9E-F5AD-1655-7DED424F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1"/>
            <a:ext cx="56388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Hà rất yêu quý quê hương của mình.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37184"/>
            <a:ext cx="39147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67664"/>
            <a:ext cx="3867150" cy="246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434975"/>
            <a:ext cx="3914775" cy="241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34975"/>
            <a:ext cx="3867150" cy="241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101"/>
          <p:cNvPicPr/>
          <p:nvPr/>
        </p:nvPicPr>
        <p:blipFill>
          <a:blip r:embed="rId7"/>
          <a:stretch>
            <a:fillRect/>
          </a:stretch>
        </p:blipFill>
        <p:spPr>
          <a:xfrm rot="16200000">
            <a:off x="9091931" y="-915035"/>
            <a:ext cx="676275" cy="240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22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502</TotalTime>
  <Words>248</Words>
  <Application>Microsoft Office PowerPoint</Application>
  <PresentationFormat>Widescreen</PresentationFormat>
  <Paragraphs>30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等线</vt:lpstr>
      <vt:lpstr>等线 Light</vt:lpstr>
      <vt:lpstr>Times New Roman</vt:lpstr>
      <vt:lpstr>1_Office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DELL</cp:lastModifiedBy>
  <cp:revision>88</cp:revision>
  <dcterms:created xsi:type="dcterms:W3CDTF">2011-01-06T15:01:20Z</dcterms:created>
  <dcterms:modified xsi:type="dcterms:W3CDTF">2024-05-12T10:32:42Z</dcterms:modified>
</cp:coreProperties>
</file>