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35"/>
  </p:notesMasterIdLst>
  <p:sldIdLst>
    <p:sldId id="256" r:id="rId7"/>
    <p:sldId id="257" r:id="rId8"/>
    <p:sldId id="321" r:id="rId9"/>
    <p:sldId id="323" r:id="rId10"/>
    <p:sldId id="325" r:id="rId11"/>
    <p:sldId id="260"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26" r:id="rId26"/>
    <p:sldId id="324" r:id="rId27"/>
    <p:sldId id="316" r:id="rId28"/>
    <p:sldId id="318" r:id="rId29"/>
    <p:sldId id="319" r:id="rId30"/>
    <p:sldId id="320" r:id="rId31"/>
    <p:sldId id="327" r:id="rId32"/>
    <p:sldId id="322"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Computer" initials="MC" lastIdx="1" clrIdx="0">
    <p:extLst>
      <p:ext uri="{19B8F6BF-5375-455C-9EA6-DF929625EA0E}">
        <p15:presenceInfo xmlns:p15="http://schemas.microsoft.com/office/powerpoint/2012/main" userId="25b82babdeacca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3883" autoAdjust="0"/>
  </p:normalViewPr>
  <p:slideViewPr>
    <p:cSldViewPr snapToGrid="0">
      <p:cViewPr varScale="1">
        <p:scale>
          <a:sx n="68" d="100"/>
          <a:sy n="68" d="100"/>
        </p:scale>
        <p:origin x="584" y="4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16T09:14:19.683"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71FA-ABF9-4A14-915F-B471689FA7FA}" type="datetimeFigureOut">
              <a:rPr lang="en-US" smtClean="0"/>
              <a:t>12/19/2023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61C82-DE33-4C5F-97CD-AC6533555C80}" type="slidenum">
              <a:rPr lang="en-US" smtClean="0"/>
              <a:t>‹#›</a:t>
            </a:fld>
            <a:endParaRPr lang="en-US"/>
          </a:p>
        </p:txBody>
      </p:sp>
    </p:spTree>
    <p:extLst>
      <p:ext uri="{BB962C8B-B14F-4D97-AF65-F5344CB8AC3E}">
        <p14:creationId xmlns:p14="http://schemas.microsoft.com/office/powerpoint/2010/main" val="406107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949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8074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2145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9126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787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vi-VN"/>
              <a:t>Bấm để sửa kiểu tiêu đề Bản cái</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a:p>
        </p:txBody>
      </p:sp>
      <p:sp>
        <p:nvSpPr>
          <p:cNvPr id="8" name="Date Placeholder 7"/>
          <p:cNvSpPr>
            <a:spLocks noGrp="1"/>
          </p:cNvSpPr>
          <p:nvPr>
            <p:ph type="dt" sz="half" idx="10"/>
          </p:nvPr>
        </p:nvSpPr>
        <p:spPr/>
        <p:txBody>
          <a:bodyPr/>
          <a:lstStyle/>
          <a:p>
            <a:fld id="{19E03C67-5FBD-4385-8410-482E0FD0795F}" type="datetimeFigureOut">
              <a:rPr lang="en-US" smtClean="0"/>
              <a:t>12/19/2023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78411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26666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vi-VN"/>
              <a:t>Bấm để sửa kiểu tiêu đề Bản cái</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243193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AD0C4-CDEA-4EB6-A8AA-CA2FA1C2787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55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CC95D-2964-49F3-835F-5332DB83E9D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05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C4AA6-914D-4551-8016-4CBD74DC4987}"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4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5C8D1-EE0A-44EC-A3AD-D49B3BB8F29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3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3BB7A5-9D9E-4BBE-96BF-CE3795B3614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0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E2871-936E-4CA7-866A-2A11A9A9C83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43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66A22-9872-47C4-A7E8-1F061971EAD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969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A7F63-B184-45B9-ACA3-1CCFEAFA312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51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454020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B73F0E-96D9-47B1-A75C-E487224E0D2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16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B0500-85F1-4B87-BDF0-3B71B730369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756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59CAA-31A4-4AED-B441-88F487CBC3A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3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AD0C4-CDEA-4EB6-A8AA-CA2FA1C2787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884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CC95D-2964-49F3-835F-5332DB83E9D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81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C4AA6-914D-4551-8016-4CBD74DC4987}"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547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5C8D1-EE0A-44EC-A3AD-D49B3BB8F29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808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3BB7A5-9D9E-4BBE-96BF-CE3795B3614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21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E2871-936E-4CA7-866A-2A11A9A9C83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414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66A22-9872-47C4-A7E8-1F061971EAD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68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vi-VN"/>
              <a:t>Bấm để sửa kiểu tiêu đề Bản cái</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9E03C67-5FBD-4385-8410-482E0FD0795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7467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A7F63-B184-45B9-ACA3-1CCFEAFA312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123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B73F0E-96D9-47B1-A75C-E487224E0D2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272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B0500-85F1-4B87-BDF0-3B71B730369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653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59CAA-31A4-4AED-B441-88F487CBC3A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AD0C4-CDEA-4EB6-A8AA-CA2FA1C2787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472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CC95D-2964-49F3-835F-5332DB83E9D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25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C4AA6-914D-4551-8016-4CBD74DC4987}"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791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5C8D1-EE0A-44EC-A3AD-D49B3BB8F29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61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3BB7A5-9D9E-4BBE-96BF-CE3795B3614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92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E2871-936E-4CA7-866A-2A11A9A9C83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14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sz="half" idx="1"/>
          </p:nvPr>
        </p:nvSpPr>
        <p:spPr>
          <a:xfrm>
            <a:off x="22082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Content Placeholder 3"/>
          <p:cNvSpPr>
            <a:spLocks noGrp="1"/>
          </p:cNvSpPr>
          <p:nvPr>
            <p:ph sz="half" idx="2"/>
          </p:nvPr>
        </p:nvSpPr>
        <p:spPr>
          <a:xfrm>
            <a:off x="70088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Date Placeholder 4"/>
          <p:cNvSpPr>
            <a:spLocks noGrp="1"/>
          </p:cNvSpPr>
          <p:nvPr>
            <p:ph type="dt" sz="half" idx="10"/>
          </p:nvPr>
        </p:nvSpPr>
        <p:spPr/>
        <p:txBody>
          <a:bodyPr/>
          <a:lstStyle/>
          <a:p>
            <a:fld id="{19E03C67-5FBD-4385-8410-482E0FD0795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114863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66A22-9872-47C4-A7E8-1F061971EAD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908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A7F63-B184-45B9-ACA3-1CCFEAFA312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6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B73F0E-96D9-47B1-A75C-E487224E0D2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721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B0500-85F1-4B87-BDF0-3B71B730369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12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59CAA-31A4-4AED-B441-88F487CBC3A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12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AD0C4-CDEA-4EB6-A8AA-CA2FA1C2787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38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CC95D-2964-49F3-835F-5332DB83E9D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55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C4AA6-914D-4551-8016-4CBD74DC4987}"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48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5C8D1-EE0A-44EC-A3AD-D49B3BB8F29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151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3BB7A5-9D9E-4BBE-96BF-CE3795B3614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4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2082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0088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7" name="Date Placeholder 6"/>
          <p:cNvSpPr>
            <a:spLocks noGrp="1"/>
          </p:cNvSpPr>
          <p:nvPr>
            <p:ph type="dt" sz="half" idx="10"/>
          </p:nvPr>
        </p:nvSpPr>
        <p:spPr/>
        <p:txBody>
          <a:bodyPr/>
          <a:lstStyle/>
          <a:p>
            <a:fld id="{19E03C67-5FBD-4385-8410-482E0FD0795F}"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92487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E2871-936E-4CA7-866A-2A11A9A9C83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51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66A22-9872-47C4-A7E8-1F061971EAD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7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A7F63-B184-45B9-ACA3-1CCFEAFA312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997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B73F0E-96D9-47B1-A75C-E487224E0D2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99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B0500-85F1-4B87-BDF0-3B71B730369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327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59CAA-31A4-4AED-B441-88F487CBC3A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032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AD0C4-CDEA-4EB6-A8AA-CA2FA1C2787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772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CC95D-2964-49F3-835F-5332DB83E9D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104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C4AA6-914D-4551-8016-4CBD74DC4987}"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114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5C8D1-EE0A-44EC-A3AD-D49B3BB8F29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90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Date Placeholder 2"/>
          <p:cNvSpPr>
            <a:spLocks noGrp="1"/>
          </p:cNvSpPr>
          <p:nvPr>
            <p:ph type="dt" sz="half" idx="10"/>
          </p:nvPr>
        </p:nvSpPr>
        <p:spPr/>
        <p:txBody>
          <a:bodyPr/>
          <a:lstStyle/>
          <a:p>
            <a:fld id="{19E03C67-5FBD-4385-8410-482E0FD0795F}"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836848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3BB7A5-9D9E-4BBE-96BF-CE3795B3614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372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E2871-936E-4CA7-866A-2A11A9A9C83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33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66A22-9872-47C4-A7E8-1F061971EAD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273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A7F63-B184-45B9-ACA3-1CCFEAFA312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707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B73F0E-96D9-47B1-A75C-E487224E0D2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97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1B0500-85F1-4B87-BDF0-3B71B730369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412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59CAA-31A4-4AED-B441-88F487CBC3A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707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03C67-5FBD-4385-8410-482E0FD0795F}"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06040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72474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5700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vi-VN"/>
              <a:t>Bấm để sửa kiểu tiêu đề Bản cái</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19E03C67-5FBD-4385-8410-482E0FD0795F}" type="datetimeFigureOut">
              <a:rPr lang="en-US" smtClean="0"/>
              <a:t>12/19/2023</a:t>
            </a:fld>
            <a:endParaRPr lang="en-US"/>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630F0B11-A8E8-437F-B44C-91F7226A178D}" type="slidenum">
              <a:rPr lang="en-US" smtClean="0"/>
              <a:t>‹#›</a:t>
            </a:fld>
            <a:endParaRPr lang="en-US"/>
          </a:p>
        </p:txBody>
      </p:sp>
    </p:spTree>
    <p:extLst>
      <p:ext uri="{BB962C8B-B14F-4D97-AF65-F5344CB8AC3E}">
        <p14:creationId xmlns:p14="http://schemas.microsoft.com/office/powerpoint/2010/main" val="392553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208EC8B-F7E2-4A59-B801-1BB6203970E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03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208EC8B-F7E2-4A59-B801-1BB6203970E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3489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208EC8B-F7E2-4A59-B801-1BB6203970E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6874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208EC8B-F7E2-4A59-B801-1BB6203970E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386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208EC8B-F7E2-4A59-B801-1BB6203970E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866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7.xml"/><Relationship Id="rId5" Type="http://schemas.openxmlformats.org/officeDocument/2006/relationships/audio" Target="../media/audio3.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7.xml"/><Relationship Id="rId5" Type="http://schemas.openxmlformats.org/officeDocument/2006/relationships/audio" Target="../media/audio3.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17.xml"/><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slide" Target="slide17.xml"/><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slide" Target="slide17.xml"/><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3A3A90B-3283-4F12-9500-0425352D4ECC}"/>
              </a:ext>
            </a:extLst>
          </p:cNvPr>
          <p:cNvSpPr txBox="1"/>
          <p:nvPr/>
        </p:nvSpPr>
        <p:spPr>
          <a:xfrm>
            <a:off x="0" y="973394"/>
            <a:ext cx="7639665" cy="1200329"/>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Ba </a:t>
            </a:r>
            <a:r>
              <a:rPr lang="en-US" sz="3600" b="1" dirty="0" err="1" smtClean="0">
                <a:latin typeface="Times New Roman" panose="02020603050405020304" pitchFamily="18" charset="0"/>
                <a:cs typeface="Times New Roman" panose="02020603050405020304" pitchFamily="18" charset="0"/>
              </a:rPr>
              <a:t>ngày</a:t>
            </a:r>
            <a:r>
              <a:rPr lang="en-US" sz="3600" b="1" dirty="0" smtClean="0">
                <a:latin typeface="Times New Roman" panose="02020603050405020304" pitchFamily="18" charset="0"/>
                <a:cs typeface="Times New Roman" panose="02020603050405020304" pitchFamily="18" charset="0"/>
              </a:rPr>
              <a:t> 19 </a:t>
            </a:r>
            <a:r>
              <a:rPr lang="en-US" sz="3600" b="1" dirty="0" err="1" smtClean="0">
                <a:latin typeface="Times New Roman" panose="02020603050405020304" pitchFamily="18" charset="0"/>
                <a:cs typeface="Times New Roman" panose="02020603050405020304" pitchFamily="18" charset="0"/>
              </a:rPr>
              <a:t>tháng</a:t>
            </a:r>
            <a:r>
              <a:rPr lang="en-US" sz="3600" b="1" dirty="0" smtClean="0">
                <a:latin typeface="Times New Roman" panose="02020603050405020304" pitchFamily="18" charset="0"/>
                <a:cs typeface="Times New Roman" panose="02020603050405020304" pitchFamily="18" charset="0"/>
              </a:rPr>
              <a:t> 12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2023</a:t>
            </a:r>
          </a:p>
          <a:p>
            <a:pPr algn="ctr"/>
            <a:r>
              <a:rPr lang="en-US" sz="3600" b="1" dirty="0" err="1" smtClean="0">
                <a:solidFill>
                  <a:srgbClr val="FF0000"/>
                </a:solidFill>
                <a:latin typeface="Times New Roman" panose="02020603050405020304" pitchFamily="18" charset="0"/>
                <a:cs typeface="Times New Roman" panose="02020603050405020304" pitchFamily="18" charset="0"/>
              </a:rPr>
              <a:t>Đạo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đức</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228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6"/>
          <a:stretch>
            <a:fillRect/>
          </a:stretch>
        </p:blipFill>
        <p:spPr>
          <a:xfrm>
            <a:off x="1153250" y="1505957"/>
            <a:ext cx="3805237" cy="4423061"/>
          </a:xfrm>
          <a:prstGeom prst="rect">
            <a:avLst/>
          </a:prstGeom>
        </p:spPr>
      </p:pic>
      <p:sp>
        <p:nvSpPr>
          <p:cNvPr id="4" name="TextBox 3"/>
          <p:cNvSpPr txBox="1"/>
          <p:nvPr/>
        </p:nvSpPr>
        <p:spPr>
          <a:xfrm>
            <a:off x="5580668" y="3912124"/>
            <a:ext cx="5468332" cy="1569660"/>
          </a:xfrm>
          <a:prstGeom prst="rect">
            <a:avLst/>
          </a:prstGeom>
          <a:noFill/>
        </p:spPr>
        <p:txBody>
          <a:bodyPr wrap="square" rtlCol="0">
            <a:spAutoFit/>
          </a:bodyPr>
          <a:lstStyle/>
          <a:p>
            <a:r>
              <a:rPr lang="en-US" sz="2400" b="1" dirty="0" smtClean="0">
                <a:solidFill>
                  <a:schemeClr val="tx2"/>
                </a:solidFill>
                <a:latin typeface="Times New Roman" panose="02020603050405020304" pitchFamily="18" charset="0"/>
                <a:cs typeface="Times New Roman" panose="02020603050405020304" pitchFamily="18" charset="0"/>
              </a:rPr>
              <a:t>C</a:t>
            </a:r>
            <a:r>
              <a:rPr lang="vi-VN" sz="2400" b="1" dirty="0" smtClean="0">
                <a:solidFill>
                  <a:schemeClr val="tx2"/>
                </a:solidFill>
                <a:latin typeface="Times New Roman" panose="02020603050405020304" pitchFamily="18" charset="0"/>
                <a:cs typeface="Times New Roman" panose="02020603050405020304" pitchFamily="18" charset="0"/>
              </a:rPr>
              <a:t>hỉ </a:t>
            </a:r>
            <a:r>
              <a:rPr lang="vi-VN" sz="2400" b="1" dirty="0">
                <a:solidFill>
                  <a:schemeClr val="tx2"/>
                </a:solidFill>
                <a:latin typeface="Times New Roman" panose="02020603050405020304" pitchFamily="18" charset="0"/>
                <a:cs typeface="Times New Roman" panose="02020603050405020304" pitchFamily="18" charset="0"/>
              </a:rPr>
              <a:t>hứa những điều mình có thể thực hiện được là có trách nhiệm với bản thân và người mình đã hứa.</a:t>
            </a:r>
          </a:p>
          <a:p>
            <a:endParaRPr lang="en-US" sz="2400" dirty="0"/>
          </a:p>
        </p:txBody>
      </p:sp>
    </p:spTree>
    <p:extLst>
      <p:ext uri="{BB962C8B-B14F-4D97-AF65-F5344CB8AC3E}">
        <p14:creationId xmlns:p14="http://schemas.microsoft.com/office/powerpoint/2010/main" val="30554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0"/>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4"/>
          <a:srcRect l="7134"/>
          <a:stretch/>
        </p:blipFill>
        <p:spPr>
          <a:xfrm>
            <a:off x="302146" y="1408697"/>
            <a:ext cx="2919419" cy="2591162"/>
          </a:xfrm>
          <a:prstGeom prst="rect">
            <a:avLst/>
          </a:prstGeom>
        </p:spPr>
      </p:pic>
      <p:pic>
        <p:nvPicPr>
          <p:cNvPr id="12" name="Picture 11"/>
          <p:cNvPicPr>
            <a:picLocks noChangeAspect="1"/>
          </p:cNvPicPr>
          <p:nvPr/>
        </p:nvPicPr>
        <p:blipFill rotWithShape="1">
          <a:blip r:embed="rId5"/>
          <a:srcRect r="6808"/>
          <a:stretch/>
        </p:blipFill>
        <p:spPr>
          <a:xfrm>
            <a:off x="3572759" y="1432359"/>
            <a:ext cx="2086281" cy="2495898"/>
          </a:xfrm>
          <a:prstGeom prst="rect">
            <a:avLst/>
          </a:prstGeom>
        </p:spPr>
      </p:pic>
      <p:pic>
        <p:nvPicPr>
          <p:cNvPr id="15" name="Picture 14"/>
          <p:cNvPicPr>
            <a:picLocks noChangeAspect="1"/>
          </p:cNvPicPr>
          <p:nvPr/>
        </p:nvPicPr>
        <p:blipFill rotWithShape="1">
          <a:blip r:embed="rId6"/>
          <a:srcRect l="14467" r="4467"/>
          <a:stretch/>
        </p:blipFill>
        <p:spPr>
          <a:xfrm>
            <a:off x="6184769" y="1432359"/>
            <a:ext cx="2895600" cy="2657475"/>
          </a:xfrm>
          <a:prstGeom prst="rect">
            <a:avLst/>
          </a:prstGeom>
        </p:spPr>
      </p:pic>
      <p:pic>
        <p:nvPicPr>
          <p:cNvPr id="16" name="Picture 15"/>
          <p:cNvPicPr>
            <a:picLocks noChangeAspect="1"/>
          </p:cNvPicPr>
          <p:nvPr/>
        </p:nvPicPr>
        <p:blipFill rotWithShape="1">
          <a:blip r:embed="rId7"/>
          <a:srcRect l="8306" r="10912"/>
          <a:stretch/>
        </p:blipFill>
        <p:spPr>
          <a:xfrm>
            <a:off x="9193883" y="1461849"/>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552700" y="4153092"/>
            <a:ext cx="8782957" cy="296251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marL="342900" indent="-342900">
              <a:buFontTx/>
              <a:buChar char="-"/>
            </a:pPr>
            <a:r>
              <a:rPr lang="en-US" sz="2400" b="1" dirty="0" smtClean="0">
                <a:solidFill>
                  <a:srgbClr val="FF0000"/>
                </a:solidFill>
              </a:rPr>
              <a:t>M</a:t>
            </a:r>
            <a:r>
              <a:rPr lang="vi-VN" sz="2400" b="1" dirty="0" smtClean="0">
                <a:solidFill>
                  <a:srgbClr val="FF0000"/>
                </a:solidFill>
              </a:rPr>
              <a:t>ỗi </a:t>
            </a:r>
            <a:r>
              <a:rPr lang="vi-VN" sz="2400" b="1" dirty="0">
                <a:solidFill>
                  <a:srgbClr val="FF0000"/>
                </a:solidFill>
              </a:rPr>
              <a:t>lời nói ra đều có tầm quan trọng và sức ảnh hưởng nhất định, đặc biệt là lời hứa. Có trách nhiệm với những lời nói của mình cũng chính là có trách nhiệm với bản thân và người khác</a:t>
            </a:r>
            <a:r>
              <a:rPr lang="vi-VN" sz="2400" b="1" dirty="0" smtClean="0">
                <a:solidFill>
                  <a:srgbClr val="FF0000"/>
                </a:solidFill>
              </a:rPr>
              <a:t>.</a:t>
            </a:r>
            <a:r>
              <a:rPr lang="en-US" sz="2400" b="1" dirty="0" smtClean="0">
                <a:solidFill>
                  <a:srgbClr val="FF0000"/>
                </a:solidFill>
              </a:rPr>
              <a:t> </a:t>
            </a:r>
            <a:r>
              <a:rPr lang="en-US" sz="2400" b="1" dirty="0">
                <a:solidFill>
                  <a:srgbClr val="FF0000"/>
                </a:solidFill>
              </a:rPr>
              <a:t>K</a:t>
            </a:r>
            <a:r>
              <a:rPr lang="vi-VN" sz="2400" b="1" dirty="0" smtClean="0">
                <a:solidFill>
                  <a:srgbClr val="FF0000"/>
                </a:solidFill>
              </a:rPr>
              <a:t>hi </a:t>
            </a:r>
            <a:r>
              <a:rPr lang="vi-VN" sz="2400" b="1" dirty="0">
                <a:solidFill>
                  <a:srgbClr val="FF0000"/>
                </a:solidFill>
              </a:rPr>
              <a:t>chúng ta biết giữ lời hứa, mọi người xung quanh sẽ tin tưởng và quý mến chúng ta hơn rất nhiều</a:t>
            </a:r>
            <a:r>
              <a:rPr lang="vi-VN" sz="2400" b="1" dirty="0" smtClean="0">
                <a:solidFill>
                  <a:srgbClr val="FF0000"/>
                </a:solidFill>
              </a:rPr>
              <a:t>.</a:t>
            </a:r>
            <a:endParaRPr lang="en-US" sz="2400" dirty="0">
              <a:solidFill>
                <a:srgbClr val="FF0000"/>
              </a:solidFill>
            </a:endParaRPr>
          </a:p>
          <a:p>
            <a:pPr algn="just"/>
            <a:endParaRPr lang="en-US" sz="24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1524000" y="503342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73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055869" y="1419400"/>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r>
                <a:rPr lang="en-US" sz="2000" b="1" smtClean="0">
                  <a:latin typeface="Nunito Black" panose="020B0604020202020204" charset="0"/>
                </a:rPr>
                <a:t>đôi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26540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684309" y="1127798"/>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18468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760331" y="1231294"/>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21464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Chị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4415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429000" y="1205656"/>
            <a:ext cx="6039246" cy="3647867"/>
          </a:xfrm>
          <a:prstGeom prst="rect">
            <a:avLst/>
          </a:prstGeom>
        </p:spPr>
      </p:pic>
    </p:spTree>
    <p:extLst>
      <p:ext uri="{BB962C8B-B14F-4D97-AF65-F5344CB8AC3E}">
        <p14:creationId xmlns:p14="http://schemas.microsoft.com/office/powerpoint/2010/main" val="6827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27244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14528" y="538768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437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267200" y="1290466"/>
            <a:ext cx="4461634" cy="3743670"/>
          </a:xfrm>
          <a:prstGeom prst="rect">
            <a:avLst/>
          </a:prstGeom>
          <a:ln>
            <a:noFill/>
          </a:ln>
          <a:effectLst>
            <a:softEdge rad="112500"/>
          </a:effectLst>
        </p:spPr>
      </p:pic>
    </p:spTree>
    <p:extLst>
      <p:ext uri="{BB962C8B-B14F-4D97-AF65-F5344CB8AC3E}">
        <p14:creationId xmlns:p14="http://schemas.microsoft.com/office/powerpoint/2010/main" val="13605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1BC8098-61FA-4D81-A8C3-9169D672B8A7}"/>
              </a:ext>
            </a:extLst>
          </p:cNvPr>
          <p:cNvPicPr>
            <a:picLocks noChangeAspect="1"/>
          </p:cNvPicPr>
          <p:nvPr/>
        </p:nvPicPr>
        <p:blipFill>
          <a:blip r:embed="rId2"/>
          <a:stretch>
            <a:fillRect/>
          </a:stretch>
        </p:blipFill>
        <p:spPr>
          <a:xfrm>
            <a:off x="0" y="0"/>
            <a:ext cx="12192000" cy="6858000"/>
          </a:xfrm>
          <a:prstGeom prst="rect">
            <a:avLst/>
          </a:prstGeom>
          <a:noFill/>
        </p:spPr>
      </p:pic>
      <p:sp>
        <p:nvSpPr>
          <p:cNvPr id="4" name="Hộp Văn bản 3">
            <a:extLst>
              <a:ext uri="{FF2B5EF4-FFF2-40B4-BE49-F238E27FC236}">
                <a16:creationId xmlns:a16="http://schemas.microsoft.com/office/drawing/2014/main" id="{E38361C5-A86B-4EE8-AD24-E51BBB9EA148}"/>
              </a:ext>
            </a:extLst>
          </p:cNvPr>
          <p:cNvSpPr txBox="1"/>
          <p:nvPr/>
        </p:nvSpPr>
        <p:spPr>
          <a:xfrm>
            <a:off x="4660491" y="2505670"/>
            <a:ext cx="6548284" cy="923330"/>
          </a:xfrm>
          <a:prstGeom prst="rect">
            <a:avLst/>
          </a:prstGeom>
          <a:noFill/>
        </p:spPr>
        <p:txBody>
          <a:bodyPr wrap="square" rtlCol="0">
            <a:spAutoFit/>
          </a:bodyPr>
          <a:lstStyle/>
          <a:p>
            <a:pPr algn="ctr"/>
            <a:r>
              <a:rPr lang="en-US" sz="5400" b="1">
                <a:solidFill>
                  <a:srgbClr val="00B05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0214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39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6" name="Rounded Rectangle 5"/>
          <p:cNvSpPr/>
          <p:nvPr/>
        </p:nvSpPr>
        <p:spPr>
          <a:xfrm>
            <a:off x="2645848" y="503573"/>
            <a:ext cx="8823401" cy="2686051"/>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Câu hỏi:</a:t>
            </a: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Em</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đồng</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tình</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với</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ý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kiến</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nào</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dưới</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252525"/>
                </a:solidFill>
                <a:effectLst/>
                <a:uLnTx/>
                <a:uFillTx/>
                <a:latin typeface="Roboto" panose="02000000000000000000" pitchFamily="2" charset="0"/>
                <a:ea typeface="+mn-ea"/>
                <a:cs typeface="Arial" panose="020B0604020202020204" pitchFamily="34" charset="0"/>
              </a:rPr>
              <a:t>đây</a:t>
            </a:r>
            <a:r>
              <a:rPr kumimoji="0" lang="en-US" sz="2800" b="1" i="0" u="none" strike="noStrike" kern="1200" cap="none" spc="0" normalizeH="0" baseline="0" noProof="0" dirty="0" smtClean="0">
                <a:ln>
                  <a:noFill/>
                </a:ln>
                <a:solidFill>
                  <a:srgbClr val="252525"/>
                </a:solidFill>
                <a:effectLst/>
                <a:uLnTx/>
                <a:uFillTx/>
                <a:latin typeface="Roboto" panose="02000000000000000000" pitchFamily="2"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645848" y="3545224"/>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8" name="Rounded Rectangle 7"/>
          <p:cNvSpPr/>
          <p:nvPr/>
        </p:nvSpPr>
        <p:spPr>
          <a:xfrm>
            <a:off x="7138513" y="3716674"/>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 </a:t>
            </a:r>
            <a:r>
              <a:rPr kumimoji="0" lang="en-US" sz="25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Hứa</a:t>
            </a:r>
            <a:r>
              <a:rPr kumimoji="0" lang="en-US" sz="25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5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cái</a:t>
            </a:r>
            <a:r>
              <a:rPr kumimoji="0" lang="en-US" sz="25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5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gì</a:t>
            </a:r>
            <a:r>
              <a:rPr kumimoji="0" lang="en-US" sz="25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5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cũng</a:t>
            </a:r>
            <a:r>
              <a:rPr kumimoji="0" lang="en-US" sz="25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5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làm</a:t>
            </a:r>
            <a:r>
              <a:rPr kumimoji="0" lang="en-US" sz="25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a:t>
            </a:r>
            <a:endParaRPr kumimoji="0" lang="vi-VN" sz="25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2972873" y="5062873"/>
            <a:ext cx="3805238"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Hứa</a:t>
            </a:r>
            <a:r>
              <a:rPr kumimoji="0" lang="en-US" sz="28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nhưng</a:t>
            </a:r>
            <a:r>
              <a:rPr kumimoji="0" lang="en-US" sz="28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không</a:t>
            </a:r>
            <a:r>
              <a:rPr kumimoji="0" lang="en-US" sz="28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Arial" panose="020B0604020202020204" pitchFamily="34" charset="0"/>
              </a:rPr>
              <a:t>làm</a:t>
            </a:r>
            <a:r>
              <a:rPr kumimoji="0" lang="en-US" sz="28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Arial" panose="020B0604020202020204" pitchFamily="34" charset="0"/>
              </a:rPr>
              <a:t>.</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7138513" y="5062873"/>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r>
              <a:rPr kumimoji="0" lang="en-US" sz="3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Chỉ</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nên</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những</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điều</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mà</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mình</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thực</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hiện</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được</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7" name="Rounded Rectangle 6"/>
          <p:cNvSpPr/>
          <p:nvPr/>
        </p:nvSpPr>
        <p:spPr>
          <a:xfrm>
            <a:off x="2972873" y="3724611"/>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nên</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với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bất</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cứ</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điều</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gì</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21" name="Chevron 20">
            <a:hlinkClick r:id="rId6"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2" name="Chevron 21">
            <a:hlinkClick r:id="rId6"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3" name="Chevron 22">
            <a:hlinkClick r:id="rId6"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4" name="Chevron 23">
            <a:hlinkClick r:id="rId6"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19B138-EA04-4B80-A854-B03DDD6F3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6" y="1462629"/>
            <a:ext cx="3194657" cy="1880189"/>
          </a:xfrm>
          <a:prstGeom prst="rect">
            <a:avLst/>
          </a:prstGeom>
        </p:spPr>
      </p:pic>
      <p:sp>
        <p:nvSpPr>
          <p:cNvPr id="4" name="Rectangle 3">
            <a:extLst>
              <a:ext uri="{FF2B5EF4-FFF2-40B4-BE49-F238E27FC236}">
                <a16:creationId xmlns:a16="http://schemas.microsoft.com/office/drawing/2014/main" id="{7F555D89-0CE2-44CE-A4E1-BADC25C85497}"/>
              </a:ext>
            </a:extLst>
          </p:cNvPr>
          <p:cNvSpPr/>
          <p:nvPr/>
        </p:nvSpPr>
        <p:spPr>
          <a:xfrm>
            <a:off x="335887" y="811204"/>
            <a:ext cx="1895188" cy="1765001"/>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Rung chuông vàng</a:t>
            </a:r>
          </a:p>
        </p:txBody>
      </p:sp>
      <p:sp>
        <p:nvSpPr>
          <p:cNvPr id="5" name="Rectangle 4">
            <a:extLst>
              <a:ext uri="{FF2B5EF4-FFF2-40B4-BE49-F238E27FC236}">
                <a16:creationId xmlns:a16="http://schemas.microsoft.com/office/drawing/2014/main" id="{997EA818-9CBC-4237-ACF7-C3FDE34D3A50}"/>
              </a:ext>
            </a:extLst>
          </p:cNvPr>
          <p:cNvSpPr/>
          <p:nvPr/>
        </p:nvSpPr>
        <p:spPr>
          <a:xfrm>
            <a:off x="526118" y="1108929"/>
            <a:ext cx="1511868"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5B9BD5">
                    <a:lumMod val="50000"/>
                  </a:srgbClr>
                </a:solidFill>
                <a:effectLst/>
                <a:uLnTx/>
                <a:uFillTx/>
                <a:latin typeface="Calibri" panose="020F0502020204030204"/>
                <a:ea typeface="+mn-ea"/>
                <a:cs typeface="+mn-cs"/>
              </a:rPr>
              <a:t>Khối</a:t>
            </a:r>
            <a:r>
              <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smtClean="0">
                <a:ln w="22225">
                  <a:solidFill>
                    <a:srgbClr val="ED7D31"/>
                  </a:solidFill>
                  <a:prstDash val="solid"/>
                </a:ln>
                <a:solidFill>
                  <a:srgbClr val="5B9BD5">
                    <a:lumMod val="50000"/>
                  </a:srgbClr>
                </a:solidFill>
                <a:effectLst/>
                <a:uLnTx/>
                <a:uFillTx/>
                <a:latin typeface="Calibri" panose="020F0502020204030204"/>
                <a:ea typeface="+mn-ea"/>
                <a:cs typeface="+mn-cs"/>
              </a:rPr>
              <a:t>3</a:t>
            </a:r>
            <a:endPar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endParaRPr>
          </a:p>
        </p:txBody>
      </p:sp>
      <p:sp>
        <p:nvSpPr>
          <p:cNvPr id="19" name="WordArt 35"/>
          <p:cNvSpPr>
            <a:spLocks noChangeArrowheads="1" noChangeShapeType="1" noTextEdit="1"/>
          </p:cNvSpPr>
          <p:nvPr/>
        </p:nvSpPr>
        <p:spPr bwMode="auto">
          <a:xfrm>
            <a:off x="878260" y="4437881"/>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25" name="WordArt 36"/>
          <p:cNvSpPr>
            <a:spLocks noChangeArrowheads="1" noChangeShapeType="1" noTextEdit="1"/>
          </p:cNvSpPr>
          <p:nvPr/>
        </p:nvSpPr>
        <p:spPr bwMode="auto">
          <a:xfrm>
            <a:off x="878260" y="4437881"/>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6" name="WordArt 37"/>
          <p:cNvSpPr>
            <a:spLocks noChangeArrowheads="1" noChangeShapeType="1" noTextEdit="1"/>
          </p:cNvSpPr>
          <p:nvPr/>
        </p:nvSpPr>
        <p:spPr bwMode="auto">
          <a:xfrm>
            <a:off x="883023" y="4409306"/>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7" name="WordArt 38"/>
          <p:cNvSpPr>
            <a:spLocks noChangeArrowheads="1" noChangeShapeType="1" noTextEdit="1"/>
          </p:cNvSpPr>
          <p:nvPr/>
        </p:nvSpPr>
        <p:spPr bwMode="auto">
          <a:xfrm>
            <a:off x="878260" y="4437881"/>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28" name="WordArt 39"/>
          <p:cNvSpPr>
            <a:spLocks noChangeArrowheads="1" noChangeShapeType="1" noTextEdit="1"/>
          </p:cNvSpPr>
          <p:nvPr/>
        </p:nvSpPr>
        <p:spPr bwMode="auto">
          <a:xfrm>
            <a:off x="925885" y="4437881"/>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29" name="WordArt 40"/>
          <p:cNvSpPr>
            <a:spLocks noChangeArrowheads="1" noChangeShapeType="1" noTextEdit="1"/>
          </p:cNvSpPr>
          <p:nvPr/>
        </p:nvSpPr>
        <p:spPr bwMode="auto">
          <a:xfrm>
            <a:off x="892548" y="4437881"/>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grpSp>
        <p:nvGrpSpPr>
          <p:cNvPr id="30" name="Group 51"/>
          <p:cNvGrpSpPr>
            <a:grpSpLocks/>
          </p:cNvGrpSpPr>
          <p:nvPr/>
        </p:nvGrpSpPr>
        <p:grpSpPr bwMode="auto">
          <a:xfrm>
            <a:off x="382960" y="3933056"/>
            <a:ext cx="1752600" cy="1752600"/>
            <a:chOff x="4320" y="2928"/>
            <a:chExt cx="1104" cy="1104"/>
          </a:xfrm>
        </p:grpSpPr>
        <p:sp>
          <p:nvSpPr>
            <p:cNvPr id="31"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6000" b="0"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endParaRPr>
            </a:p>
          </p:txBody>
        </p:sp>
        <p:sp>
          <p:nvSpPr>
            <p:cNvPr id="32"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giờ</a:t>
              </a:r>
              <a:endPar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1519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29"/>
                                        </p:tgtEl>
                                        <p:attrNameLst>
                                          <p:attrName>ppt_w</p:attrName>
                                        </p:attrNameLst>
                                      </p:cBhvr>
                                      <p:tavLst>
                                        <p:tav tm="0">
                                          <p:val>
                                            <p:strVal val="ppt_w"/>
                                          </p:val>
                                        </p:tav>
                                        <p:tav tm="100000">
                                          <p:val>
                                            <p:fltVal val="0"/>
                                          </p:val>
                                        </p:tav>
                                      </p:tavLst>
                                    </p:anim>
                                    <p:anim calcmode="lin" valueType="num">
                                      <p:cBhvr>
                                        <p:cTn id="11" dur="500"/>
                                        <p:tgtEl>
                                          <p:spTgt spid="29"/>
                                        </p:tgtEl>
                                        <p:attrNameLst>
                                          <p:attrName>ppt_h</p:attrName>
                                        </p:attrNameLst>
                                      </p:cBhvr>
                                      <p:tavLst>
                                        <p:tav tm="0">
                                          <p:val>
                                            <p:strVal val="ppt_h"/>
                                          </p:val>
                                        </p:tav>
                                        <p:tav tm="100000">
                                          <p:val>
                                            <p:fltVal val="0"/>
                                          </p:val>
                                        </p:tav>
                                      </p:tavLst>
                                    </p:anim>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28"/>
                                        </p:tgtEl>
                                        <p:attrNameLst>
                                          <p:attrName>ppt_w</p:attrName>
                                        </p:attrNameLst>
                                      </p:cBhvr>
                                      <p:tavLst>
                                        <p:tav tm="0">
                                          <p:val>
                                            <p:strVal val="ppt_w"/>
                                          </p:val>
                                        </p:tav>
                                        <p:tav tm="100000">
                                          <p:val>
                                            <p:fltVal val="0"/>
                                          </p:val>
                                        </p:tav>
                                      </p:tavLst>
                                    </p:anim>
                                    <p:anim calcmode="lin" valueType="num">
                                      <p:cBhvr>
                                        <p:cTn id="21" dur="500"/>
                                        <p:tgtEl>
                                          <p:spTgt spid="28"/>
                                        </p:tgtEl>
                                        <p:attrNameLst>
                                          <p:attrName>ppt_h</p:attrName>
                                        </p:attrNameLst>
                                      </p:cBhvr>
                                      <p:tavLst>
                                        <p:tav tm="0">
                                          <p:val>
                                            <p:strVal val="ppt_h"/>
                                          </p:val>
                                        </p:tav>
                                        <p:tav tm="100000">
                                          <p:val>
                                            <p:fltVal val="0"/>
                                          </p:val>
                                        </p:tav>
                                      </p:tavLst>
                                    </p:anim>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26"/>
                                        </p:tgtEl>
                                        <p:attrNameLst>
                                          <p:attrName>ppt_w</p:attrName>
                                        </p:attrNameLst>
                                      </p:cBhvr>
                                      <p:tavLst>
                                        <p:tav tm="0">
                                          <p:val>
                                            <p:strVal val="ppt_w"/>
                                          </p:val>
                                        </p:tav>
                                        <p:tav tm="100000">
                                          <p:val>
                                            <p:fltVal val="0"/>
                                          </p:val>
                                        </p:tav>
                                      </p:tavLst>
                                    </p:anim>
                                    <p:anim calcmode="lin" valueType="num">
                                      <p:cBhvr>
                                        <p:cTn id="41" dur="500"/>
                                        <p:tgtEl>
                                          <p:spTgt spid="26"/>
                                        </p:tgtEl>
                                        <p:attrNameLst>
                                          <p:attrName>ppt_h</p:attrName>
                                        </p:attrNameLst>
                                      </p:cBhvr>
                                      <p:tavLst>
                                        <p:tav tm="0">
                                          <p:val>
                                            <p:strVal val="ppt_h"/>
                                          </p:val>
                                        </p:tav>
                                        <p:tav tm="100000">
                                          <p:val>
                                            <p:fltVal val="0"/>
                                          </p:val>
                                        </p:tav>
                                      </p:tavLst>
                                    </p:anim>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25"/>
                                        </p:tgtEl>
                                        <p:attrNameLst>
                                          <p:attrName>ppt_w</p:attrName>
                                        </p:attrNameLst>
                                      </p:cBhvr>
                                      <p:tavLst>
                                        <p:tav tm="0">
                                          <p:val>
                                            <p:strVal val="ppt_w"/>
                                          </p:val>
                                        </p:tav>
                                        <p:tav tm="100000">
                                          <p:val>
                                            <p:fltVal val="0"/>
                                          </p:val>
                                        </p:tav>
                                      </p:tavLst>
                                    </p:anim>
                                    <p:anim calcmode="lin" valueType="num">
                                      <p:cBhvr>
                                        <p:cTn id="51" dur="500"/>
                                        <p:tgtEl>
                                          <p:spTgt spid="25"/>
                                        </p:tgtEl>
                                        <p:attrNameLst>
                                          <p:attrName>ppt_h</p:attrName>
                                        </p:attrNameLst>
                                      </p:cBhvr>
                                      <p:tavLst>
                                        <p:tav tm="0">
                                          <p:val>
                                            <p:strVal val="ppt_h"/>
                                          </p:val>
                                        </p:tav>
                                        <p:tav tm="100000">
                                          <p:val>
                                            <p:fltVal val="0"/>
                                          </p:val>
                                        </p:tav>
                                      </p:tavLst>
                                    </p:anim>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19"/>
                                        </p:tgtEl>
                                        <p:attrNameLst>
                                          <p:attrName>ppt_w</p:attrName>
                                        </p:attrNameLst>
                                      </p:cBhvr>
                                      <p:tavLst>
                                        <p:tav tm="0">
                                          <p:val>
                                            <p:strVal val="ppt_w"/>
                                          </p:val>
                                        </p:tav>
                                        <p:tav tm="100000">
                                          <p:val>
                                            <p:fltVal val="0"/>
                                          </p:val>
                                        </p:tav>
                                      </p:tavLst>
                                    </p:anim>
                                    <p:anim calcmode="lin" valueType="num">
                                      <p:cBhvr>
                                        <p:cTn id="61" dur="500"/>
                                        <p:tgtEl>
                                          <p:spTgt spid="19"/>
                                        </p:tgtEl>
                                        <p:attrNameLst>
                                          <p:attrName>ppt_h</p:attrName>
                                        </p:attrNameLst>
                                      </p:cBhvr>
                                      <p:tavLst>
                                        <p:tav tm="0">
                                          <p:val>
                                            <p:strVal val="ppt_h"/>
                                          </p:val>
                                        </p:tav>
                                        <p:tav tm="100000">
                                          <p:val>
                                            <p:fltVal val="0"/>
                                          </p:val>
                                        </p:tav>
                                      </p:tavLst>
                                    </p:anim>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30"/>
                                        </p:tgtEl>
                                        <p:attrNameLst>
                                          <p:attrName>ppt_x</p:attrName>
                                        </p:attrNameLst>
                                      </p:cBhvr>
                                      <p:tavLst>
                                        <p:tav tm="0">
                                          <p:val>
                                            <p:strVal val="ppt_x"/>
                                          </p:val>
                                        </p:tav>
                                        <p:tav tm="100000">
                                          <p:val>
                                            <p:strVal val="1+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10"/>
                                        </p:tgtEl>
                                        <p:attrNameLst>
                                          <p:attrName>fillcolor</p:attrName>
                                        </p:attrNameLst>
                                      </p:cBhvr>
                                      <p:to>
                                        <a:srgbClr val="00B050"/>
                                      </p:to>
                                    </p:animClr>
                                    <p:set>
                                      <p:cBhvr>
                                        <p:cTn id="79" dur="2000" fill="hold"/>
                                        <p:tgtEl>
                                          <p:spTgt spid="10"/>
                                        </p:tgtEl>
                                        <p:attrNameLst>
                                          <p:attrName>fill.type</p:attrName>
                                        </p:attrNameLst>
                                      </p:cBhvr>
                                      <p:to>
                                        <p:strVal val="solid"/>
                                      </p:to>
                                    </p:set>
                                    <p:set>
                                      <p:cBhvr>
                                        <p:cTn id="80" dur="2000" fill="hold"/>
                                        <p:tgtEl>
                                          <p:spTgt spid="10"/>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298092"/>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6" name="Rounded Rectangle 5"/>
          <p:cNvSpPr/>
          <p:nvPr/>
        </p:nvSpPr>
        <p:spPr>
          <a:xfrm>
            <a:off x="2645849" y="318821"/>
            <a:ext cx="9020034" cy="2537620"/>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hỏi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Giữ</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gì</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633886" y="3414028"/>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8" name="Rounded Rectangle 7"/>
          <p:cNvSpPr/>
          <p:nvPr/>
        </p:nvSpPr>
        <p:spPr>
          <a:xfrm>
            <a:off x="7170458" y="3498731"/>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trách</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nhiệm</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với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đã</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nói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2793487" y="4662186"/>
            <a:ext cx="3984624" cy="14400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trách</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nhiệm</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trước</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nói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của</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mình</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biết</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lấy</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chữ</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tín</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làm</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đầu</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7138513" y="4867667"/>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tin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tưởng</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người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khác</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tuyệt</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đối</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5" name="Flowchart: Terminator 14"/>
          <p:cNvSpPr/>
          <p:nvPr/>
        </p:nvSpPr>
        <p:spPr>
          <a:xfrm rot="5400000">
            <a:off x="4551679" y="3081546"/>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6" name="Flowchart: Terminator 15"/>
          <p:cNvSpPr/>
          <p:nvPr/>
        </p:nvSpPr>
        <p:spPr>
          <a:xfrm rot="5400000">
            <a:off x="9086823" y="3072946"/>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7" name="Rounded Rectangle 6"/>
          <p:cNvSpPr/>
          <p:nvPr/>
        </p:nvSpPr>
        <p:spPr>
          <a:xfrm>
            <a:off x="2972873" y="3450732"/>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suông</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liều</a:t>
            </a:r>
            <a:r>
              <a:rPr kumimoji="0" lang="en-US" sz="24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21" name="Chevron 20">
            <a:hlinkClick r:id="rId6"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2" name="Chevron 21">
            <a:hlinkClick r:id="rId6"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3" name="Chevron 22">
            <a:hlinkClick r:id="rId6"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4" name="Chevron 23">
            <a:hlinkClick r:id="rId6"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19B138-EA04-4B80-A854-B03DDD6F3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7" y="1503110"/>
            <a:ext cx="3194657" cy="1880189"/>
          </a:xfrm>
          <a:prstGeom prst="rect">
            <a:avLst/>
          </a:prstGeom>
        </p:spPr>
      </p:pic>
      <p:sp>
        <p:nvSpPr>
          <p:cNvPr id="4" name="Rectangle 3">
            <a:extLst>
              <a:ext uri="{FF2B5EF4-FFF2-40B4-BE49-F238E27FC236}">
                <a16:creationId xmlns:a16="http://schemas.microsoft.com/office/drawing/2014/main" id="{7F555D89-0CE2-44CE-A4E1-BADC25C85497}"/>
              </a:ext>
            </a:extLst>
          </p:cNvPr>
          <p:cNvSpPr/>
          <p:nvPr/>
        </p:nvSpPr>
        <p:spPr>
          <a:xfrm>
            <a:off x="335887" y="811204"/>
            <a:ext cx="1895188" cy="1765001"/>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Rung chuông vàng</a:t>
            </a:r>
          </a:p>
        </p:txBody>
      </p:sp>
      <p:sp>
        <p:nvSpPr>
          <p:cNvPr id="5" name="Rectangle 4">
            <a:extLst>
              <a:ext uri="{FF2B5EF4-FFF2-40B4-BE49-F238E27FC236}">
                <a16:creationId xmlns:a16="http://schemas.microsoft.com/office/drawing/2014/main" id="{997EA818-9CBC-4237-ACF7-C3FDE34D3A50}"/>
              </a:ext>
            </a:extLst>
          </p:cNvPr>
          <p:cNvSpPr/>
          <p:nvPr/>
        </p:nvSpPr>
        <p:spPr>
          <a:xfrm>
            <a:off x="526118" y="1108929"/>
            <a:ext cx="1511868"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5B9BD5">
                    <a:lumMod val="50000"/>
                  </a:srgbClr>
                </a:solidFill>
                <a:effectLst/>
                <a:uLnTx/>
                <a:uFillTx/>
                <a:latin typeface="Calibri" panose="020F0502020204030204"/>
                <a:ea typeface="+mn-ea"/>
                <a:cs typeface="+mn-cs"/>
              </a:rPr>
              <a:t>Khối</a:t>
            </a:r>
            <a:r>
              <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smtClean="0">
                <a:ln w="22225">
                  <a:solidFill>
                    <a:srgbClr val="ED7D31"/>
                  </a:solidFill>
                  <a:prstDash val="solid"/>
                </a:ln>
                <a:solidFill>
                  <a:srgbClr val="5B9BD5">
                    <a:lumMod val="50000"/>
                  </a:srgbClr>
                </a:solidFill>
                <a:effectLst/>
                <a:uLnTx/>
                <a:uFillTx/>
                <a:latin typeface="Calibri" panose="020F0502020204030204"/>
                <a:ea typeface="+mn-ea"/>
                <a:cs typeface="+mn-cs"/>
              </a:rPr>
              <a:t>3</a:t>
            </a:r>
            <a:endPar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endParaRPr>
          </a:p>
        </p:txBody>
      </p:sp>
      <p:sp>
        <p:nvSpPr>
          <p:cNvPr id="33" name="WordArt 35"/>
          <p:cNvSpPr>
            <a:spLocks noChangeArrowheads="1" noChangeShapeType="1" noTextEdit="1"/>
          </p:cNvSpPr>
          <p:nvPr/>
        </p:nvSpPr>
        <p:spPr bwMode="auto">
          <a:xfrm>
            <a:off x="902668" y="4581897"/>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34" name="WordArt 36"/>
          <p:cNvSpPr>
            <a:spLocks noChangeArrowheads="1" noChangeShapeType="1" noTextEdit="1"/>
          </p:cNvSpPr>
          <p:nvPr/>
        </p:nvSpPr>
        <p:spPr bwMode="auto">
          <a:xfrm>
            <a:off x="902668" y="4581897"/>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35" name="WordArt 37"/>
          <p:cNvSpPr>
            <a:spLocks noChangeArrowheads="1" noChangeShapeType="1" noTextEdit="1"/>
          </p:cNvSpPr>
          <p:nvPr/>
        </p:nvSpPr>
        <p:spPr bwMode="auto">
          <a:xfrm>
            <a:off x="907431" y="4553322"/>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36" name="WordArt 38"/>
          <p:cNvSpPr>
            <a:spLocks noChangeArrowheads="1" noChangeShapeType="1" noTextEdit="1"/>
          </p:cNvSpPr>
          <p:nvPr/>
        </p:nvSpPr>
        <p:spPr bwMode="auto">
          <a:xfrm>
            <a:off x="902668" y="4581897"/>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37" name="WordArt 39"/>
          <p:cNvSpPr>
            <a:spLocks noChangeArrowheads="1" noChangeShapeType="1" noTextEdit="1"/>
          </p:cNvSpPr>
          <p:nvPr/>
        </p:nvSpPr>
        <p:spPr bwMode="auto">
          <a:xfrm>
            <a:off x="950293" y="4581897"/>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38" name="WordArt 40"/>
          <p:cNvSpPr>
            <a:spLocks noChangeArrowheads="1" noChangeShapeType="1" noTextEdit="1"/>
          </p:cNvSpPr>
          <p:nvPr/>
        </p:nvSpPr>
        <p:spPr bwMode="auto">
          <a:xfrm>
            <a:off x="916956" y="4581897"/>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grpSp>
        <p:nvGrpSpPr>
          <p:cNvPr id="39" name="Group 51"/>
          <p:cNvGrpSpPr>
            <a:grpSpLocks/>
          </p:cNvGrpSpPr>
          <p:nvPr/>
        </p:nvGrpSpPr>
        <p:grpSpPr bwMode="auto">
          <a:xfrm>
            <a:off x="407368" y="4077072"/>
            <a:ext cx="1752600" cy="1752600"/>
            <a:chOff x="4320" y="2928"/>
            <a:chExt cx="1104" cy="1104"/>
          </a:xfrm>
        </p:grpSpPr>
        <p:sp>
          <p:nvSpPr>
            <p:cNvPr id="40"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6000" b="0"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endParaRPr>
            </a:p>
          </p:txBody>
        </p:sp>
        <p:sp>
          <p:nvSpPr>
            <p:cNvPr id="41"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giờ</a:t>
              </a:r>
              <a:endPar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8475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38"/>
                                        </p:tgtEl>
                                        <p:attrNameLst>
                                          <p:attrName>ppt_w</p:attrName>
                                        </p:attrNameLst>
                                      </p:cBhvr>
                                      <p:tavLst>
                                        <p:tav tm="0">
                                          <p:val>
                                            <p:strVal val="ppt_w"/>
                                          </p:val>
                                        </p:tav>
                                        <p:tav tm="100000">
                                          <p:val>
                                            <p:fltVal val="0"/>
                                          </p:val>
                                        </p:tav>
                                      </p:tavLst>
                                    </p:anim>
                                    <p:anim calcmode="lin" valueType="num">
                                      <p:cBhvr>
                                        <p:cTn id="11" dur="500"/>
                                        <p:tgtEl>
                                          <p:spTgt spid="38"/>
                                        </p:tgtEl>
                                        <p:attrNameLst>
                                          <p:attrName>ppt_h</p:attrName>
                                        </p:attrNameLst>
                                      </p:cBhvr>
                                      <p:tavLst>
                                        <p:tav tm="0">
                                          <p:val>
                                            <p:strVal val="ppt_h"/>
                                          </p:val>
                                        </p:tav>
                                        <p:tav tm="100000">
                                          <p:val>
                                            <p:fltVal val="0"/>
                                          </p:val>
                                        </p:tav>
                                      </p:tavLst>
                                    </p:anim>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37"/>
                                        </p:tgtEl>
                                        <p:attrNameLst>
                                          <p:attrName>ppt_w</p:attrName>
                                        </p:attrNameLst>
                                      </p:cBhvr>
                                      <p:tavLst>
                                        <p:tav tm="0">
                                          <p:val>
                                            <p:strVal val="ppt_w"/>
                                          </p:val>
                                        </p:tav>
                                        <p:tav tm="100000">
                                          <p:val>
                                            <p:fltVal val="0"/>
                                          </p:val>
                                        </p:tav>
                                      </p:tavLst>
                                    </p:anim>
                                    <p:anim calcmode="lin" valueType="num">
                                      <p:cBhvr>
                                        <p:cTn id="21" dur="500"/>
                                        <p:tgtEl>
                                          <p:spTgt spid="37"/>
                                        </p:tgtEl>
                                        <p:attrNameLst>
                                          <p:attrName>ppt_h</p:attrName>
                                        </p:attrNameLst>
                                      </p:cBhvr>
                                      <p:tavLst>
                                        <p:tav tm="0">
                                          <p:val>
                                            <p:strVal val="ppt_h"/>
                                          </p:val>
                                        </p:tav>
                                        <p:tav tm="100000">
                                          <p:val>
                                            <p:fltVal val="0"/>
                                          </p:val>
                                        </p:tav>
                                      </p:tavLst>
                                    </p:anim>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36"/>
                                        </p:tgtEl>
                                        <p:attrNameLst>
                                          <p:attrName>ppt_w</p:attrName>
                                        </p:attrNameLst>
                                      </p:cBhvr>
                                      <p:tavLst>
                                        <p:tav tm="0">
                                          <p:val>
                                            <p:strVal val="ppt_w"/>
                                          </p:val>
                                        </p:tav>
                                        <p:tav tm="100000">
                                          <p:val>
                                            <p:fltVal val="0"/>
                                          </p:val>
                                        </p:tav>
                                      </p:tavLst>
                                    </p:anim>
                                    <p:anim calcmode="lin" valueType="num">
                                      <p:cBhvr>
                                        <p:cTn id="31" dur="500"/>
                                        <p:tgtEl>
                                          <p:spTgt spid="36"/>
                                        </p:tgtEl>
                                        <p:attrNameLst>
                                          <p:attrName>ppt_h</p:attrName>
                                        </p:attrNameLst>
                                      </p:cBhvr>
                                      <p:tavLst>
                                        <p:tav tm="0">
                                          <p:val>
                                            <p:strVal val="ppt_h"/>
                                          </p:val>
                                        </p:tav>
                                        <p:tav tm="100000">
                                          <p:val>
                                            <p:fltVal val="0"/>
                                          </p:val>
                                        </p:tav>
                                      </p:tavLst>
                                    </p:anim>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35"/>
                                        </p:tgtEl>
                                        <p:attrNameLst>
                                          <p:attrName>ppt_w</p:attrName>
                                        </p:attrNameLst>
                                      </p:cBhvr>
                                      <p:tavLst>
                                        <p:tav tm="0">
                                          <p:val>
                                            <p:strVal val="ppt_w"/>
                                          </p:val>
                                        </p:tav>
                                        <p:tav tm="100000">
                                          <p:val>
                                            <p:fltVal val="0"/>
                                          </p:val>
                                        </p:tav>
                                      </p:tavLst>
                                    </p:anim>
                                    <p:anim calcmode="lin" valueType="num">
                                      <p:cBhvr>
                                        <p:cTn id="41" dur="500"/>
                                        <p:tgtEl>
                                          <p:spTgt spid="35"/>
                                        </p:tgtEl>
                                        <p:attrNameLst>
                                          <p:attrName>ppt_h</p:attrName>
                                        </p:attrNameLst>
                                      </p:cBhvr>
                                      <p:tavLst>
                                        <p:tav tm="0">
                                          <p:val>
                                            <p:strVal val="ppt_h"/>
                                          </p:val>
                                        </p:tav>
                                        <p:tav tm="100000">
                                          <p:val>
                                            <p:fltVal val="0"/>
                                          </p:val>
                                        </p:tav>
                                      </p:tavLst>
                                    </p:anim>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34"/>
                                        </p:tgtEl>
                                        <p:attrNameLst>
                                          <p:attrName>ppt_w</p:attrName>
                                        </p:attrNameLst>
                                      </p:cBhvr>
                                      <p:tavLst>
                                        <p:tav tm="0">
                                          <p:val>
                                            <p:strVal val="ppt_w"/>
                                          </p:val>
                                        </p:tav>
                                        <p:tav tm="100000">
                                          <p:val>
                                            <p:fltVal val="0"/>
                                          </p:val>
                                        </p:tav>
                                      </p:tavLst>
                                    </p:anim>
                                    <p:anim calcmode="lin" valueType="num">
                                      <p:cBhvr>
                                        <p:cTn id="51" dur="500"/>
                                        <p:tgtEl>
                                          <p:spTgt spid="34"/>
                                        </p:tgtEl>
                                        <p:attrNameLst>
                                          <p:attrName>ppt_h</p:attrName>
                                        </p:attrNameLst>
                                      </p:cBhvr>
                                      <p:tavLst>
                                        <p:tav tm="0">
                                          <p:val>
                                            <p:strVal val="ppt_h"/>
                                          </p:val>
                                        </p:tav>
                                        <p:tav tm="100000">
                                          <p:val>
                                            <p:fltVal val="0"/>
                                          </p:val>
                                        </p:tav>
                                      </p:tavLst>
                                    </p:anim>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dissolve">
                                      <p:cBhvr>
                                        <p:cTn id="57" dur="500"/>
                                        <p:tgtEl>
                                          <p:spTgt spid="33"/>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33"/>
                                        </p:tgtEl>
                                        <p:attrNameLst>
                                          <p:attrName>ppt_w</p:attrName>
                                        </p:attrNameLst>
                                      </p:cBhvr>
                                      <p:tavLst>
                                        <p:tav tm="0">
                                          <p:val>
                                            <p:strVal val="ppt_w"/>
                                          </p:val>
                                        </p:tav>
                                        <p:tav tm="100000">
                                          <p:val>
                                            <p:fltVal val="0"/>
                                          </p:val>
                                        </p:tav>
                                      </p:tavLst>
                                    </p:anim>
                                    <p:anim calcmode="lin" valueType="num">
                                      <p:cBhvr>
                                        <p:cTn id="61" dur="500"/>
                                        <p:tgtEl>
                                          <p:spTgt spid="33"/>
                                        </p:tgtEl>
                                        <p:attrNameLst>
                                          <p:attrName>ppt_h</p:attrName>
                                        </p:attrNameLst>
                                      </p:cBhvr>
                                      <p:tavLst>
                                        <p:tav tm="0">
                                          <p:val>
                                            <p:strVal val="ppt_h"/>
                                          </p:val>
                                        </p:tav>
                                        <p:tav tm="100000">
                                          <p:val>
                                            <p:fltVal val="0"/>
                                          </p:val>
                                        </p:tav>
                                      </p:tavLst>
                                    </p:anim>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39"/>
                                        </p:tgtEl>
                                        <p:attrNameLst>
                                          <p:attrName>ppt_x</p:attrName>
                                        </p:attrNameLst>
                                      </p:cBhvr>
                                      <p:tavLst>
                                        <p:tav tm="0">
                                          <p:val>
                                            <p:strVal val="ppt_x"/>
                                          </p:val>
                                        </p:tav>
                                        <p:tav tm="100000">
                                          <p:val>
                                            <p:strVal val="1+ppt_w/2"/>
                                          </p:val>
                                        </p:tav>
                                      </p:tavLst>
                                    </p:anim>
                                    <p:anim calcmode="lin" valueType="num">
                                      <p:cBhvr additive="base">
                                        <p:cTn id="73" dur="500"/>
                                        <p:tgtEl>
                                          <p:spTgt spid="39"/>
                                        </p:tgtEl>
                                        <p:attrNameLst>
                                          <p:attrName>ppt_y</p:attrName>
                                        </p:attrNameLst>
                                      </p:cBhvr>
                                      <p:tavLst>
                                        <p:tav tm="0">
                                          <p:val>
                                            <p:strVal val="ppt_y"/>
                                          </p:val>
                                        </p:tav>
                                        <p:tav tm="100000">
                                          <p:val>
                                            <p:strVal val="ppt_y"/>
                                          </p:val>
                                        </p:tav>
                                      </p:tavLst>
                                    </p:anim>
                                    <p:set>
                                      <p:cBhvr>
                                        <p:cTn id="74" dur="1" fill="hold">
                                          <p:stCondLst>
                                            <p:cond delay="499"/>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9"/>
                                        </p:tgtEl>
                                        <p:attrNameLst>
                                          <p:attrName>fillcolor</p:attrName>
                                        </p:attrNameLst>
                                      </p:cBhvr>
                                      <p:to>
                                        <a:srgbClr val="00B050"/>
                                      </p:to>
                                    </p:animClr>
                                    <p:set>
                                      <p:cBhvr>
                                        <p:cTn id="79" dur="2000" fill="hold"/>
                                        <p:tgtEl>
                                          <p:spTgt spid="9"/>
                                        </p:tgtEl>
                                        <p:attrNameLst>
                                          <p:attrName>fill.type</p:attrName>
                                        </p:attrNameLst>
                                      </p:cBhvr>
                                      <p:to>
                                        <p:strVal val="solid"/>
                                      </p:to>
                                    </p:set>
                                    <p:set>
                                      <p:cBhvr>
                                        <p:cTn id="80" dur="2000" fill="hold"/>
                                        <p:tgtEl>
                                          <p:spTgt spid="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v</a:t>
            </a:r>
          </a:p>
        </p:txBody>
      </p:sp>
      <p:sp>
        <p:nvSpPr>
          <p:cNvPr id="6" name="Rounded Rectangle 5"/>
          <p:cNvSpPr/>
          <p:nvPr/>
        </p:nvSpPr>
        <p:spPr>
          <a:xfrm>
            <a:off x="3074229" y="652004"/>
            <a:ext cx="8128245" cy="2319337"/>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hỏi:</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vi-VN" sz="24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Hôm </a:t>
            </a:r>
            <a:r>
              <a:rPr kumimoji="0" lang="vi-VN"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nay là Chủ nhật. Em hứa với mẹ sẽ trông nhà. 9 giờ sáng, cả nhóm bạn gọi em đi chơi. Vũ bảo: “Chúng mình chơi ngay ở ngõ, về nhà trước khi bố mẹ cậu về là được mà”. Em sẽ làm gì?</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Rounded Rectangle 10"/>
          <p:cNvSpPr/>
          <p:nvPr/>
        </p:nvSpPr>
        <p:spPr>
          <a:xfrm>
            <a:off x="2645848" y="3545224"/>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8" name="Rounded Rectangle 7"/>
          <p:cNvSpPr/>
          <p:nvPr/>
        </p:nvSpPr>
        <p:spPr>
          <a:xfrm>
            <a:off x="7105137" y="3724611"/>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Roboto" panose="02000000000000000000" pitchFamily="2" charset="0"/>
                <a:ea typeface="+mn-ea"/>
                <a:cs typeface="+mn-cs"/>
              </a:rPr>
              <a:t>C. </a:t>
            </a:r>
            <a:r>
              <a:rPr kumimoji="0" lang="vi-VN"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Đi </a:t>
            </a:r>
            <a:r>
              <a:rPr kumimoji="0" lang="vi-VN"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chơi với các bạn, mặc kệ lời hứa trông nhà như đã hứa với bố mẹ vì hôm nay là ngày Chủ nhật.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2972873" y="5062873"/>
            <a:ext cx="3805238"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r>
              <a:rPr kumimoji="0" lang="vi-VN"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Ở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nhà</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trông</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nhà</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không</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đi</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chơi</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cùng</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các</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bạn</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vì</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muốn</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giữ</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đúng</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đã</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với</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bố</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mẹ</a:t>
            </a:r>
            <a:r>
              <a:rPr kumimoji="0" lang="en-US" sz="1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vi-VN"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7138513" y="5062873"/>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Roboto" panose="02000000000000000000" pitchFamily="2" charset="0"/>
                <a:ea typeface="+mn-ea"/>
                <a:cs typeface="+mn-cs"/>
              </a:rPr>
              <a:t>D. </a:t>
            </a:r>
            <a:r>
              <a:rPr kumimoji="0" lang="vi-VN"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Ở </a:t>
            </a:r>
            <a:r>
              <a:rPr kumimoji="0" lang="vi-VN"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nhà trông nhà một lúc rồi đi chơi với các bạn dù bố mẹ vẫn chưa về nhà là đã giữ đúng lời hứa đã hứa với bố mẹ.</a:t>
            </a:r>
            <a:endParaRPr kumimoji="0" lang="en-US"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7" name="Rounded Rectangle 6"/>
          <p:cNvSpPr/>
          <p:nvPr/>
        </p:nvSpPr>
        <p:spPr>
          <a:xfrm>
            <a:off x="2972873" y="3734603"/>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smtClean="0">
                <a:ln>
                  <a:noFill/>
                </a:ln>
                <a:solidFill>
                  <a:srgbClr val="FF0000"/>
                </a:solidFill>
                <a:effectLst/>
                <a:uLnTx/>
                <a:uFillTx/>
                <a:latin typeface="Roboto" panose="02000000000000000000" pitchFamily="2" charset="0"/>
                <a:ea typeface="+mn-ea"/>
                <a:cs typeface="+mn-cs"/>
              </a:rPr>
              <a:t>A. </a:t>
            </a:r>
            <a:r>
              <a:rPr kumimoji="0" lang="vi-VN"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Đi </a:t>
            </a:r>
            <a:r>
              <a:rPr kumimoji="0" lang="vi-VN"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chơi với các bạn và trở về nhà trước khi bố mẹ về là đã giữ đúng lời hứa đã hứa với bố mẹ. </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21" name="Chevron 20">
            <a:hlinkClick r:id="rId6"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2" name="Chevron 21">
            <a:hlinkClick r:id="rId6"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3" name="Chevron 22">
            <a:hlinkClick r:id="rId6"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4" name="Chevron 23">
            <a:hlinkClick r:id="rId6"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19B138-EA04-4B80-A854-B03DDD6F3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6" y="1462629"/>
            <a:ext cx="3194657" cy="1880189"/>
          </a:xfrm>
          <a:prstGeom prst="rect">
            <a:avLst/>
          </a:prstGeom>
        </p:spPr>
      </p:pic>
      <p:sp>
        <p:nvSpPr>
          <p:cNvPr id="4" name="Rectangle 3">
            <a:extLst>
              <a:ext uri="{FF2B5EF4-FFF2-40B4-BE49-F238E27FC236}">
                <a16:creationId xmlns:a16="http://schemas.microsoft.com/office/drawing/2014/main" id="{7F555D89-0CE2-44CE-A4E1-BADC25C85497}"/>
              </a:ext>
            </a:extLst>
          </p:cNvPr>
          <p:cNvSpPr/>
          <p:nvPr/>
        </p:nvSpPr>
        <p:spPr>
          <a:xfrm>
            <a:off x="335887" y="811204"/>
            <a:ext cx="1895188" cy="1765001"/>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Rung chuông vàng</a:t>
            </a:r>
          </a:p>
        </p:txBody>
      </p:sp>
      <p:sp>
        <p:nvSpPr>
          <p:cNvPr id="5" name="Rectangle 4">
            <a:extLst>
              <a:ext uri="{FF2B5EF4-FFF2-40B4-BE49-F238E27FC236}">
                <a16:creationId xmlns:a16="http://schemas.microsoft.com/office/drawing/2014/main" id="{997EA818-9CBC-4237-ACF7-C3FDE34D3A50}"/>
              </a:ext>
            </a:extLst>
          </p:cNvPr>
          <p:cNvSpPr/>
          <p:nvPr/>
        </p:nvSpPr>
        <p:spPr>
          <a:xfrm>
            <a:off x="526118" y="1108929"/>
            <a:ext cx="1511868"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5B9BD5">
                    <a:lumMod val="50000"/>
                  </a:srgbClr>
                </a:solidFill>
                <a:effectLst/>
                <a:uLnTx/>
                <a:uFillTx/>
                <a:latin typeface="Calibri" panose="020F0502020204030204"/>
                <a:ea typeface="+mn-ea"/>
                <a:cs typeface="+mn-cs"/>
              </a:rPr>
              <a:t>Khối</a:t>
            </a:r>
            <a:r>
              <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smtClean="0">
                <a:ln w="22225">
                  <a:solidFill>
                    <a:srgbClr val="ED7D31"/>
                  </a:solidFill>
                  <a:prstDash val="solid"/>
                </a:ln>
                <a:solidFill>
                  <a:srgbClr val="5B9BD5">
                    <a:lumMod val="50000"/>
                  </a:srgbClr>
                </a:solidFill>
                <a:effectLst/>
                <a:uLnTx/>
                <a:uFillTx/>
                <a:latin typeface="Calibri" panose="020F0502020204030204"/>
                <a:ea typeface="+mn-ea"/>
                <a:cs typeface="+mn-cs"/>
              </a:rPr>
              <a:t>3</a:t>
            </a:r>
            <a:endPar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endParaRPr>
          </a:p>
        </p:txBody>
      </p:sp>
      <p:sp>
        <p:nvSpPr>
          <p:cNvPr id="20" name="WordArt 35"/>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25" name="WordArt 36"/>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6" name="WordArt 37"/>
          <p:cNvSpPr>
            <a:spLocks noChangeArrowheads="1" noChangeShapeType="1" noTextEdit="1"/>
          </p:cNvSpPr>
          <p:nvPr/>
        </p:nvSpPr>
        <p:spPr bwMode="auto">
          <a:xfrm>
            <a:off x="883023" y="4528914"/>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7" name="WordArt 38"/>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28" name="WordArt 39"/>
          <p:cNvSpPr>
            <a:spLocks noChangeArrowheads="1" noChangeShapeType="1" noTextEdit="1"/>
          </p:cNvSpPr>
          <p:nvPr/>
        </p:nvSpPr>
        <p:spPr bwMode="auto">
          <a:xfrm>
            <a:off x="925885"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29" name="WordArt 40"/>
          <p:cNvSpPr>
            <a:spLocks noChangeArrowheads="1" noChangeShapeType="1" noTextEdit="1"/>
          </p:cNvSpPr>
          <p:nvPr/>
        </p:nvSpPr>
        <p:spPr bwMode="auto">
          <a:xfrm>
            <a:off x="892548"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grpSp>
        <p:nvGrpSpPr>
          <p:cNvPr id="30" name="Group 51"/>
          <p:cNvGrpSpPr>
            <a:grpSpLocks/>
          </p:cNvGrpSpPr>
          <p:nvPr/>
        </p:nvGrpSpPr>
        <p:grpSpPr bwMode="auto">
          <a:xfrm>
            <a:off x="382960" y="4052664"/>
            <a:ext cx="1752600" cy="1752600"/>
            <a:chOff x="4320" y="2928"/>
            <a:chExt cx="1104" cy="1104"/>
          </a:xfrm>
        </p:grpSpPr>
        <p:sp>
          <p:nvSpPr>
            <p:cNvPr id="31"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6000" b="0"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endParaRPr>
            </a:p>
          </p:txBody>
        </p:sp>
        <p:sp>
          <p:nvSpPr>
            <p:cNvPr id="32"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giờ</a:t>
              </a:r>
              <a:endPar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5708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29"/>
                                        </p:tgtEl>
                                        <p:attrNameLst>
                                          <p:attrName>ppt_w</p:attrName>
                                        </p:attrNameLst>
                                      </p:cBhvr>
                                      <p:tavLst>
                                        <p:tav tm="0">
                                          <p:val>
                                            <p:strVal val="ppt_w"/>
                                          </p:val>
                                        </p:tav>
                                        <p:tav tm="100000">
                                          <p:val>
                                            <p:fltVal val="0"/>
                                          </p:val>
                                        </p:tav>
                                      </p:tavLst>
                                    </p:anim>
                                    <p:anim calcmode="lin" valueType="num">
                                      <p:cBhvr>
                                        <p:cTn id="11" dur="500"/>
                                        <p:tgtEl>
                                          <p:spTgt spid="29"/>
                                        </p:tgtEl>
                                        <p:attrNameLst>
                                          <p:attrName>ppt_h</p:attrName>
                                        </p:attrNameLst>
                                      </p:cBhvr>
                                      <p:tavLst>
                                        <p:tav tm="0">
                                          <p:val>
                                            <p:strVal val="ppt_h"/>
                                          </p:val>
                                        </p:tav>
                                        <p:tav tm="100000">
                                          <p:val>
                                            <p:fltVal val="0"/>
                                          </p:val>
                                        </p:tav>
                                      </p:tavLst>
                                    </p:anim>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28"/>
                                        </p:tgtEl>
                                        <p:attrNameLst>
                                          <p:attrName>ppt_w</p:attrName>
                                        </p:attrNameLst>
                                      </p:cBhvr>
                                      <p:tavLst>
                                        <p:tav tm="0">
                                          <p:val>
                                            <p:strVal val="ppt_w"/>
                                          </p:val>
                                        </p:tav>
                                        <p:tav tm="100000">
                                          <p:val>
                                            <p:fltVal val="0"/>
                                          </p:val>
                                        </p:tav>
                                      </p:tavLst>
                                    </p:anim>
                                    <p:anim calcmode="lin" valueType="num">
                                      <p:cBhvr>
                                        <p:cTn id="21" dur="500"/>
                                        <p:tgtEl>
                                          <p:spTgt spid="28"/>
                                        </p:tgtEl>
                                        <p:attrNameLst>
                                          <p:attrName>ppt_h</p:attrName>
                                        </p:attrNameLst>
                                      </p:cBhvr>
                                      <p:tavLst>
                                        <p:tav tm="0">
                                          <p:val>
                                            <p:strVal val="ppt_h"/>
                                          </p:val>
                                        </p:tav>
                                        <p:tav tm="100000">
                                          <p:val>
                                            <p:fltVal val="0"/>
                                          </p:val>
                                        </p:tav>
                                      </p:tavLst>
                                    </p:anim>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26"/>
                                        </p:tgtEl>
                                        <p:attrNameLst>
                                          <p:attrName>ppt_w</p:attrName>
                                        </p:attrNameLst>
                                      </p:cBhvr>
                                      <p:tavLst>
                                        <p:tav tm="0">
                                          <p:val>
                                            <p:strVal val="ppt_w"/>
                                          </p:val>
                                        </p:tav>
                                        <p:tav tm="100000">
                                          <p:val>
                                            <p:fltVal val="0"/>
                                          </p:val>
                                        </p:tav>
                                      </p:tavLst>
                                    </p:anim>
                                    <p:anim calcmode="lin" valueType="num">
                                      <p:cBhvr>
                                        <p:cTn id="41" dur="500"/>
                                        <p:tgtEl>
                                          <p:spTgt spid="26"/>
                                        </p:tgtEl>
                                        <p:attrNameLst>
                                          <p:attrName>ppt_h</p:attrName>
                                        </p:attrNameLst>
                                      </p:cBhvr>
                                      <p:tavLst>
                                        <p:tav tm="0">
                                          <p:val>
                                            <p:strVal val="ppt_h"/>
                                          </p:val>
                                        </p:tav>
                                        <p:tav tm="100000">
                                          <p:val>
                                            <p:fltVal val="0"/>
                                          </p:val>
                                        </p:tav>
                                      </p:tavLst>
                                    </p:anim>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25"/>
                                        </p:tgtEl>
                                        <p:attrNameLst>
                                          <p:attrName>ppt_w</p:attrName>
                                        </p:attrNameLst>
                                      </p:cBhvr>
                                      <p:tavLst>
                                        <p:tav tm="0">
                                          <p:val>
                                            <p:strVal val="ppt_w"/>
                                          </p:val>
                                        </p:tav>
                                        <p:tav tm="100000">
                                          <p:val>
                                            <p:fltVal val="0"/>
                                          </p:val>
                                        </p:tav>
                                      </p:tavLst>
                                    </p:anim>
                                    <p:anim calcmode="lin" valueType="num">
                                      <p:cBhvr>
                                        <p:cTn id="51" dur="500"/>
                                        <p:tgtEl>
                                          <p:spTgt spid="25"/>
                                        </p:tgtEl>
                                        <p:attrNameLst>
                                          <p:attrName>ppt_h</p:attrName>
                                        </p:attrNameLst>
                                      </p:cBhvr>
                                      <p:tavLst>
                                        <p:tav tm="0">
                                          <p:val>
                                            <p:strVal val="ppt_h"/>
                                          </p:val>
                                        </p:tav>
                                        <p:tav tm="100000">
                                          <p:val>
                                            <p:fltVal val="0"/>
                                          </p:val>
                                        </p:tav>
                                      </p:tavLst>
                                    </p:anim>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20"/>
                                        </p:tgtEl>
                                        <p:attrNameLst>
                                          <p:attrName>ppt_w</p:attrName>
                                        </p:attrNameLst>
                                      </p:cBhvr>
                                      <p:tavLst>
                                        <p:tav tm="0">
                                          <p:val>
                                            <p:strVal val="ppt_w"/>
                                          </p:val>
                                        </p:tav>
                                        <p:tav tm="100000">
                                          <p:val>
                                            <p:fltVal val="0"/>
                                          </p:val>
                                        </p:tav>
                                      </p:tavLst>
                                    </p:anim>
                                    <p:anim calcmode="lin" valueType="num">
                                      <p:cBhvr>
                                        <p:cTn id="61" dur="500"/>
                                        <p:tgtEl>
                                          <p:spTgt spid="20"/>
                                        </p:tgtEl>
                                        <p:attrNameLst>
                                          <p:attrName>ppt_h</p:attrName>
                                        </p:attrNameLst>
                                      </p:cBhvr>
                                      <p:tavLst>
                                        <p:tav tm="0">
                                          <p:val>
                                            <p:strVal val="ppt_h"/>
                                          </p:val>
                                        </p:tav>
                                        <p:tav tm="100000">
                                          <p:val>
                                            <p:fltVal val="0"/>
                                          </p:val>
                                        </p:tav>
                                      </p:tavLst>
                                    </p:anim>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30"/>
                                        </p:tgtEl>
                                        <p:attrNameLst>
                                          <p:attrName>ppt_x</p:attrName>
                                        </p:attrNameLst>
                                      </p:cBhvr>
                                      <p:tavLst>
                                        <p:tav tm="0">
                                          <p:val>
                                            <p:strVal val="ppt_x"/>
                                          </p:val>
                                        </p:tav>
                                        <p:tav tm="100000">
                                          <p:val>
                                            <p:strVal val="1+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9"/>
                                        </p:tgtEl>
                                        <p:attrNameLst>
                                          <p:attrName>fillcolor</p:attrName>
                                        </p:attrNameLst>
                                      </p:cBhvr>
                                      <p:to>
                                        <a:srgbClr val="00B050"/>
                                      </p:to>
                                    </p:animClr>
                                    <p:set>
                                      <p:cBhvr>
                                        <p:cTn id="79" dur="2000" fill="hold"/>
                                        <p:tgtEl>
                                          <p:spTgt spid="9"/>
                                        </p:tgtEl>
                                        <p:attrNameLst>
                                          <p:attrName>fill.type</p:attrName>
                                        </p:attrNameLst>
                                      </p:cBhvr>
                                      <p:to>
                                        <p:strVal val="solid"/>
                                      </p:to>
                                    </p:set>
                                    <p:set>
                                      <p:cBhvr>
                                        <p:cTn id="80" dur="2000" fill="hold"/>
                                        <p:tgtEl>
                                          <p:spTgt spid="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6" name="Rounded Rectangle 5"/>
          <p:cNvSpPr/>
          <p:nvPr/>
        </p:nvSpPr>
        <p:spPr>
          <a:xfrm>
            <a:off x="3048788" y="736143"/>
            <a:ext cx="7990324" cy="2319337"/>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hỏi: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2400" b="1" i="0" u="none" strike="noStrike" kern="1200" cap="none" spc="0" normalizeH="0" baseline="0" noProof="0" dirty="0" err="1" smtClean="0">
                <a:ln>
                  <a:noFill/>
                </a:ln>
                <a:solidFill>
                  <a:srgbClr val="333333"/>
                </a:solidFill>
                <a:effectLst/>
                <a:uLnTx/>
                <a:uFillTx/>
                <a:latin typeface="Roboto" panose="02000000000000000000" pitchFamily="2" charset="0"/>
                <a:ea typeface="+mn-ea"/>
                <a:cs typeface="+mn-cs"/>
              </a:rPr>
              <a:t>Sau</a:t>
            </a:r>
            <a:r>
              <a:rPr kumimoji="0" lang="en-US" sz="24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lần</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bị</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sâu</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đã</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tự</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hứa</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sẽ</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không</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vào</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buổi</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tối</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đánh</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thật</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đều</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Tối</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nay,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bé</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Thảo</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mang</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mà</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thích</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đến</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rủ</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cùng</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sẽ</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làm</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4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gì</a:t>
            </a:r>
            <a:r>
              <a:rPr kumimoji="0" lang="en-US"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vi-V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645848" y="3545224"/>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8" name="Rounded Rectangle 7"/>
          <p:cNvSpPr/>
          <p:nvPr/>
        </p:nvSpPr>
        <p:spPr>
          <a:xfrm>
            <a:off x="7105137" y="3724611"/>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B.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Chỉ</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một</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ít</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vì</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ít</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buổi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tối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rồi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đánh</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thật</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đều</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sẽ</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không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bị</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sâu</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p>
        </p:txBody>
      </p:sp>
      <p:sp>
        <p:nvSpPr>
          <p:cNvPr id="9" name="Rounded Rectangle 8"/>
          <p:cNvSpPr/>
          <p:nvPr/>
        </p:nvSpPr>
        <p:spPr>
          <a:xfrm>
            <a:off x="2996561" y="5062873"/>
            <a:ext cx="3805238" cy="1160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C. </a:t>
            </a:r>
            <a:r>
              <a:rPr kumimoji="0" lang="en-US" sz="1800" b="1" i="0" u="none" strike="noStrike" kern="1200" cap="none" spc="0" normalizeH="0" baseline="0" noProof="0" dirty="0" err="1" smtClean="0">
                <a:ln>
                  <a:noFill/>
                </a:ln>
                <a:solidFill>
                  <a:srgbClr val="333333"/>
                </a:solidFill>
                <a:effectLst/>
                <a:uLnTx/>
                <a:uFillTx/>
                <a:latin typeface="Roboto" panose="02000000000000000000" pitchFamily="2" charset="0"/>
                <a:ea typeface="+mn-ea"/>
                <a:cs typeface="+mn-cs"/>
              </a:rPr>
              <a:t>Nói</a:t>
            </a:r>
            <a:r>
              <a:rPr kumimoji="0" lang="en-US"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với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Thảo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rằng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bị</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sâu</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khuyên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Thảo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không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nên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buổi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tối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để</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không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bị</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sâu</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răng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endParaRPr kumimoji="0" lang="vi-VN"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7138513" y="5062873"/>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D</a:t>
            </a:r>
            <a:r>
              <a:rPr kumimoji="0" lang="vi-VN"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rPr>
              <a:t>. </a:t>
            </a:r>
            <a:r>
              <a:rPr kumimoji="0" lang="vi-VN"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Mặc kệ Thảo, không chơi với bạn nữa vì bạn rủ em ăn kẹo nhưng em đang bị sâu răng.</a:t>
            </a: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7" name="Rounded Rectangle 6"/>
          <p:cNvSpPr/>
          <p:nvPr/>
        </p:nvSpPr>
        <p:spPr>
          <a:xfrm>
            <a:off x="2972873" y="3724611"/>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smtClean="0">
              <a:ln>
                <a:noFill/>
              </a:ln>
              <a:solidFill>
                <a:srgbClr val="333333"/>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Roboto" panose="02000000000000000000" pitchFamily="2" charset="0"/>
                <a:ea typeface="+mn-ea"/>
                <a:cs typeface="+mn-cs"/>
              </a:rPr>
              <a:t>A</a:t>
            </a: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mà</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thích</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cùng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Thảo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vì</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bạn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rủ</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cùng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mặc</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dù</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em</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đã</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tự</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hứa</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với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bản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thân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sẽ</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không</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ăn</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kẹo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vào</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buổi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800" b="1"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tối</a:t>
            </a:r>
            <a:r>
              <a:rPr kumimoji="0" lang="en-US" sz="1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pt-BR"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1" name="Chevron 20">
            <a:hlinkClick r:id="rId6"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2" name="Chevron 21">
            <a:hlinkClick r:id="rId6"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3" name="Chevron 22">
            <a:hlinkClick r:id="rId6"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4" name="Chevron 23">
            <a:hlinkClick r:id="rId6"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19B138-EA04-4B80-A854-B03DDD6F3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6" y="1462629"/>
            <a:ext cx="3194657" cy="1880189"/>
          </a:xfrm>
          <a:prstGeom prst="rect">
            <a:avLst/>
          </a:prstGeom>
        </p:spPr>
      </p:pic>
      <p:sp>
        <p:nvSpPr>
          <p:cNvPr id="4" name="Rectangle 3">
            <a:extLst>
              <a:ext uri="{FF2B5EF4-FFF2-40B4-BE49-F238E27FC236}">
                <a16:creationId xmlns:a16="http://schemas.microsoft.com/office/drawing/2014/main" id="{7F555D89-0CE2-44CE-A4E1-BADC25C85497}"/>
              </a:ext>
            </a:extLst>
          </p:cNvPr>
          <p:cNvSpPr/>
          <p:nvPr/>
        </p:nvSpPr>
        <p:spPr>
          <a:xfrm>
            <a:off x="335887" y="811204"/>
            <a:ext cx="1895188" cy="1765001"/>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Rung chuông vàng</a:t>
            </a:r>
          </a:p>
        </p:txBody>
      </p:sp>
      <p:sp>
        <p:nvSpPr>
          <p:cNvPr id="5" name="Rectangle 4">
            <a:extLst>
              <a:ext uri="{FF2B5EF4-FFF2-40B4-BE49-F238E27FC236}">
                <a16:creationId xmlns:a16="http://schemas.microsoft.com/office/drawing/2014/main" id="{997EA818-9CBC-4237-ACF7-C3FDE34D3A50}"/>
              </a:ext>
            </a:extLst>
          </p:cNvPr>
          <p:cNvSpPr/>
          <p:nvPr/>
        </p:nvSpPr>
        <p:spPr>
          <a:xfrm>
            <a:off x="526118" y="1108929"/>
            <a:ext cx="1511868"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5B9BD5">
                    <a:lumMod val="50000"/>
                  </a:srgbClr>
                </a:solidFill>
                <a:effectLst/>
                <a:uLnTx/>
                <a:uFillTx/>
                <a:latin typeface="Calibri" panose="020F0502020204030204"/>
                <a:ea typeface="+mn-ea"/>
                <a:cs typeface="+mn-cs"/>
              </a:rPr>
              <a:t>Khối</a:t>
            </a:r>
            <a:r>
              <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smtClean="0">
                <a:ln w="22225">
                  <a:solidFill>
                    <a:srgbClr val="ED7D31"/>
                  </a:solidFill>
                  <a:prstDash val="solid"/>
                </a:ln>
                <a:solidFill>
                  <a:srgbClr val="5B9BD5">
                    <a:lumMod val="50000"/>
                  </a:srgbClr>
                </a:solidFill>
                <a:effectLst/>
                <a:uLnTx/>
                <a:uFillTx/>
                <a:latin typeface="Calibri" panose="020F0502020204030204"/>
                <a:ea typeface="+mn-ea"/>
                <a:cs typeface="+mn-cs"/>
              </a:rPr>
              <a:t>3</a:t>
            </a:r>
            <a:endPar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endParaRPr>
          </a:p>
        </p:txBody>
      </p:sp>
      <p:sp>
        <p:nvSpPr>
          <p:cNvPr id="19" name="WordArt 35"/>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20" name="WordArt 36"/>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6" name="WordArt 37"/>
          <p:cNvSpPr>
            <a:spLocks noChangeArrowheads="1" noChangeShapeType="1" noTextEdit="1"/>
          </p:cNvSpPr>
          <p:nvPr/>
        </p:nvSpPr>
        <p:spPr bwMode="auto">
          <a:xfrm>
            <a:off x="883023" y="4528914"/>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7" name="WordArt 38"/>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28" name="WordArt 39"/>
          <p:cNvSpPr>
            <a:spLocks noChangeArrowheads="1" noChangeShapeType="1" noTextEdit="1"/>
          </p:cNvSpPr>
          <p:nvPr/>
        </p:nvSpPr>
        <p:spPr bwMode="auto">
          <a:xfrm>
            <a:off x="925885"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29" name="WordArt 40"/>
          <p:cNvSpPr>
            <a:spLocks noChangeArrowheads="1" noChangeShapeType="1" noTextEdit="1"/>
          </p:cNvSpPr>
          <p:nvPr/>
        </p:nvSpPr>
        <p:spPr bwMode="auto">
          <a:xfrm>
            <a:off x="892548"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grpSp>
        <p:nvGrpSpPr>
          <p:cNvPr id="30" name="Group 51"/>
          <p:cNvGrpSpPr>
            <a:grpSpLocks/>
          </p:cNvGrpSpPr>
          <p:nvPr/>
        </p:nvGrpSpPr>
        <p:grpSpPr bwMode="auto">
          <a:xfrm>
            <a:off x="382960" y="4052664"/>
            <a:ext cx="1752600" cy="1752600"/>
            <a:chOff x="4320" y="2928"/>
            <a:chExt cx="1104" cy="1104"/>
          </a:xfrm>
        </p:grpSpPr>
        <p:sp>
          <p:nvSpPr>
            <p:cNvPr id="31"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6000" b="0"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endParaRPr>
            </a:p>
          </p:txBody>
        </p:sp>
        <p:sp>
          <p:nvSpPr>
            <p:cNvPr id="32"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giờ</a:t>
              </a:r>
              <a:endPar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87021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29"/>
                                        </p:tgtEl>
                                        <p:attrNameLst>
                                          <p:attrName>ppt_w</p:attrName>
                                        </p:attrNameLst>
                                      </p:cBhvr>
                                      <p:tavLst>
                                        <p:tav tm="0">
                                          <p:val>
                                            <p:strVal val="ppt_w"/>
                                          </p:val>
                                        </p:tav>
                                        <p:tav tm="100000">
                                          <p:val>
                                            <p:fltVal val="0"/>
                                          </p:val>
                                        </p:tav>
                                      </p:tavLst>
                                    </p:anim>
                                    <p:anim calcmode="lin" valueType="num">
                                      <p:cBhvr>
                                        <p:cTn id="11" dur="500"/>
                                        <p:tgtEl>
                                          <p:spTgt spid="29"/>
                                        </p:tgtEl>
                                        <p:attrNameLst>
                                          <p:attrName>ppt_h</p:attrName>
                                        </p:attrNameLst>
                                      </p:cBhvr>
                                      <p:tavLst>
                                        <p:tav tm="0">
                                          <p:val>
                                            <p:strVal val="ppt_h"/>
                                          </p:val>
                                        </p:tav>
                                        <p:tav tm="100000">
                                          <p:val>
                                            <p:fltVal val="0"/>
                                          </p:val>
                                        </p:tav>
                                      </p:tavLst>
                                    </p:anim>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28"/>
                                        </p:tgtEl>
                                        <p:attrNameLst>
                                          <p:attrName>ppt_w</p:attrName>
                                        </p:attrNameLst>
                                      </p:cBhvr>
                                      <p:tavLst>
                                        <p:tav tm="0">
                                          <p:val>
                                            <p:strVal val="ppt_w"/>
                                          </p:val>
                                        </p:tav>
                                        <p:tav tm="100000">
                                          <p:val>
                                            <p:fltVal val="0"/>
                                          </p:val>
                                        </p:tav>
                                      </p:tavLst>
                                    </p:anim>
                                    <p:anim calcmode="lin" valueType="num">
                                      <p:cBhvr>
                                        <p:cTn id="21" dur="500"/>
                                        <p:tgtEl>
                                          <p:spTgt spid="28"/>
                                        </p:tgtEl>
                                        <p:attrNameLst>
                                          <p:attrName>ppt_h</p:attrName>
                                        </p:attrNameLst>
                                      </p:cBhvr>
                                      <p:tavLst>
                                        <p:tav tm="0">
                                          <p:val>
                                            <p:strVal val="ppt_h"/>
                                          </p:val>
                                        </p:tav>
                                        <p:tav tm="100000">
                                          <p:val>
                                            <p:fltVal val="0"/>
                                          </p:val>
                                        </p:tav>
                                      </p:tavLst>
                                    </p:anim>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26"/>
                                        </p:tgtEl>
                                        <p:attrNameLst>
                                          <p:attrName>ppt_w</p:attrName>
                                        </p:attrNameLst>
                                      </p:cBhvr>
                                      <p:tavLst>
                                        <p:tav tm="0">
                                          <p:val>
                                            <p:strVal val="ppt_w"/>
                                          </p:val>
                                        </p:tav>
                                        <p:tav tm="100000">
                                          <p:val>
                                            <p:fltVal val="0"/>
                                          </p:val>
                                        </p:tav>
                                      </p:tavLst>
                                    </p:anim>
                                    <p:anim calcmode="lin" valueType="num">
                                      <p:cBhvr>
                                        <p:cTn id="41" dur="500"/>
                                        <p:tgtEl>
                                          <p:spTgt spid="26"/>
                                        </p:tgtEl>
                                        <p:attrNameLst>
                                          <p:attrName>ppt_h</p:attrName>
                                        </p:attrNameLst>
                                      </p:cBhvr>
                                      <p:tavLst>
                                        <p:tav tm="0">
                                          <p:val>
                                            <p:strVal val="ppt_h"/>
                                          </p:val>
                                        </p:tav>
                                        <p:tav tm="100000">
                                          <p:val>
                                            <p:fltVal val="0"/>
                                          </p:val>
                                        </p:tav>
                                      </p:tavLst>
                                    </p:anim>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20"/>
                                        </p:tgtEl>
                                        <p:attrNameLst>
                                          <p:attrName>ppt_w</p:attrName>
                                        </p:attrNameLst>
                                      </p:cBhvr>
                                      <p:tavLst>
                                        <p:tav tm="0">
                                          <p:val>
                                            <p:strVal val="ppt_w"/>
                                          </p:val>
                                        </p:tav>
                                        <p:tav tm="100000">
                                          <p:val>
                                            <p:fltVal val="0"/>
                                          </p:val>
                                        </p:tav>
                                      </p:tavLst>
                                    </p:anim>
                                    <p:anim calcmode="lin" valueType="num">
                                      <p:cBhvr>
                                        <p:cTn id="51" dur="500"/>
                                        <p:tgtEl>
                                          <p:spTgt spid="20"/>
                                        </p:tgtEl>
                                        <p:attrNameLst>
                                          <p:attrName>ppt_h</p:attrName>
                                        </p:attrNameLst>
                                      </p:cBhvr>
                                      <p:tavLst>
                                        <p:tav tm="0">
                                          <p:val>
                                            <p:strVal val="ppt_h"/>
                                          </p:val>
                                        </p:tav>
                                        <p:tav tm="100000">
                                          <p:val>
                                            <p:fltVal val="0"/>
                                          </p:val>
                                        </p:tav>
                                      </p:tavLst>
                                    </p:anim>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dissolve">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19"/>
                                        </p:tgtEl>
                                        <p:attrNameLst>
                                          <p:attrName>ppt_w</p:attrName>
                                        </p:attrNameLst>
                                      </p:cBhvr>
                                      <p:tavLst>
                                        <p:tav tm="0">
                                          <p:val>
                                            <p:strVal val="ppt_w"/>
                                          </p:val>
                                        </p:tav>
                                        <p:tav tm="100000">
                                          <p:val>
                                            <p:fltVal val="0"/>
                                          </p:val>
                                        </p:tav>
                                      </p:tavLst>
                                    </p:anim>
                                    <p:anim calcmode="lin" valueType="num">
                                      <p:cBhvr>
                                        <p:cTn id="61" dur="500"/>
                                        <p:tgtEl>
                                          <p:spTgt spid="19"/>
                                        </p:tgtEl>
                                        <p:attrNameLst>
                                          <p:attrName>ppt_h</p:attrName>
                                        </p:attrNameLst>
                                      </p:cBhvr>
                                      <p:tavLst>
                                        <p:tav tm="0">
                                          <p:val>
                                            <p:strVal val="ppt_h"/>
                                          </p:val>
                                        </p:tav>
                                        <p:tav tm="100000">
                                          <p:val>
                                            <p:fltVal val="0"/>
                                          </p:val>
                                        </p:tav>
                                      </p:tavLst>
                                    </p:anim>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30"/>
                                        </p:tgtEl>
                                        <p:attrNameLst>
                                          <p:attrName>ppt_x</p:attrName>
                                        </p:attrNameLst>
                                      </p:cBhvr>
                                      <p:tavLst>
                                        <p:tav tm="0">
                                          <p:val>
                                            <p:strVal val="ppt_x"/>
                                          </p:val>
                                        </p:tav>
                                        <p:tav tm="100000">
                                          <p:val>
                                            <p:strVal val="1+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9"/>
                                        </p:tgtEl>
                                        <p:attrNameLst>
                                          <p:attrName>fillcolor</p:attrName>
                                        </p:attrNameLst>
                                      </p:cBhvr>
                                      <p:to>
                                        <a:srgbClr val="00B050"/>
                                      </p:to>
                                    </p:animClr>
                                    <p:set>
                                      <p:cBhvr>
                                        <p:cTn id="79" dur="2000" fill="hold"/>
                                        <p:tgtEl>
                                          <p:spTgt spid="9"/>
                                        </p:tgtEl>
                                        <p:attrNameLst>
                                          <p:attrName>fill.type</p:attrName>
                                        </p:attrNameLst>
                                      </p:cBhvr>
                                      <p:to>
                                        <p:strVal val="solid"/>
                                      </p:to>
                                    </p:set>
                                    <p:set>
                                      <p:cBhvr>
                                        <p:cTn id="80" dur="2000" fill="hold"/>
                                        <p:tgtEl>
                                          <p:spTgt spid="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v</a:t>
            </a:r>
          </a:p>
        </p:txBody>
      </p:sp>
      <p:sp>
        <p:nvSpPr>
          <p:cNvPr id="6" name="Rounded Rectangle 5"/>
          <p:cNvSpPr/>
          <p:nvPr/>
        </p:nvSpPr>
        <p:spPr>
          <a:xfrm>
            <a:off x="3074229" y="652004"/>
            <a:ext cx="8128245" cy="2319337"/>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Giữ</a:t>
            </a:r>
            <a:r>
              <a:rPr kumimoji="0" lang="en-US" sz="32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chữ</a:t>
            </a:r>
            <a:r>
              <a:rPr kumimoji="0" lang="en-US" sz="32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tín</a:t>
            </a:r>
            <a:r>
              <a:rPr kumimoji="0" lang="en-US" sz="32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là</a:t>
            </a:r>
            <a:r>
              <a:rPr kumimoji="0" lang="en-US" sz="32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Calibri" panose="020F0502020204030204"/>
                <a:ea typeface="+mn-ea"/>
                <a:cs typeface="+mn-cs"/>
              </a:rPr>
              <a:t>gì</a:t>
            </a:r>
            <a:r>
              <a:rPr kumimoji="0" lang="en-US" sz="3200" b="1"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Rounded Rectangle 10"/>
          <p:cNvSpPr/>
          <p:nvPr/>
        </p:nvSpPr>
        <p:spPr>
          <a:xfrm>
            <a:off x="2645848" y="3545224"/>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8" name="Rounded Rectangle 7"/>
          <p:cNvSpPr/>
          <p:nvPr/>
        </p:nvSpPr>
        <p:spPr>
          <a:xfrm>
            <a:off x="7105137" y="3724611"/>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tôn</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trọng</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2972873" y="5062873"/>
            <a:ext cx="3805238"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a:t>
            </a:r>
            <a:r>
              <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giữ</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hứa</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7138513" y="5062873"/>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tin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tưởng</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nhau</a:t>
            </a:r>
            <a:endPar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7" name="Rounded Rectangle 6"/>
          <p:cNvSpPr/>
          <p:nvPr/>
        </p:nvSpPr>
        <p:spPr>
          <a:xfrm>
            <a:off x="2972873" y="3724611"/>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 </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Tin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tưởng</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khác</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nói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tuyệt</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đối</a:t>
            </a:r>
            <a:r>
              <a:rPr kumimoji="0" lang="en-US" sz="2800" b="1" i="0" u="none" strike="noStrike" kern="1200" cap="none" spc="0" normalizeH="0" baseline="0" noProof="0" dirty="0" smtClean="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21" name="Chevron 20">
            <a:hlinkClick r:id="rId6"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2" name="Chevron 21">
            <a:hlinkClick r:id="rId6"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3" name="Chevron 22">
            <a:hlinkClick r:id="rId6"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24" name="Chevron 23">
            <a:hlinkClick r:id="rId6"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719B138-EA04-4B80-A854-B03DDD6F3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76" y="1462629"/>
            <a:ext cx="3194657" cy="1880189"/>
          </a:xfrm>
          <a:prstGeom prst="rect">
            <a:avLst/>
          </a:prstGeom>
        </p:spPr>
      </p:pic>
      <p:sp>
        <p:nvSpPr>
          <p:cNvPr id="4" name="Rectangle 3">
            <a:extLst>
              <a:ext uri="{FF2B5EF4-FFF2-40B4-BE49-F238E27FC236}">
                <a16:creationId xmlns:a16="http://schemas.microsoft.com/office/drawing/2014/main" id="{7F555D89-0CE2-44CE-A4E1-BADC25C85497}"/>
              </a:ext>
            </a:extLst>
          </p:cNvPr>
          <p:cNvSpPr/>
          <p:nvPr/>
        </p:nvSpPr>
        <p:spPr>
          <a:xfrm>
            <a:off x="335887" y="811204"/>
            <a:ext cx="1895188" cy="1765001"/>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Rung chuông vàng</a:t>
            </a:r>
          </a:p>
        </p:txBody>
      </p:sp>
      <p:sp>
        <p:nvSpPr>
          <p:cNvPr id="5" name="Rectangle 4">
            <a:extLst>
              <a:ext uri="{FF2B5EF4-FFF2-40B4-BE49-F238E27FC236}">
                <a16:creationId xmlns:a16="http://schemas.microsoft.com/office/drawing/2014/main" id="{997EA818-9CBC-4237-ACF7-C3FDE34D3A50}"/>
              </a:ext>
            </a:extLst>
          </p:cNvPr>
          <p:cNvSpPr/>
          <p:nvPr/>
        </p:nvSpPr>
        <p:spPr>
          <a:xfrm>
            <a:off x="526118" y="1108929"/>
            <a:ext cx="1511868"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5B9BD5">
                    <a:lumMod val="50000"/>
                  </a:srgbClr>
                </a:solidFill>
                <a:effectLst/>
                <a:uLnTx/>
                <a:uFillTx/>
                <a:latin typeface="Calibri" panose="020F0502020204030204"/>
                <a:ea typeface="+mn-ea"/>
                <a:cs typeface="+mn-cs"/>
              </a:rPr>
              <a:t>Khối</a:t>
            </a:r>
            <a:r>
              <a:rPr kumimoji="0" lang="en-US" sz="3200" b="1" i="0" u="none" strike="noStrike" kern="1200" cap="none" spc="0" normalizeH="0" baseline="0" noProof="0">
                <a:ln w="22225">
                  <a:solidFill>
                    <a:srgbClr val="ED7D31"/>
                  </a:solidFill>
                  <a:prstDash val="solid"/>
                </a:ln>
                <a:solidFill>
                  <a:srgbClr val="5B9BD5">
                    <a:lumMod val="50000"/>
                  </a:srgbClr>
                </a:solidFill>
                <a:effectLst/>
                <a:uLnTx/>
                <a:uFillTx/>
                <a:latin typeface="Calibri" panose="020F0502020204030204"/>
                <a:ea typeface="+mn-ea"/>
                <a:cs typeface="+mn-cs"/>
              </a:rPr>
              <a:t> </a:t>
            </a:r>
            <a:r>
              <a:rPr kumimoji="0" lang="en-US" sz="3200" b="1" i="0" u="none" strike="noStrike" kern="1200" cap="none" spc="0" normalizeH="0" baseline="0" noProof="0" smtClean="0">
                <a:ln w="22225">
                  <a:solidFill>
                    <a:srgbClr val="ED7D31"/>
                  </a:solidFill>
                  <a:prstDash val="solid"/>
                </a:ln>
                <a:solidFill>
                  <a:srgbClr val="5B9BD5">
                    <a:lumMod val="50000"/>
                  </a:srgbClr>
                </a:solidFill>
                <a:effectLst/>
                <a:uLnTx/>
                <a:uFillTx/>
                <a:latin typeface="Calibri" panose="020F0502020204030204"/>
                <a:ea typeface="+mn-ea"/>
                <a:cs typeface="+mn-cs"/>
              </a:rPr>
              <a:t>3</a:t>
            </a:r>
            <a:endParaRPr kumimoji="0" lang="en-US" sz="3200" b="1" i="0" u="none" strike="noStrike" kern="1200" cap="none" spc="0" normalizeH="0" baseline="0" noProof="0" dirty="0">
              <a:ln w="22225">
                <a:solidFill>
                  <a:srgbClr val="ED7D31"/>
                </a:solidFill>
                <a:prstDash val="solid"/>
              </a:ln>
              <a:solidFill>
                <a:srgbClr val="5B9BD5">
                  <a:lumMod val="50000"/>
                </a:srgbClr>
              </a:solidFill>
              <a:effectLst/>
              <a:uLnTx/>
              <a:uFillTx/>
              <a:latin typeface="Calibri" panose="020F0502020204030204"/>
              <a:ea typeface="+mn-ea"/>
              <a:cs typeface="+mn-cs"/>
            </a:endParaRPr>
          </a:p>
        </p:txBody>
      </p:sp>
      <p:sp>
        <p:nvSpPr>
          <p:cNvPr id="25" name="WordArt 35"/>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0</a:t>
            </a:r>
          </a:p>
        </p:txBody>
      </p:sp>
      <p:sp>
        <p:nvSpPr>
          <p:cNvPr id="26" name="WordArt 36"/>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1</a:t>
            </a:r>
          </a:p>
        </p:txBody>
      </p:sp>
      <p:sp>
        <p:nvSpPr>
          <p:cNvPr id="27" name="WordArt 37"/>
          <p:cNvSpPr>
            <a:spLocks noChangeArrowheads="1" noChangeShapeType="1" noTextEdit="1"/>
          </p:cNvSpPr>
          <p:nvPr/>
        </p:nvSpPr>
        <p:spPr bwMode="auto">
          <a:xfrm>
            <a:off x="883023" y="4528914"/>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2</a:t>
            </a:r>
          </a:p>
        </p:txBody>
      </p:sp>
      <p:sp>
        <p:nvSpPr>
          <p:cNvPr id="28" name="WordArt 38"/>
          <p:cNvSpPr>
            <a:spLocks noChangeArrowheads="1" noChangeShapeType="1" noTextEdit="1"/>
          </p:cNvSpPr>
          <p:nvPr/>
        </p:nvSpPr>
        <p:spPr bwMode="auto">
          <a:xfrm>
            <a:off x="878260"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3</a:t>
            </a:r>
          </a:p>
        </p:txBody>
      </p:sp>
      <p:sp>
        <p:nvSpPr>
          <p:cNvPr id="29" name="WordArt 39"/>
          <p:cNvSpPr>
            <a:spLocks noChangeArrowheads="1" noChangeShapeType="1" noTextEdit="1"/>
          </p:cNvSpPr>
          <p:nvPr/>
        </p:nvSpPr>
        <p:spPr bwMode="auto">
          <a:xfrm>
            <a:off x="925885"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4</a:t>
            </a:r>
          </a:p>
        </p:txBody>
      </p:sp>
      <p:sp>
        <p:nvSpPr>
          <p:cNvPr id="30" name="WordArt 40"/>
          <p:cNvSpPr>
            <a:spLocks noChangeArrowheads="1" noChangeShapeType="1" noTextEdit="1"/>
          </p:cNvSpPr>
          <p:nvPr/>
        </p:nvSpPr>
        <p:spPr bwMode="auto">
          <a:xfrm>
            <a:off x="892548" y="4557489"/>
            <a:ext cx="666750" cy="74295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5</a:t>
            </a:r>
          </a:p>
        </p:txBody>
      </p:sp>
      <p:grpSp>
        <p:nvGrpSpPr>
          <p:cNvPr id="31" name="Group 51"/>
          <p:cNvGrpSpPr>
            <a:grpSpLocks/>
          </p:cNvGrpSpPr>
          <p:nvPr/>
        </p:nvGrpSpPr>
        <p:grpSpPr bwMode="auto">
          <a:xfrm>
            <a:off x="382960" y="4052664"/>
            <a:ext cx="1752600" cy="1752600"/>
            <a:chOff x="4320" y="2928"/>
            <a:chExt cx="1104" cy="1104"/>
          </a:xfrm>
        </p:grpSpPr>
        <p:sp>
          <p:nvSpPr>
            <p:cNvPr id="32" name="AutoShape 5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6000" b="0"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endParaRPr>
            </a:p>
          </p:txBody>
        </p:sp>
        <p:sp>
          <p:nvSpPr>
            <p:cNvPr id="33" name="WordArt 5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rPr>
                <a:t>giờ</a:t>
              </a:r>
              <a:endParaRPr kumimoji="0" lang="en-US" sz="3600" b="0" i="1"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3706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30"/>
                                        </p:tgtEl>
                                        <p:attrNameLst>
                                          <p:attrName>ppt_w</p:attrName>
                                        </p:attrNameLst>
                                      </p:cBhvr>
                                      <p:tavLst>
                                        <p:tav tm="0">
                                          <p:val>
                                            <p:strVal val="ppt_w"/>
                                          </p:val>
                                        </p:tav>
                                        <p:tav tm="100000">
                                          <p:val>
                                            <p:fltVal val="0"/>
                                          </p:val>
                                        </p:tav>
                                      </p:tavLst>
                                    </p:anim>
                                    <p:anim calcmode="lin" valueType="num">
                                      <p:cBhvr>
                                        <p:cTn id="11" dur="500"/>
                                        <p:tgtEl>
                                          <p:spTgt spid="30"/>
                                        </p:tgtEl>
                                        <p:attrNameLst>
                                          <p:attrName>ppt_h</p:attrName>
                                        </p:attrNameLst>
                                      </p:cBhvr>
                                      <p:tavLst>
                                        <p:tav tm="0">
                                          <p:val>
                                            <p:strVal val="ppt_h"/>
                                          </p:val>
                                        </p:tav>
                                        <p:tav tm="100000">
                                          <p:val>
                                            <p:fltVal val="0"/>
                                          </p:val>
                                        </p:tav>
                                      </p:tavLst>
                                    </p:anim>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29"/>
                                        </p:tgtEl>
                                        <p:attrNameLst>
                                          <p:attrName>ppt_w</p:attrName>
                                        </p:attrNameLst>
                                      </p:cBhvr>
                                      <p:tavLst>
                                        <p:tav tm="0">
                                          <p:val>
                                            <p:strVal val="ppt_w"/>
                                          </p:val>
                                        </p:tav>
                                        <p:tav tm="100000">
                                          <p:val>
                                            <p:fltVal val="0"/>
                                          </p:val>
                                        </p:tav>
                                      </p:tavLst>
                                    </p:anim>
                                    <p:anim calcmode="lin" valueType="num">
                                      <p:cBhvr>
                                        <p:cTn id="21" dur="500"/>
                                        <p:tgtEl>
                                          <p:spTgt spid="29"/>
                                        </p:tgtEl>
                                        <p:attrNameLst>
                                          <p:attrName>ppt_h</p:attrName>
                                        </p:attrNameLst>
                                      </p:cBhvr>
                                      <p:tavLst>
                                        <p:tav tm="0">
                                          <p:val>
                                            <p:strVal val="ppt_h"/>
                                          </p:val>
                                        </p:tav>
                                        <p:tav tm="100000">
                                          <p:val>
                                            <p:fltVal val="0"/>
                                          </p:val>
                                        </p:tav>
                                      </p:tavLst>
                                    </p:anim>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27"/>
                                        </p:tgtEl>
                                        <p:attrNameLst>
                                          <p:attrName>ppt_w</p:attrName>
                                        </p:attrNameLst>
                                      </p:cBhvr>
                                      <p:tavLst>
                                        <p:tav tm="0">
                                          <p:val>
                                            <p:strVal val="ppt_w"/>
                                          </p:val>
                                        </p:tav>
                                        <p:tav tm="100000">
                                          <p:val>
                                            <p:fltVal val="0"/>
                                          </p:val>
                                        </p:tav>
                                      </p:tavLst>
                                    </p:anim>
                                    <p:anim calcmode="lin" valueType="num">
                                      <p:cBhvr>
                                        <p:cTn id="41" dur="500"/>
                                        <p:tgtEl>
                                          <p:spTgt spid="27"/>
                                        </p:tgtEl>
                                        <p:attrNameLst>
                                          <p:attrName>ppt_h</p:attrName>
                                        </p:attrNameLst>
                                      </p:cBhvr>
                                      <p:tavLst>
                                        <p:tav tm="0">
                                          <p:val>
                                            <p:strVal val="ppt_h"/>
                                          </p:val>
                                        </p:tav>
                                        <p:tav tm="100000">
                                          <p:val>
                                            <p:fltVal val="0"/>
                                          </p:val>
                                        </p:tav>
                                      </p:tavLst>
                                    </p:anim>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26"/>
                                        </p:tgtEl>
                                        <p:attrNameLst>
                                          <p:attrName>ppt_w</p:attrName>
                                        </p:attrNameLst>
                                      </p:cBhvr>
                                      <p:tavLst>
                                        <p:tav tm="0">
                                          <p:val>
                                            <p:strVal val="ppt_w"/>
                                          </p:val>
                                        </p:tav>
                                        <p:tav tm="100000">
                                          <p:val>
                                            <p:fltVal val="0"/>
                                          </p:val>
                                        </p:tav>
                                      </p:tavLst>
                                    </p:anim>
                                    <p:anim calcmode="lin" valueType="num">
                                      <p:cBhvr>
                                        <p:cTn id="51" dur="500"/>
                                        <p:tgtEl>
                                          <p:spTgt spid="26"/>
                                        </p:tgtEl>
                                        <p:attrNameLst>
                                          <p:attrName>ppt_h</p:attrName>
                                        </p:attrNameLst>
                                      </p:cBhvr>
                                      <p:tavLst>
                                        <p:tav tm="0">
                                          <p:val>
                                            <p:strVal val="ppt_h"/>
                                          </p:val>
                                        </p:tav>
                                        <p:tav tm="100000">
                                          <p:val>
                                            <p:fltVal val="0"/>
                                          </p:val>
                                        </p:tav>
                                      </p:tavLst>
                                    </p:anim>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25"/>
                                        </p:tgtEl>
                                        <p:attrNameLst>
                                          <p:attrName>ppt_w</p:attrName>
                                        </p:attrNameLst>
                                      </p:cBhvr>
                                      <p:tavLst>
                                        <p:tav tm="0">
                                          <p:val>
                                            <p:strVal val="ppt_w"/>
                                          </p:val>
                                        </p:tav>
                                        <p:tav tm="100000">
                                          <p:val>
                                            <p:fltVal val="0"/>
                                          </p:val>
                                        </p:tav>
                                      </p:tavLst>
                                    </p:anim>
                                    <p:anim calcmode="lin" valueType="num">
                                      <p:cBhvr>
                                        <p:cTn id="61" dur="500"/>
                                        <p:tgtEl>
                                          <p:spTgt spid="25"/>
                                        </p:tgtEl>
                                        <p:attrNameLst>
                                          <p:attrName>ppt_h</p:attrName>
                                        </p:attrNameLst>
                                      </p:cBhvr>
                                      <p:tavLst>
                                        <p:tav tm="0">
                                          <p:val>
                                            <p:strVal val="ppt_h"/>
                                          </p:val>
                                        </p:tav>
                                        <p:tav tm="100000">
                                          <p:val>
                                            <p:fltVal val="0"/>
                                          </p:val>
                                        </p:tav>
                                      </p:tavLst>
                                    </p:anim>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2" fill="hold" nodeType="clickEffect">
                                  <p:stCondLst>
                                    <p:cond delay="0"/>
                                  </p:stCondLst>
                                  <p:childTnLst>
                                    <p:anim calcmode="lin" valueType="num">
                                      <p:cBhvr additive="base">
                                        <p:cTn id="72" dur="500"/>
                                        <p:tgtEl>
                                          <p:spTgt spid="31"/>
                                        </p:tgtEl>
                                        <p:attrNameLst>
                                          <p:attrName>ppt_x</p:attrName>
                                        </p:attrNameLst>
                                      </p:cBhvr>
                                      <p:tavLst>
                                        <p:tav tm="0">
                                          <p:val>
                                            <p:strVal val="ppt_x"/>
                                          </p:val>
                                        </p:tav>
                                        <p:tav tm="100000">
                                          <p:val>
                                            <p:strVal val="1+ppt_w/2"/>
                                          </p:val>
                                        </p:tav>
                                      </p:tavLst>
                                    </p:anim>
                                    <p:anim calcmode="lin" valueType="num">
                                      <p:cBhvr additive="base">
                                        <p:cTn id="73" dur="500"/>
                                        <p:tgtEl>
                                          <p:spTgt spid="31"/>
                                        </p:tgtEl>
                                        <p:attrNameLst>
                                          <p:attrName>ppt_y</p:attrName>
                                        </p:attrNameLst>
                                      </p:cBhvr>
                                      <p:tavLst>
                                        <p:tav tm="0">
                                          <p:val>
                                            <p:strVal val="ppt_y"/>
                                          </p:val>
                                        </p:tav>
                                        <p:tav tm="100000">
                                          <p:val>
                                            <p:strVal val="ppt_y"/>
                                          </p:val>
                                        </p:tav>
                                      </p:tavLst>
                                    </p:anim>
                                    <p:set>
                                      <p:cBhvr>
                                        <p:cTn id="74" dur="1" fill="hold">
                                          <p:stCondLst>
                                            <p:cond delay="499"/>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9"/>
                                        </p:tgtEl>
                                        <p:attrNameLst>
                                          <p:attrName>fillcolor</p:attrName>
                                        </p:attrNameLst>
                                      </p:cBhvr>
                                      <p:to>
                                        <a:srgbClr val="00B050"/>
                                      </p:to>
                                    </p:animClr>
                                    <p:set>
                                      <p:cBhvr>
                                        <p:cTn id="79" dur="2000" fill="hold"/>
                                        <p:tgtEl>
                                          <p:spTgt spid="9"/>
                                        </p:tgtEl>
                                        <p:attrNameLst>
                                          <p:attrName>fill.type</p:attrName>
                                        </p:attrNameLst>
                                      </p:cBhvr>
                                      <p:to>
                                        <p:strVal val="solid"/>
                                      </p:to>
                                    </p:set>
                                    <p:set>
                                      <p:cBhvr>
                                        <p:cTn id="80" dur="2000" fill="hold"/>
                                        <p:tgtEl>
                                          <p:spTgt spid="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0201" y="970961"/>
            <a:ext cx="9106293" cy="584775"/>
          </a:xfrm>
          <a:prstGeom prst="rect">
            <a:avLst/>
          </a:prstGeom>
          <a:noFill/>
        </p:spPr>
        <p:txBody>
          <a:bodyPr wrap="square" rtlCol="0">
            <a:spAutoFit/>
          </a:bodyPr>
          <a:lstStyle/>
          <a:p>
            <a:r>
              <a:rPr lang="en-US" dirty="0" smtClean="0"/>
              <a:t> </a:t>
            </a:r>
            <a:r>
              <a:rPr lang="en-US" sz="3200" dirty="0" smtClean="0">
                <a:solidFill>
                  <a:srgbClr val="FF0000"/>
                </a:solidFill>
                <a:latin typeface="Times New Roman" panose="02020603050405020304" pitchFamily="18" charset="0"/>
                <a:cs typeface="Times New Roman" panose="02020603050405020304" pitchFamily="18" charset="0"/>
              </a:rPr>
              <a:t>Qua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hôm</a:t>
            </a:r>
            <a:r>
              <a:rPr lang="en-US" sz="3200" dirty="0" smtClean="0">
                <a:solidFill>
                  <a:srgbClr val="FF0000"/>
                </a:solidFill>
                <a:latin typeface="Times New Roman" panose="02020603050405020304" pitchFamily="18" charset="0"/>
                <a:cs typeface="Times New Roman" panose="02020603050405020304" pitchFamily="18" charset="0"/>
              </a:rPr>
              <a:t> nay con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điều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149310" y="2432115"/>
            <a:ext cx="7654565" cy="584775"/>
          </a:xfrm>
          <a:prstGeom prst="rect">
            <a:avLst/>
          </a:prstGeom>
          <a:noFill/>
        </p:spPr>
        <p:txBody>
          <a:bodyPr wrap="square" rtlCol="0">
            <a:spAutoFit/>
          </a:bodyPr>
          <a:lstStyle/>
          <a:p>
            <a:r>
              <a:rPr lang="en-US" dirty="0" smtClean="0"/>
              <a:t> </a:t>
            </a:r>
            <a:r>
              <a:rPr lang="en-US" sz="3200" dirty="0" err="1" smtClean="0">
                <a:solidFill>
                  <a:srgbClr val="FF0000"/>
                </a:solidFill>
                <a:latin typeface="Times New Roman" panose="02020603050405020304" pitchFamily="18" charset="0"/>
                <a:cs typeface="Times New Roman" panose="02020603050405020304" pitchFamily="18" charset="0"/>
              </a:rPr>
              <a:t>Em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thấy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tiết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hôm</a:t>
            </a:r>
            <a:r>
              <a:rPr lang="en-US" sz="3200" dirty="0" smtClean="0">
                <a:solidFill>
                  <a:srgbClr val="FF0000"/>
                </a:solidFill>
                <a:latin typeface="Times New Roman" panose="02020603050405020304" pitchFamily="18" charset="0"/>
                <a:cs typeface="Times New Roman" panose="02020603050405020304" pitchFamily="18" charset="0"/>
              </a:rPr>
              <a:t> nay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thế</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49310" y="3893269"/>
            <a:ext cx="6174557" cy="584775"/>
          </a:xfrm>
          <a:prstGeom prst="rect">
            <a:avLst/>
          </a:prstGeom>
          <a:noFill/>
        </p:spPr>
        <p:txBody>
          <a:bodyPr wrap="square" rtlCol="0">
            <a:spAutoFit/>
          </a:bodyPr>
          <a:lstStyle/>
          <a:p>
            <a:r>
              <a:rPr lang="en-US" dirty="0" smtClean="0"/>
              <a:t> </a:t>
            </a:r>
            <a:r>
              <a:rPr lang="en-US" sz="3200" dirty="0" err="1" smtClean="0">
                <a:solidFill>
                  <a:srgbClr val="FF0000"/>
                </a:solidFill>
                <a:latin typeface="Times New Roman" panose="02020603050405020304" pitchFamily="18" charset="0"/>
                <a:cs typeface="Times New Roman" panose="02020603050405020304" pitchFamily="18" charset="0"/>
              </a:rPr>
              <a:t>Em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điều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thắc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mắc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không</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8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KARAOKE CHÚ BỘ ĐỘI  BEAT CHUẨN TONE THẤP - VTT VLOG">
            <a:hlinkClick r:id="" action="ppaction://media"/>
            <a:extLst>
              <a:ext uri="{FF2B5EF4-FFF2-40B4-BE49-F238E27FC236}">
                <a16:creationId xmlns:a16="http://schemas.microsoft.com/office/drawing/2014/main" id="{1D2D52EC-4634-77DF-A7EA-EB580B0C08AF}"/>
              </a:ext>
            </a:extLst>
          </p:cNvPr>
          <p:cNvPicPr>
            <a:picLocks noChangeAspect="1"/>
          </p:cNvPicPr>
          <p:nvPr>
            <a:videoFile r:link="rId1"/>
            <p:extLst>
              <p:ext uri="{DAA4B4D4-6D71-4841-9C94-3DE7FCFB9230}">
                <p14:media xmlns:p14="http://schemas.microsoft.com/office/powerpoint/2010/main" r:embed="rId2">
                  <p14:trim st="25353" end="78517.8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029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4"/>
          <p:cNvPicPr preferRelativeResize="0"/>
          <p:nvPr/>
        </p:nvPicPr>
        <p:blipFill rotWithShape="1">
          <a:blip r:embed="rId3">
            <a:alphaModFix/>
          </a:blip>
          <a:srcRect/>
          <a:stretch/>
        </p:blipFill>
        <p:spPr>
          <a:xfrm>
            <a:off x="0" y="41966"/>
            <a:ext cx="12192000" cy="6774068"/>
          </a:xfrm>
          <a:prstGeom prst="rect">
            <a:avLst/>
          </a:prstGeom>
          <a:noFill/>
          <a:ln>
            <a:noFill/>
          </a:ln>
        </p:spPr>
      </p:pic>
      <p:sp>
        <p:nvSpPr>
          <p:cNvPr id="593" name="Google Shape;593;p24"/>
          <p:cNvSpPr txBox="1"/>
          <p:nvPr/>
        </p:nvSpPr>
        <p:spPr>
          <a:xfrm>
            <a:off x="622859" y="1888255"/>
            <a:ext cx="10946282"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54BAC6"/>
                </a:solidFill>
                <a:latin typeface="Times New Roman" panose="02020603050405020304" pitchFamily="18" charset="0"/>
                <a:ea typeface="Arial"/>
                <a:cs typeface="Times New Roman" panose="02020603050405020304" pitchFamily="18" charset="0"/>
                <a:sym typeface="Arial"/>
              </a:rPr>
              <a:t>CHÀO TẠM BIỆT CÁC BẠN NHỎ</a:t>
            </a:r>
            <a:endParaRPr sz="5400" b="1">
              <a:solidFill>
                <a:srgbClr val="54BAC6"/>
              </a:solidFill>
              <a:latin typeface="Times New Roman" panose="02020603050405020304" pitchFamily="18" charset="0"/>
              <a:ea typeface="Arial"/>
              <a:cs typeface="Times New Roman" panose="02020603050405020304" pitchFamily="18" charset="0"/>
              <a:sym typeface="Arial"/>
            </a:endParaRPr>
          </a:p>
        </p:txBody>
      </p:sp>
      <p:sp>
        <p:nvSpPr>
          <p:cNvPr id="595" name="Google Shape;595;p24"/>
          <p:cNvSpPr txBox="1"/>
          <p:nvPr/>
        </p:nvSpPr>
        <p:spPr>
          <a:xfrm>
            <a:off x="3451237" y="3314657"/>
            <a:ext cx="544572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2400">
                <a:solidFill>
                  <a:schemeClr val="lt1"/>
                </a:solidFill>
                <a:latin typeface="Arial"/>
                <a:ea typeface="Arial"/>
                <a:cs typeface="Arial"/>
                <a:sym typeface="Arial"/>
              </a:rPr>
              <a:t>卡/通/教/育/类/模/板</a:t>
            </a:r>
            <a:endParaRPr sz="2400">
              <a:solidFill>
                <a:schemeClr val="lt1"/>
              </a:solidFill>
              <a:latin typeface="Arial"/>
              <a:ea typeface="Arial"/>
              <a:cs typeface="Arial"/>
              <a:sym typeface="Arial"/>
            </a:endParaRPr>
          </a:p>
        </p:txBody>
      </p:sp>
      <p:pic>
        <p:nvPicPr>
          <p:cNvPr id="603" name="Google Shape;603;p24"/>
          <p:cNvPicPr preferRelativeResize="0"/>
          <p:nvPr/>
        </p:nvPicPr>
        <p:blipFill rotWithShape="1">
          <a:blip r:embed="rId4">
            <a:alphaModFix/>
          </a:blip>
          <a:srcRect/>
          <a:stretch/>
        </p:blipFill>
        <p:spPr>
          <a:xfrm>
            <a:off x="-598752" y="2567621"/>
            <a:ext cx="5066215" cy="50662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750"/>
                                        <p:tgtEl>
                                          <p:spTgt spid="59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93"/>
                                        </p:tgtEl>
                                        <p:attrNameLst>
                                          <p:attrName>style.visibility</p:attrName>
                                        </p:attrNameLst>
                                      </p:cBhvr>
                                      <p:to>
                                        <p:strVal val="visible"/>
                                      </p:to>
                                    </p:set>
                                    <p:animEffect transition="in" filter="fade">
                                      <p:cBhvr>
                                        <p:cTn id="11" dur="500"/>
                                        <p:tgtEl>
                                          <p:spTgt spid="59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95"/>
                                        </p:tgtEl>
                                        <p:attrNameLst>
                                          <p:attrName>style.visibility</p:attrName>
                                        </p:attrNameLst>
                                      </p:cBhvr>
                                      <p:to>
                                        <p:strVal val="visible"/>
                                      </p:to>
                                    </p:set>
                                    <p:animEffect transition="in" filter="fade">
                                      <p:cBhvr>
                                        <p:cTn id="15" dur="25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múa bài lớp chúng mì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68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3A3A90B-3283-4F12-9500-0425352D4ECC}"/>
              </a:ext>
            </a:extLst>
          </p:cNvPr>
          <p:cNvSpPr txBox="1"/>
          <p:nvPr/>
        </p:nvSpPr>
        <p:spPr>
          <a:xfrm>
            <a:off x="0" y="973394"/>
            <a:ext cx="7639665" cy="1200329"/>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Ba </a:t>
            </a:r>
            <a:r>
              <a:rPr lang="en-US" sz="3600" b="1" dirty="0" err="1" smtClean="0">
                <a:latin typeface="Times New Roman" panose="02020603050405020304" pitchFamily="18" charset="0"/>
                <a:cs typeface="Times New Roman" panose="02020603050405020304" pitchFamily="18" charset="0"/>
              </a:rPr>
              <a:t>ngày</a:t>
            </a:r>
            <a:r>
              <a:rPr lang="en-US" sz="3600" b="1" dirty="0" smtClean="0">
                <a:latin typeface="Times New Roman" panose="02020603050405020304" pitchFamily="18" charset="0"/>
                <a:cs typeface="Times New Roman" panose="02020603050405020304" pitchFamily="18" charset="0"/>
              </a:rPr>
              <a:t> 19 </a:t>
            </a:r>
            <a:r>
              <a:rPr lang="en-US" sz="3600" b="1" dirty="0" err="1" smtClean="0">
                <a:latin typeface="Times New Roman" panose="02020603050405020304" pitchFamily="18" charset="0"/>
                <a:cs typeface="Times New Roman" panose="02020603050405020304" pitchFamily="18" charset="0"/>
              </a:rPr>
              <a:t>tháng</a:t>
            </a:r>
            <a:r>
              <a:rPr lang="en-US" sz="3600" b="1" dirty="0" smtClean="0">
                <a:latin typeface="Times New Roman" panose="02020603050405020304" pitchFamily="18" charset="0"/>
                <a:cs typeface="Times New Roman" panose="02020603050405020304" pitchFamily="18" charset="0"/>
              </a:rPr>
              <a:t> 12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2023</a:t>
            </a:r>
          </a:p>
          <a:p>
            <a:pPr algn="ctr"/>
            <a:r>
              <a:rPr lang="en-US" sz="3600" b="1" dirty="0" err="1" smtClean="0">
                <a:solidFill>
                  <a:srgbClr val="FF0000"/>
                </a:solidFill>
                <a:latin typeface="Times New Roman" panose="02020603050405020304" pitchFamily="18" charset="0"/>
                <a:cs typeface="Times New Roman" panose="02020603050405020304" pitchFamily="18" charset="0"/>
              </a:rPr>
              <a:t>Đạo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đức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43E78DDF-3EEC-4D54-BE76-688E9DC636F8}"/>
              </a:ext>
            </a:extLst>
          </p:cNvPr>
          <p:cNvSpPr txBox="1"/>
          <p:nvPr/>
        </p:nvSpPr>
        <p:spPr>
          <a:xfrm>
            <a:off x="-442452" y="2366946"/>
            <a:ext cx="8524568" cy="630942"/>
          </a:xfrm>
          <a:prstGeom prst="rect">
            <a:avLst/>
          </a:prstGeom>
          <a:noFill/>
        </p:spPr>
        <p:txBody>
          <a:bodyPr wrap="square" rtlCol="0">
            <a:spAutoFit/>
          </a:bodyPr>
          <a:lstStyle/>
          <a:p>
            <a:pPr algn="ctr"/>
            <a:r>
              <a:rPr lang="en-US" sz="35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 </a:t>
            </a:r>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5: GIỮ LỜI HỨA (TIẾT </a:t>
            </a:r>
            <a:r>
              <a:rPr lang="en-US" sz="35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2)</a:t>
            </a:r>
            <a:endPar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824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68880" y="396240"/>
            <a:ext cx="7000240" cy="248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2"/>
                </a:solidFill>
                <a:effectLst>
                  <a:outerShdw blurRad="38100" dist="38100" dir="2700000" algn="tl">
                    <a:srgbClr val="000000">
                      <a:alpha val="43137"/>
                    </a:srgbClr>
                  </a:outerShdw>
                </a:effectLst>
              </a:rPr>
              <a:t>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400" b="1" dirty="0" smtClean="0">
                <a:ln w="0"/>
                <a:solidFill>
                  <a:schemeClr val="tx2"/>
                </a:solidFill>
                <a:effectLst>
                  <a:outerShdw blurRad="38100" dist="38100" dir="2700000" algn="tl">
                    <a:srgbClr val="000000">
                      <a:alpha val="43137"/>
                    </a:srgbClr>
                  </a:outerShdw>
                </a:effectLst>
              </a:rPr>
              <a:t>  </a:t>
            </a:r>
            <a:endParaRPr lang="en-US" sz="2400" b="1" dirty="0">
              <a:ln w="0"/>
              <a:solidFill>
                <a:schemeClr val="tx2"/>
              </a:solidFill>
              <a:effectLst>
                <a:outerShdw blurRad="38100" dist="38100" dir="2700000" algn="tl">
                  <a:srgbClr val="000000">
                    <a:alpha val="43137"/>
                  </a:srgbClr>
                </a:outerShdw>
              </a:effectLst>
            </a:endParaRPr>
          </a:p>
        </p:txBody>
      </p:sp>
      <p:sp>
        <p:nvSpPr>
          <p:cNvPr id="8" name="Oval 7"/>
          <p:cNvSpPr/>
          <p:nvPr/>
        </p:nvSpPr>
        <p:spPr>
          <a:xfrm>
            <a:off x="339366" y="3566160"/>
            <a:ext cx="5420412" cy="284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Oval 9"/>
          <p:cNvSpPr/>
          <p:nvPr/>
        </p:nvSpPr>
        <p:spPr>
          <a:xfrm>
            <a:off x="6522720" y="3566160"/>
            <a:ext cx="5445760" cy="284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p>
        </p:txBody>
      </p:sp>
    </p:spTree>
    <p:extLst>
      <p:ext uri="{BB962C8B-B14F-4D97-AF65-F5344CB8AC3E}">
        <p14:creationId xmlns:p14="http://schemas.microsoft.com/office/powerpoint/2010/main" val="366077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C214257-43B7-4628-9F00-8BC7FC853185}"/>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18525877-BE80-4ED6-9559-7A1A5397A057}"/>
              </a:ext>
            </a:extLst>
          </p:cNvPr>
          <p:cNvSpPr txBox="1"/>
          <p:nvPr/>
        </p:nvSpPr>
        <p:spPr>
          <a:xfrm>
            <a:off x="4439263" y="2498294"/>
            <a:ext cx="6975987" cy="923330"/>
          </a:xfrm>
          <a:prstGeom prst="rect">
            <a:avLst/>
          </a:prstGeom>
          <a:noFill/>
        </p:spPr>
        <p:txBody>
          <a:bodyPr wrap="square" rtlCol="0">
            <a:spAutoFit/>
          </a:bodyPr>
          <a:lstStyle/>
          <a:p>
            <a:pPr algn="ctr"/>
            <a:r>
              <a:rPr lang="en-US" sz="5400" b="1" dirty="0">
                <a:solidFill>
                  <a:srgbClr val="00B05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0018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6"/>
          <a:stretch>
            <a:fillRect/>
          </a:stretch>
        </p:blipFill>
        <p:spPr>
          <a:xfrm>
            <a:off x="1180967" y="1726420"/>
            <a:ext cx="5104848" cy="4186238"/>
          </a:xfrm>
          <a:prstGeom prst="rect">
            <a:avLst/>
          </a:prstGeom>
        </p:spPr>
      </p:pic>
      <p:sp>
        <p:nvSpPr>
          <p:cNvPr id="4" name="TextBox 3"/>
          <p:cNvSpPr txBox="1"/>
          <p:nvPr/>
        </p:nvSpPr>
        <p:spPr>
          <a:xfrm>
            <a:off x="4345757" y="4025245"/>
            <a:ext cx="7286919" cy="1846659"/>
          </a:xfrm>
          <a:prstGeom prst="rect">
            <a:avLst/>
          </a:prstGeom>
          <a:noFill/>
        </p:spPr>
        <p:txBody>
          <a:bodyPr wrap="square" rtlCol="0">
            <a:spAutoFit/>
          </a:bodyPr>
          <a:lstStyle/>
          <a:p>
            <a:r>
              <a:rPr lang="en-US" dirty="0" smtClean="0"/>
              <a:t> </a:t>
            </a:r>
            <a:r>
              <a:rPr lang="en-US" sz="2400" b="1" dirty="0" smtClean="0">
                <a:solidFill>
                  <a:schemeClr val="tx2"/>
                </a:solidFill>
                <a:latin typeface="Times New Roman" panose="02020603050405020304" pitchFamily="18" charset="0"/>
                <a:cs typeface="Times New Roman" panose="02020603050405020304" pitchFamily="18" charset="0"/>
              </a:rPr>
              <a:t>M</a:t>
            </a:r>
            <a:r>
              <a:rPr lang="vi-VN" sz="2400" b="1" dirty="0" smtClean="0">
                <a:solidFill>
                  <a:schemeClr val="tx2"/>
                </a:solidFill>
                <a:latin typeface="Times New Roman" panose="02020603050405020304" pitchFamily="18" charset="0"/>
                <a:cs typeface="Times New Roman" panose="02020603050405020304" pitchFamily="18" charset="0"/>
              </a:rPr>
              <a:t>ỗi </a:t>
            </a:r>
            <a:r>
              <a:rPr lang="vi-VN" sz="2400" b="1" dirty="0">
                <a:solidFill>
                  <a:schemeClr val="tx2"/>
                </a:solidFill>
                <a:latin typeface="Times New Roman" panose="02020603050405020304" pitchFamily="18" charset="0"/>
                <a:cs typeface="Times New Roman" panose="02020603050405020304" pitchFamily="18" charset="0"/>
              </a:rPr>
              <a:t>lời nói ra đều có tầm quan trọng và sức ảnh hưởng nhất định, đặc biệt là lời hứa. Có trách nhiệm với những lời nói của mình cũng chính là có trách nhiệm với bản thân và người khác.</a:t>
            </a:r>
          </a:p>
          <a:p>
            <a:endParaRPr lang="en-US" dirty="0"/>
          </a:p>
        </p:txBody>
      </p:sp>
    </p:spTree>
    <p:extLst>
      <p:ext uri="{BB962C8B-B14F-4D97-AF65-F5344CB8AC3E}">
        <p14:creationId xmlns:p14="http://schemas.microsoft.com/office/powerpoint/2010/main" val="32371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6"/>
          <a:stretch>
            <a:fillRect/>
          </a:stretch>
        </p:blipFill>
        <p:spPr>
          <a:xfrm>
            <a:off x="1104767" y="1459046"/>
            <a:ext cx="4271962" cy="4685855"/>
          </a:xfrm>
          <a:prstGeom prst="rect">
            <a:avLst/>
          </a:prstGeom>
        </p:spPr>
      </p:pic>
      <p:sp>
        <p:nvSpPr>
          <p:cNvPr id="11" name="TextBox 10"/>
          <p:cNvSpPr txBox="1"/>
          <p:nvPr/>
        </p:nvSpPr>
        <p:spPr>
          <a:xfrm>
            <a:off x="5203596" y="4081806"/>
            <a:ext cx="5845404" cy="1938992"/>
          </a:xfrm>
          <a:prstGeom prst="rect">
            <a:avLst/>
          </a:prstGeom>
          <a:noFill/>
        </p:spPr>
        <p:txBody>
          <a:bodyPr wrap="square" rtlCol="0">
            <a:spAutoFit/>
          </a:bodyPr>
          <a:lstStyle/>
          <a:p>
            <a:r>
              <a:rPr lang="en-US" dirty="0" smtClean="0"/>
              <a:t> </a:t>
            </a:r>
            <a:r>
              <a:rPr lang="en-US" sz="2400" b="1" dirty="0" smtClean="0">
                <a:solidFill>
                  <a:schemeClr val="tx2"/>
                </a:solidFill>
                <a:latin typeface="Times New Roman" panose="02020603050405020304" pitchFamily="18" charset="0"/>
                <a:cs typeface="Times New Roman" panose="02020603050405020304" pitchFamily="18" charset="0"/>
              </a:rPr>
              <a:t>D</a:t>
            </a:r>
            <a:r>
              <a:rPr lang="vi-VN" sz="2400" b="1" dirty="0" smtClean="0">
                <a:solidFill>
                  <a:schemeClr val="tx2"/>
                </a:solidFill>
                <a:latin typeface="Times New Roman" panose="02020603050405020304" pitchFamily="18" charset="0"/>
                <a:cs typeface="Times New Roman" panose="02020603050405020304" pitchFamily="18" charset="0"/>
              </a:rPr>
              <a:t>ù </a:t>
            </a:r>
            <a:r>
              <a:rPr lang="vi-VN" sz="2400" b="1" dirty="0">
                <a:solidFill>
                  <a:schemeClr val="tx2"/>
                </a:solidFill>
                <a:latin typeface="Times New Roman" panose="02020603050405020304" pitchFamily="18" charset="0"/>
                <a:cs typeface="Times New Roman" panose="02020603050405020304" pitchFamily="18" charset="0"/>
              </a:rPr>
              <a:t>là trẻ con hay người lớn, chúng ta đều cần giữ đúng lời hứa của mình. Không nên để các em nhỏ học tập những thói quen xấu như thất hứa, hứa suông,...</a:t>
            </a:r>
            <a:endParaRPr lang="en-US" sz="2400" b="1" dirty="0">
              <a:solidFill>
                <a:schemeClr val="tx2"/>
              </a:solidFill>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4465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6"/>
          <a:stretch>
            <a:fillRect/>
          </a:stretch>
        </p:blipFill>
        <p:spPr>
          <a:xfrm>
            <a:off x="961534" y="1562977"/>
            <a:ext cx="4907473" cy="4462463"/>
          </a:xfrm>
          <a:prstGeom prst="rect">
            <a:avLst/>
          </a:prstGeom>
        </p:spPr>
      </p:pic>
      <p:sp>
        <p:nvSpPr>
          <p:cNvPr id="7" name="TextBox 6"/>
          <p:cNvSpPr txBox="1"/>
          <p:nvPr/>
        </p:nvSpPr>
        <p:spPr>
          <a:xfrm>
            <a:off x="5637229" y="3978111"/>
            <a:ext cx="5090474" cy="1200329"/>
          </a:xfrm>
          <a:prstGeom prst="rect">
            <a:avLst/>
          </a:prstGeom>
          <a:noFill/>
        </p:spPr>
        <p:txBody>
          <a:bodyPr wrap="square" rtlCol="0">
            <a:spAutoFit/>
          </a:bodyPr>
          <a:lstStyle/>
          <a:p>
            <a:r>
              <a:rPr lang="en-US" sz="2400" b="1" dirty="0" smtClean="0">
                <a:solidFill>
                  <a:schemeClr val="tx2"/>
                </a:solidFill>
                <a:latin typeface="Times New Roman" panose="02020603050405020304" pitchFamily="18" charset="0"/>
                <a:cs typeface="Times New Roman" panose="02020603050405020304" pitchFamily="18" charset="0"/>
              </a:rPr>
              <a:t>K</a:t>
            </a:r>
            <a:r>
              <a:rPr lang="vi-VN" sz="2400" b="1" dirty="0" smtClean="0">
                <a:solidFill>
                  <a:schemeClr val="tx2"/>
                </a:solidFill>
                <a:latin typeface="Times New Roman" panose="02020603050405020304" pitchFamily="18" charset="0"/>
                <a:cs typeface="Times New Roman" panose="02020603050405020304" pitchFamily="18" charset="0"/>
              </a:rPr>
              <a:t>hi </a:t>
            </a:r>
            <a:r>
              <a:rPr lang="vi-VN" sz="2400" b="1" dirty="0">
                <a:solidFill>
                  <a:schemeClr val="tx2"/>
                </a:solidFill>
                <a:latin typeface="Times New Roman" panose="02020603050405020304" pitchFamily="18" charset="0"/>
                <a:cs typeface="Times New Roman" panose="02020603050405020304" pitchFamily="18" charset="0"/>
              </a:rPr>
              <a:t>chúng ta biết giữ lời hứa, mọi người xung quanh sẽ tin tưởng và quý mến chúng ta hơn rất nhiều.</a:t>
            </a:r>
            <a:endParaRPr lang="en-US" sz="2400" dirty="0"/>
          </a:p>
        </p:txBody>
      </p:sp>
    </p:spTree>
    <p:extLst>
      <p:ext uri="{BB962C8B-B14F-4D97-AF65-F5344CB8AC3E}">
        <p14:creationId xmlns:p14="http://schemas.microsoft.com/office/powerpoint/2010/main" val="39683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586</TotalTime>
  <Words>1084</Words>
  <Application>Microsoft Office PowerPoint</Application>
  <PresentationFormat>Widescreen</PresentationFormat>
  <Paragraphs>147</Paragraphs>
  <Slides>28</Slides>
  <Notes>6</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28</vt:i4>
      </vt:variant>
    </vt:vector>
  </HeadingPairs>
  <TitlesOfParts>
    <vt:vector size="47" baseType="lpstr">
      <vt:lpstr>.VnHelvetInsH</vt:lpstr>
      <vt:lpstr>等线</vt:lpstr>
      <vt:lpstr>Euphemia</vt:lpstr>
      <vt:lpstr>Nunito Black</vt:lpstr>
      <vt:lpstr>Arial</vt:lpstr>
      <vt:lpstr>Calibri</vt:lpstr>
      <vt:lpstr>Calibri Light</vt:lpstr>
      <vt:lpstr>Impact</vt:lpstr>
      <vt:lpstr>Open Sans</vt:lpstr>
      <vt:lpstr>Roboto</vt:lpstr>
      <vt:lpstr>Tahoma</vt:lpstr>
      <vt:lpstr>Times New Roman</vt:lpstr>
      <vt:lpstr>Wingdings</vt:lpstr>
      <vt:lpstr>Children Playing 16x9</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Gia Bảo - THCS Lý Tự Trọng</dc:creator>
  <cp:lastModifiedBy>My Computer</cp:lastModifiedBy>
  <cp:revision>149</cp:revision>
  <dcterms:created xsi:type="dcterms:W3CDTF">2022-06-05T13:43:08Z</dcterms:created>
  <dcterms:modified xsi:type="dcterms:W3CDTF">2023-12-19T07:25:48Z</dcterms:modified>
</cp:coreProperties>
</file>