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webp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43"/>
  </p:notesMasterIdLst>
  <p:sldIdLst>
    <p:sldId id="7322" r:id="rId3"/>
    <p:sldId id="7346" r:id="rId4"/>
    <p:sldId id="7337" r:id="rId5"/>
    <p:sldId id="7355" r:id="rId6"/>
    <p:sldId id="7338" r:id="rId7"/>
    <p:sldId id="7326" r:id="rId8"/>
    <p:sldId id="7331" r:id="rId9"/>
    <p:sldId id="7327" r:id="rId10"/>
    <p:sldId id="7348" r:id="rId11"/>
    <p:sldId id="7328" r:id="rId12"/>
    <p:sldId id="7311" r:id="rId13"/>
    <p:sldId id="7333" r:id="rId14"/>
    <p:sldId id="7332" r:id="rId15"/>
    <p:sldId id="7334" r:id="rId16"/>
    <p:sldId id="7335" r:id="rId17"/>
    <p:sldId id="7349" r:id="rId18"/>
    <p:sldId id="7343" r:id="rId19"/>
    <p:sldId id="7344" r:id="rId20"/>
    <p:sldId id="7362" r:id="rId21"/>
    <p:sldId id="7363" r:id="rId22"/>
    <p:sldId id="7356" r:id="rId23"/>
    <p:sldId id="7357" r:id="rId24"/>
    <p:sldId id="7359" r:id="rId25"/>
    <p:sldId id="7360" r:id="rId26"/>
    <p:sldId id="7347" r:id="rId27"/>
    <p:sldId id="7317" r:id="rId28"/>
    <p:sldId id="7339" r:id="rId29"/>
    <p:sldId id="7320" r:id="rId30"/>
    <p:sldId id="7336" r:id="rId31"/>
    <p:sldId id="7340" r:id="rId32"/>
    <p:sldId id="259" r:id="rId33"/>
    <p:sldId id="7341" r:id="rId34"/>
    <p:sldId id="321" r:id="rId35"/>
    <p:sldId id="7329" r:id="rId36"/>
    <p:sldId id="7330" r:id="rId37"/>
    <p:sldId id="322" r:id="rId38"/>
    <p:sldId id="7342" r:id="rId39"/>
    <p:sldId id="7319" r:id="rId40"/>
    <p:sldId id="7354" r:id="rId41"/>
    <p:sldId id="732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5370" y="345161"/>
            <a:ext cx="8989087" cy="10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2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itchFamily="18" charset="0"/>
              </a:rPr>
              <a:t>PHÒNG </a:t>
            </a:r>
            <a:r>
              <a:rPr lang="en-US" altLang="en-US" sz="2400" b="1" dirty="0">
                <a:latin typeface="Times New Roman" pitchFamily="18" charset="0"/>
              </a:rPr>
              <a:t>GIÁO DỤC VÀ ĐÀO TẠO </a:t>
            </a:r>
            <a:r>
              <a:rPr lang="vi-VN" altLang="en-US" sz="2400" b="1" dirty="0">
                <a:latin typeface="Times New Roman" pitchFamily="18" charset="0"/>
              </a:rPr>
              <a:t>TIÊN LÃNG</a:t>
            </a:r>
            <a:endParaRPr lang="en-US" altLang="en-US" sz="2400" b="1" dirty="0">
              <a:latin typeface="Times New Roman" pitchFamily="18" charset="0"/>
            </a:endParaRPr>
          </a:p>
          <a:p>
            <a:pPr algn="ctr" defTabSz="68492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itchFamily="18" charset="0"/>
              </a:rPr>
              <a:t>HỘI THI GIÁO VIÊN </a:t>
            </a:r>
            <a:r>
              <a:rPr lang="vi-VN" altLang="en-US" sz="2400" b="1" dirty="0">
                <a:latin typeface="Times New Roman" pitchFamily="18" charset="0"/>
              </a:rPr>
              <a:t>DẠY</a:t>
            </a:r>
            <a:r>
              <a:rPr lang="en-US" altLang="en-US" sz="2400" b="1" dirty="0">
                <a:latin typeface="Times New Roman" pitchFamily="18" charset="0"/>
              </a:rPr>
              <a:t> GIỎI CẤP </a:t>
            </a:r>
            <a:r>
              <a:rPr lang="vi-VN" altLang="en-US" sz="2400" b="1" dirty="0">
                <a:latin typeface="Times New Roman" pitchFamily="18" charset="0"/>
              </a:rPr>
              <a:t>HUYỆN</a:t>
            </a:r>
            <a:endParaRPr lang="en-US" altLang="en-US" sz="2400" b="1" dirty="0">
              <a:latin typeface="Times New Roman" pitchFamily="18" charset="0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257800"/>
            <a:ext cx="121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636574" y="3969027"/>
            <a:ext cx="9488626" cy="113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92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492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3406" y="-42405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0795" y="2467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934583" y="1377171"/>
            <a:ext cx="44837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477565"/>
            <a:ext cx="2336800" cy="12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3772" y="6087646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2543" y="2378314"/>
            <a:ext cx="8594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31: HÌNH BÌNH HÀNH, HÌNH THOI</a:t>
            </a: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(Tiết 2)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2" y="1950866"/>
            <a:ext cx="1963615" cy="2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73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147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ình thoi 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101" y="989704"/>
            <a:ext cx="9090212" cy="4873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46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ình thoi đ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765" y="774549"/>
            <a:ext cx="9864762" cy="5023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5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ình thoi đ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257300"/>
            <a:ext cx="9100037" cy="4365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449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54" y="1390649"/>
            <a:ext cx="4210720" cy="39375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47329" y="2212161"/>
            <a:ext cx="544731" cy="2690917"/>
            <a:chOff x="4077851" y="2212161"/>
            <a:chExt cx="544731" cy="2690917"/>
          </a:xfrm>
        </p:grpSpPr>
        <p:sp>
          <p:nvSpPr>
            <p:cNvPr id="7" name="Flowchart: Decision 6"/>
            <p:cNvSpPr/>
            <p:nvPr/>
          </p:nvSpPr>
          <p:spPr>
            <a:xfrm rot="20416103">
              <a:off x="4077851" y="2212161"/>
              <a:ext cx="346924" cy="2690917"/>
            </a:xfrm>
            <a:prstGeom prst="flowChartDecision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9601449">
              <a:off x="4293992" y="3548241"/>
              <a:ext cx="328590" cy="1133057"/>
            </a:xfrm>
            <a:prstGeom prst="triangl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75818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19219 -0.087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401250"/>
            <a:ext cx="1991362" cy="9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4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766" y="1178169"/>
            <a:ext cx="5267326" cy="3666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13" y="4941277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10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907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" y="342900"/>
            <a:ext cx="1109472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88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28"/>
            <a:ext cx="2774310" cy="1390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478" y="1859689"/>
            <a:ext cx="4743570" cy="27645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059792" y="2286000"/>
            <a:ext cx="1931060" cy="995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2962215" y="3241971"/>
            <a:ext cx="1949419" cy="984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059792" y="3261566"/>
            <a:ext cx="1949734" cy="964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2990852" y="2299063"/>
            <a:ext cx="1920782" cy="9690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2229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766" y="1178169"/>
            <a:ext cx="5267326" cy="3666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13" y="4941277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05849" y="1112520"/>
            <a:ext cx="4023359" cy="2386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493411" y="2554693"/>
            <a:ext cx="4023359" cy="2386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073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766" y="1178169"/>
            <a:ext cx="5267326" cy="3666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13" y="4941277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38805" y="2549562"/>
            <a:ext cx="4023360" cy="2391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31038" y="1178169"/>
            <a:ext cx="4010534" cy="2414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3882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520" y="1138207"/>
            <a:ext cx="5267326" cy="3666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13" y="4930519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95340" y="530206"/>
            <a:ext cx="2282963" cy="3881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4F547764-0931-2FF3-F84F-84CBE56D0F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0891">
            <a:off x="4583209" y="2491681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89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74875"/>
            <a:ext cx="1991362" cy="9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520" y="1138207"/>
            <a:ext cx="5267326" cy="3666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213" y="4930519"/>
            <a:ext cx="3305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553968" y="1072896"/>
            <a:ext cx="2420112" cy="3913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4F547764-0931-2FF3-F84F-84CBE56D0F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2635">
            <a:off x="4759786" y="2456435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28"/>
            <a:ext cx="2774310" cy="1390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478" y="1859689"/>
            <a:ext cx="4743570" cy="27645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059792" y="2286000"/>
            <a:ext cx="1931060" cy="995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2962215" y="3241971"/>
            <a:ext cx="1949419" cy="984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059792" y="3261566"/>
            <a:ext cx="1949734" cy="964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2990852" y="2299063"/>
            <a:ext cx="1920782" cy="9690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899920" y="3336057"/>
            <a:ext cx="3688592" cy="731969"/>
            <a:chOff x="1001449" y="2354789"/>
            <a:chExt cx="3688592" cy="7319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" t="42646" r="70217" b="50101"/>
            <a:stretch/>
          </p:blipFill>
          <p:spPr>
            <a:xfrm rot="19932079">
              <a:off x="1001449" y="2424175"/>
              <a:ext cx="3688592" cy="66258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030744" y="2354789"/>
              <a:ext cx="108000" cy="18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rot="3309526">
            <a:off x="2589620" y="2998394"/>
            <a:ext cx="3688592" cy="731969"/>
            <a:chOff x="1001449" y="2354789"/>
            <a:chExt cx="3688592" cy="73196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" t="42646" r="70217" b="50101"/>
            <a:stretch/>
          </p:blipFill>
          <p:spPr>
            <a:xfrm rot="19932079">
              <a:off x="1001449" y="2424175"/>
              <a:ext cx="3688592" cy="66258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3030744" y="2354789"/>
              <a:ext cx="108000" cy="18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5330048" y="509952"/>
            <a:ext cx="6601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song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DC,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 song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BC;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8396" y="2092541"/>
            <a:ext cx="4894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AB = BC = CD = DA.</a:t>
            </a:r>
          </a:p>
        </p:txBody>
      </p:sp>
    </p:spTree>
    <p:extLst>
      <p:ext uri="{BB962C8B-B14F-4D97-AF65-F5344CB8AC3E}">
        <p14:creationId xmlns:p14="http://schemas.microsoft.com/office/powerpoint/2010/main" val="27540571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532 L -0.16146 -0.14166 " pathEditMode="fixed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15105 0.1409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536332" y="-120650"/>
            <a:ext cx="11284194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2259622" y="2042505"/>
            <a:ext cx="80801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endParaRPr lang="en-US" sz="4000" b="1" dirty="0" smtClean="0">
              <a:solidFill>
                <a:srgbClr val="685338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en-US" sz="4000" b="1" dirty="0" err="1" smtClean="0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 smtClean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 smtClean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768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31" y="738188"/>
            <a:ext cx="5467738" cy="26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dn3.olm.vn/upload/img_teacher/1101/img_teacher_2023-11-01_65426a268b6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538655"/>
            <a:ext cx="7428244" cy="37806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68" y="1538654"/>
            <a:ext cx="3449515" cy="3780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363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6873" y="335902"/>
            <a:ext cx="8686800" cy="59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3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7910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688124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34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1433926" y="2609371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9634" y="4249440"/>
            <a:ext cx="578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Hình thoi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9634" y="5479777"/>
            <a:ext cx="578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Hình thoi và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9634" y="4902632"/>
            <a:ext cx="578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Hình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8" descr="j0234131">
            <a:extLst>
              <a:ext uri="{FF2B5EF4-FFF2-40B4-BE49-F238E27FC236}">
                <a16:creationId xmlns:a16="http://schemas.microsoft.com/office/drawing/2014/main" id="{4F3CF642-FBE7-9ECB-16D7-E8DB78D1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511" y="411021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9">
            <a:extLst>
              <a:ext uri="{FF2B5EF4-FFF2-40B4-BE49-F238E27FC236}">
                <a16:creationId xmlns:a16="http://schemas.microsoft.com/office/drawing/2014/main" id="{9C24B7FC-7422-98D6-7C8D-D77330A47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7898" y="345139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4" name="WordArt 20">
            <a:extLst>
              <a:ext uri="{FF2B5EF4-FFF2-40B4-BE49-F238E27FC236}">
                <a16:creationId xmlns:a16="http://schemas.microsoft.com/office/drawing/2014/main" id="{7F6C967F-D14B-43F6-4395-2C73EE9E5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4410" y="394353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5" name="WordArt 21">
            <a:extLst>
              <a:ext uri="{FF2B5EF4-FFF2-40B4-BE49-F238E27FC236}">
                <a16:creationId xmlns:a16="http://schemas.microsoft.com/office/drawing/2014/main" id="{9C50A273-2B41-30A7-7A57-F51532569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23" y="332439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6" name="WordArt 22">
            <a:extLst>
              <a:ext uri="{FF2B5EF4-FFF2-40B4-BE49-F238E27FC236}">
                <a16:creationId xmlns:a16="http://schemas.microsoft.com/office/drawing/2014/main" id="{803BC1E9-AB9C-F1DE-0741-0AA438DC77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1085" y="408639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7" name="WordArt 23">
            <a:extLst>
              <a:ext uri="{FF2B5EF4-FFF2-40B4-BE49-F238E27FC236}">
                <a16:creationId xmlns:a16="http://schemas.microsoft.com/office/drawing/2014/main" id="{0BC503DA-1FEB-A442-5818-D923E19DE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23" y="380064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WordArt 24">
            <a:extLst>
              <a:ext uri="{FF2B5EF4-FFF2-40B4-BE49-F238E27FC236}">
                <a16:creationId xmlns:a16="http://schemas.microsoft.com/office/drawing/2014/main" id="{B1F9A1BA-001B-636F-5985-C348770DC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1548" y="346728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24737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89252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827993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thoi.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2137915"/>
            <a:ext cx="8362950" cy="1065093"/>
          </a:xfrm>
          <a:prstGeom prst="rect">
            <a:avLst/>
          </a:prstGeom>
        </p:spPr>
      </p:pic>
      <p:sp>
        <p:nvSpPr>
          <p:cNvPr id="6" name="Diamond 5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2345169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3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bà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5470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313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/>
          <p:cNvSpPr/>
          <p:nvPr/>
        </p:nvSpPr>
        <p:spPr>
          <a:xfrm>
            <a:off x="2822331" y="2277208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86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7745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ội thi &quot;Rung chuông vàng chào xuân 2018 &quot;  trường THCS Tô Vĩnh Diệ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70" y="700305"/>
            <a:ext cx="5449778" cy="38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_tinh_gio_rung_chuong_v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237" y="329101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2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1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79" y="265898"/>
            <a:ext cx="9459432" cy="120032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là hình bình hành?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38700" y="4097020"/>
            <a:ext cx="0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4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7" y="4157502"/>
            <a:ext cx="790909" cy="759863"/>
          </a:xfrm>
          <a:prstGeom prst="roundRect">
            <a:avLst>
              <a:gd name="adj" fmla="val 16667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132" y="4176019"/>
            <a:ext cx="2919972" cy="841259"/>
          </a:xfrm>
          <a:prstGeom prst="roundRect">
            <a:avLst>
              <a:gd name="adj" fmla="val 16667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等线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1325" y="4346334"/>
            <a:ext cx="1161843" cy="398034"/>
          </a:xfrm>
          <a:prstGeom prst="roundRect">
            <a:avLst>
              <a:gd name="adj" fmla="val 16667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等线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9981170" y="383231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等线"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1510" y="2226834"/>
            <a:ext cx="2047906" cy="1949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07771" y="2252461"/>
            <a:ext cx="2837656" cy="1949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>
            <a:off x="4214948" y="2252461"/>
            <a:ext cx="3177290" cy="1850314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8" descr="j0234131">
            <a:extLst>
              <a:ext uri="{FF2B5EF4-FFF2-40B4-BE49-F238E27FC236}">
                <a16:creationId xmlns:a16="http://schemas.microsoft.com/office/drawing/2014/main" id="{4F3CF642-FBE7-9ECB-16D7-E8DB78D1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7" y="-64611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9">
            <a:extLst>
              <a:ext uri="{FF2B5EF4-FFF2-40B4-BE49-F238E27FC236}">
                <a16:creationId xmlns:a16="http://schemas.microsoft.com/office/drawing/2014/main" id="{9C24B7FC-7422-98D6-7C8D-D77330A47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7101" y="80772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5" name="WordArt 20">
            <a:extLst>
              <a:ext uri="{FF2B5EF4-FFF2-40B4-BE49-F238E27FC236}">
                <a16:creationId xmlns:a16="http://schemas.microsoft.com/office/drawing/2014/main" id="{7F6C967F-D14B-43F6-4395-2C73EE9E5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613" y="85693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6" name="WordArt 21">
            <a:extLst>
              <a:ext uri="{FF2B5EF4-FFF2-40B4-BE49-F238E27FC236}">
                <a16:creationId xmlns:a16="http://schemas.microsoft.com/office/drawing/2014/main" id="{9C50A273-2B41-30A7-7A57-F51532569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7426" y="79502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7" name="WordArt 22">
            <a:extLst>
              <a:ext uri="{FF2B5EF4-FFF2-40B4-BE49-F238E27FC236}">
                <a16:creationId xmlns:a16="http://schemas.microsoft.com/office/drawing/2014/main" id="{803BC1E9-AB9C-F1DE-0741-0AA438DC77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288" y="87122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8" name="WordArt 23">
            <a:extLst>
              <a:ext uri="{FF2B5EF4-FFF2-40B4-BE49-F238E27FC236}">
                <a16:creationId xmlns:a16="http://schemas.microsoft.com/office/drawing/2014/main" id="{0BC503DA-1FEB-A442-5818-D923E19DE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7426" y="84264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9" name="WordArt 24">
            <a:extLst>
              <a:ext uri="{FF2B5EF4-FFF2-40B4-BE49-F238E27FC236}">
                <a16:creationId xmlns:a16="http://schemas.microsoft.com/office/drawing/2014/main" id="{B1F9A1BA-001B-636F-5985-C348770DC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751" y="80930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63503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6" grpId="0"/>
      <p:bldP spid="7" grpId="0"/>
      <p:bldP spid="7" grpId="1"/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831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036" y="74430"/>
            <a:ext cx="1071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Nêu tên các cặp cạnh đối diện song song và bằng nhau của hình bình hành ABCD.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arallelogram 4"/>
          <p:cNvSpPr/>
          <p:nvPr/>
        </p:nvSpPr>
        <p:spPr>
          <a:xfrm>
            <a:off x="3282060" y="1872829"/>
            <a:ext cx="4903531" cy="239668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68124" y="1426462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2882" y="3937020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2648" y="4054906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9808" y="1336380"/>
            <a:ext cx="58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9230" y="5283651"/>
            <a:ext cx="327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Cạnh AB và  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15" y="4695094"/>
            <a:ext cx="3239419" cy="52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Cạnh AB và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674" y="5858582"/>
            <a:ext cx="4953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Cạnh AB và  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8" descr="j0234131">
            <a:extLst>
              <a:ext uri="{FF2B5EF4-FFF2-40B4-BE49-F238E27FC236}">
                <a16:creationId xmlns:a16="http://schemas.microsoft.com/office/drawing/2014/main" id="{4F3CF642-FBE7-9ECB-16D7-E8DB78D1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715" y="4681807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9">
            <a:extLst>
              <a:ext uri="{FF2B5EF4-FFF2-40B4-BE49-F238E27FC236}">
                <a16:creationId xmlns:a16="http://schemas.microsoft.com/office/drawing/2014/main" id="{9C24B7FC-7422-98D6-7C8D-D77330A47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29102" y="46159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7" name="WordArt 20">
            <a:extLst>
              <a:ext uri="{FF2B5EF4-FFF2-40B4-BE49-F238E27FC236}">
                <a16:creationId xmlns:a16="http://schemas.microsoft.com/office/drawing/2014/main" id="{7F6C967F-D14B-43F6-4395-2C73EE9E5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5614" y="466513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8" name="WordArt 21">
            <a:extLst>
              <a:ext uri="{FF2B5EF4-FFF2-40B4-BE49-F238E27FC236}">
                <a16:creationId xmlns:a16="http://schemas.microsoft.com/office/drawing/2014/main" id="{9C50A273-2B41-30A7-7A57-F51532569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9427" y="46032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9" name="WordArt 22">
            <a:extLst>
              <a:ext uri="{FF2B5EF4-FFF2-40B4-BE49-F238E27FC236}">
                <a16:creationId xmlns:a16="http://schemas.microsoft.com/office/drawing/2014/main" id="{803BC1E9-AB9C-F1DE-0741-0AA438DC77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2289" y="4679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0" name="WordArt 23">
            <a:extLst>
              <a:ext uri="{FF2B5EF4-FFF2-40B4-BE49-F238E27FC236}">
                <a16:creationId xmlns:a16="http://schemas.microsoft.com/office/drawing/2014/main" id="{0BC503DA-1FEB-A442-5818-D923E19DE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9427" y="465085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1" name="WordArt 24">
            <a:extLst>
              <a:ext uri="{FF2B5EF4-FFF2-40B4-BE49-F238E27FC236}">
                <a16:creationId xmlns:a16="http://schemas.microsoft.com/office/drawing/2014/main" id="{B1F9A1BA-001B-636F-5985-C348770DC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22752" y="46175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60889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 animBg="1"/>
      <p:bldP spid="6" grpId="0"/>
      <p:bldP spid="8" grpId="0"/>
      <p:bldP spid="9" grpId="0"/>
      <p:bldP spid="10" grpId="0"/>
      <p:bldP spid="11" grpId="0"/>
      <p:bldP spid="11" grpId="1"/>
      <p:bldP spid="13" grpId="0"/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036" y="74430"/>
            <a:ext cx="1071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Nêu tên các cặp cạnh đối diện song song và bằng nhau của hình bình hành ABCD.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arallelogram 4"/>
          <p:cNvSpPr/>
          <p:nvPr/>
        </p:nvSpPr>
        <p:spPr>
          <a:xfrm>
            <a:off x="3282060" y="1872829"/>
            <a:ext cx="4903531" cy="239668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68124" y="1426462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2882" y="3937020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2648" y="4054906"/>
            <a:ext cx="56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9808" y="1336380"/>
            <a:ext cx="58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062" y="5090746"/>
            <a:ext cx="4986590" cy="53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Cạnh AB và  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1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465</Words>
  <Application>Microsoft Office PowerPoint</Application>
  <PresentationFormat>Widescreen</PresentationFormat>
  <Paragraphs>77</Paragraphs>
  <Slides>40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Cambria</vt:lpstr>
      <vt:lpstr>等线</vt:lpstr>
      <vt:lpstr>inpin heiti</vt:lpstr>
      <vt:lpstr>Tahoma</vt:lpstr>
      <vt:lpstr>Times New Roman</vt:lpstr>
      <vt:lpstr>标小智龙珠体</vt:lpstr>
      <vt:lpstr>阿里巴巴普惠体</vt:lpstr>
      <vt:lpstr>Office 主题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84</cp:revision>
  <dcterms:created xsi:type="dcterms:W3CDTF">2023-10-06T02:27:46Z</dcterms:created>
  <dcterms:modified xsi:type="dcterms:W3CDTF">2024-12-17T23:01:00Z</dcterms:modified>
</cp:coreProperties>
</file>