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5" r:id="rId3"/>
  </p:sldMasterIdLst>
  <p:notesMasterIdLst>
    <p:notesMasterId r:id="rId34"/>
  </p:notesMasterIdLst>
  <p:sldIdLst>
    <p:sldId id="453" r:id="rId4"/>
    <p:sldId id="363" r:id="rId5"/>
    <p:sldId id="367" r:id="rId6"/>
    <p:sldId id="454" r:id="rId7"/>
    <p:sldId id="383" r:id="rId8"/>
    <p:sldId id="384" r:id="rId9"/>
    <p:sldId id="370" r:id="rId10"/>
    <p:sldId id="385" r:id="rId11"/>
    <p:sldId id="386" r:id="rId12"/>
    <p:sldId id="387" r:id="rId13"/>
    <p:sldId id="388" r:id="rId14"/>
    <p:sldId id="389" r:id="rId15"/>
    <p:sldId id="377" r:id="rId16"/>
    <p:sldId id="390" r:id="rId17"/>
    <p:sldId id="391" r:id="rId18"/>
    <p:sldId id="392" r:id="rId19"/>
    <p:sldId id="393" r:id="rId20"/>
    <p:sldId id="394" r:id="rId21"/>
    <p:sldId id="375" r:id="rId22"/>
    <p:sldId id="395" r:id="rId23"/>
    <p:sldId id="371" r:id="rId24"/>
    <p:sldId id="291" r:id="rId25"/>
    <p:sldId id="396" r:id="rId26"/>
    <p:sldId id="455" r:id="rId27"/>
    <p:sldId id="398" r:id="rId28"/>
    <p:sldId id="399" r:id="rId29"/>
    <p:sldId id="400" r:id="rId30"/>
    <p:sldId id="451" r:id="rId31"/>
    <p:sldId id="452" r:id="rId32"/>
    <p:sldId id="33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79" d="100"/>
          <a:sy n="79"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8</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20</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812530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65363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22184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7983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00308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5783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50686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5783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3361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31056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46192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15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025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6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9004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12/26/2024</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jpeg"/><Relationship Id="rId2" Type="http://schemas.openxmlformats.org/officeDocument/2006/relationships/slideLayout" Target="../slideLayouts/slideLayout47.xml"/><Relationship Id="rId16"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12/26/2024</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3041916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1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4.jpg"/><Relationship Id="rId7" Type="http://schemas.openxmlformats.org/officeDocument/2006/relationships/image" Target="../media/image6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3" Type="http://schemas.openxmlformats.org/officeDocument/2006/relationships/image" Target="../media/image24.png"/><Relationship Id="rId18" Type="http://schemas.microsoft.com/office/2007/relationships/hdphoto" Target="../media/hdphoto5.wdp"/><Relationship Id="rId26" Type="http://schemas.openxmlformats.org/officeDocument/2006/relationships/image" Target="../media/image39.png"/><Relationship Id="rId21" Type="http://schemas.openxmlformats.org/officeDocument/2006/relationships/image" Target="../media/image29.png"/><Relationship Id="rId34" Type="http://schemas.openxmlformats.org/officeDocument/2006/relationships/image" Target="../media/image36.png"/><Relationship Id="rId7" Type="http://schemas.openxmlformats.org/officeDocument/2006/relationships/image" Target="../media/image19.jp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image" Target="../media/image31.png"/><Relationship Id="rId33" Type="http://schemas.microsoft.com/office/2007/relationships/hdphoto" Target="../media/hdphoto12.wdp"/><Relationship Id="rId2" Type="http://schemas.openxmlformats.org/officeDocument/2006/relationships/notesSlide" Target="../notesSlides/notesSlide7.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2.png"/><Relationship Id="rId24" Type="http://schemas.microsoft.com/office/2007/relationships/hdphoto" Target="../media/hdphoto8.wdp"/><Relationship Id="rId32" Type="http://schemas.openxmlformats.org/officeDocument/2006/relationships/image" Target="../media/image35.png"/><Relationship Id="rId37" Type="http://schemas.openxmlformats.org/officeDocument/2006/relationships/image" Target="../media/image68.png"/><Relationship Id="rId5" Type="http://schemas.openxmlformats.org/officeDocument/2006/relationships/image" Target="../media/image18.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40.png"/><Relationship Id="rId36" Type="http://schemas.openxmlformats.org/officeDocument/2006/relationships/image" Target="../media/image37.png"/><Relationship Id="rId10" Type="http://schemas.openxmlformats.org/officeDocument/2006/relationships/image" Target="../media/image21.png"/><Relationship Id="rId19" Type="http://schemas.openxmlformats.org/officeDocument/2006/relationships/image" Target="../media/image28.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5.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4.png"/><Relationship Id="rId35" Type="http://schemas.microsoft.com/office/2007/relationships/hdphoto" Target="../media/hdphoto13.wdp"/><Relationship Id="rId8" Type="http://schemas.openxmlformats.org/officeDocument/2006/relationships/image" Target="../media/image20.png"/><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13" Type="http://schemas.openxmlformats.org/officeDocument/2006/relationships/image" Target="../media/image24.png"/><Relationship Id="rId18" Type="http://schemas.microsoft.com/office/2007/relationships/hdphoto" Target="../media/hdphoto5.wdp"/><Relationship Id="rId26"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29.png"/><Relationship Id="rId34" Type="http://schemas.openxmlformats.org/officeDocument/2006/relationships/image" Target="../media/image36.png"/><Relationship Id="rId7" Type="http://schemas.openxmlformats.org/officeDocument/2006/relationships/image" Target="../media/image19.jp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image" Target="../media/image31.png"/><Relationship Id="rId33" Type="http://schemas.microsoft.com/office/2007/relationships/hdphoto" Target="../media/hdphoto12.wdp"/><Relationship Id="rId2" Type="http://schemas.openxmlformats.org/officeDocument/2006/relationships/notesSlide" Target="../notesSlides/notesSlide2.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2.png"/><Relationship Id="rId24" Type="http://schemas.microsoft.com/office/2007/relationships/hdphoto" Target="../media/hdphoto8.wdp"/><Relationship Id="rId32" Type="http://schemas.openxmlformats.org/officeDocument/2006/relationships/image" Target="../media/image35.png"/><Relationship Id="rId5" Type="http://schemas.openxmlformats.org/officeDocument/2006/relationships/image" Target="../media/image18.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33.png"/><Relationship Id="rId36" Type="http://schemas.openxmlformats.org/officeDocument/2006/relationships/image" Target="../media/image37.png"/><Relationship Id="rId10" Type="http://schemas.openxmlformats.org/officeDocument/2006/relationships/image" Target="../media/image21.png"/><Relationship Id="rId19" Type="http://schemas.openxmlformats.org/officeDocument/2006/relationships/image" Target="../media/image28.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5.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4.png"/><Relationship Id="rId35" Type="http://schemas.microsoft.com/office/2007/relationships/hdphoto" Target="../media/hdphoto13.wdp"/><Relationship Id="rId8"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5.png"/><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3" Type="http://schemas.openxmlformats.org/officeDocument/2006/relationships/image" Target="../media/image24.png"/><Relationship Id="rId18" Type="http://schemas.microsoft.com/office/2007/relationships/hdphoto" Target="../media/hdphoto5.wdp"/><Relationship Id="rId26" Type="http://schemas.openxmlformats.org/officeDocument/2006/relationships/image" Target="../media/image39.png"/><Relationship Id="rId21" Type="http://schemas.openxmlformats.org/officeDocument/2006/relationships/image" Target="../media/image29.png"/><Relationship Id="rId34" Type="http://schemas.openxmlformats.org/officeDocument/2006/relationships/image" Target="../media/image36.png"/><Relationship Id="rId7" Type="http://schemas.openxmlformats.org/officeDocument/2006/relationships/image" Target="../media/image19.jp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image" Target="../media/image31.png"/><Relationship Id="rId33" Type="http://schemas.microsoft.com/office/2007/relationships/hdphoto" Target="../media/hdphoto12.wdp"/><Relationship Id="rId2" Type="http://schemas.openxmlformats.org/officeDocument/2006/relationships/notesSlide" Target="../notesSlides/notesSlide3.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2.png"/><Relationship Id="rId24" Type="http://schemas.microsoft.com/office/2007/relationships/hdphoto" Target="../media/hdphoto8.wdp"/><Relationship Id="rId32" Type="http://schemas.openxmlformats.org/officeDocument/2006/relationships/image" Target="../media/image35.png"/><Relationship Id="rId37" Type="http://schemas.openxmlformats.org/officeDocument/2006/relationships/image" Target="../media/image41.png"/><Relationship Id="rId5" Type="http://schemas.openxmlformats.org/officeDocument/2006/relationships/image" Target="../media/image18.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40.png"/><Relationship Id="rId36" Type="http://schemas.openxmlformats.org/officeDocument/2006/relationships/image" Target="../media/image37.png"/><Relationship Id="rId10" Type="http://schemas.openxmlformats.org/officeDocument/2006/relationships/image" Target="../media/image21.png"/><Relationship Id="rId19" Type="http://schemas.openxmlformats.org/officeDocument/2006/relationships/image" Target="../media/image28.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5.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4.png"/><Relationship Id="rId35" Type="http://schemas.microsoft.com/office/2007/relationships/hdphoto" Target="../media/hdphoto13.wdp"/><Relationship Id="rId8" Type="http://schemas.openxmlformats.org/officeDocument/2006/relationships/image" Target="../media/image20.png"/><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35370" y="345161"/>
            <a:ext cx="8989087" cy="103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920" fontAlgn="base">
              <a:spcBef>
                <a:spcPct val="50000"/>
              </a:spcBef>
              <a:spcAft>
                <a:spcPct val="0"/>
              </a:spcAft>
            </a:pPr>
            <a:r>
              <a:rPr lang="vi-VN" altLang="en-US" sz="2400" b="1" dirty="0">
                <a:latin typeface="Times New Roman" pitchFamily="18" charset="0"/>
              </a:rPr>
              <a:t>PHÒNG </a:t>
            </a:r>
            <a:r>
              <a:rPr lang="en-US" altLang="en-US" sz="2400" b="1" dirty="0">
                <a:latin typeface="Times New Roman" pitchFamily="18" charset="0"/>
              </a:rPr>
              <a:t>GIÁO DỤC VÀ ĐÀO TẠO </a:t>
            </a:r>
            <a:r>
              <a:rPr lang="vi-VN" altLang="en-US" sz="2400" b="1" dirty="0">
                <a:latin typeface="Times New Roman" pitchFamily="18" charset="0"/>
              </a:rPr>
              <a:t>TIÊN LÃNG</a:t>
            </a:r>
            <a:endParaRPr lang="en-US" altLang="en-US" sz="2400" b="1" dirty="0">
              <a:latin typeface="Times New Roman" pitchFamily="18" charset="0"/>
            </a:endParaRPr>
          </a:p>
          <a:p>
            <a:pPr algn="ctr" defTabSz="684920" fontAlgn="base">
              <a:spcBef>
                <a:spcPct val="50000"/>
              </a:spcBef>
              <a:spcAft>
                <a:spcPct val="0"/>
              </a:spcAft>
            </a:pPr>
            <a:r>
              <a:rPr lang="vi-VN" altLang="en-US" sz="2400" b="1" dirty="0" smtClean="0">
                <a:latin typeface="Times New Roman" pitchFamily="18" charset="0"/>
              </a:rPr>
              <a:t>TRƯỜNG TIỂU HỌC KIẾN THIẾT</a:t>
            </a:r>
            <a:endParaRPr lang="en-US" altLang="en-US" sz="2400" b="1" dirty="0">
              <a:latin typeface="Times New Roman" pitchFamily="18" charset="0"/>
            </a:endParaRPr>
          </a:p>
        </p:txBody>
      </p:sp>
      <p:pic>
        <p:nvPicPr>
          <p:cNvPr id="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257800"/>
            <a:ext cx="1219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4"/>
          <p:cNvSpPr txBox="1">
            <a:spLocks noChangeArrowheads="1"/>
          </p:cNvSpPr>
          <p:nvPr/>
        </p:nvSpPr>
        <p:spPr bwMode="auto">
          <a:xfrm>
            <a:off x="992755" y="4062337"/>
            <a:ext cx="9488626" cy="162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4920" eaLnBrk="1" fontAlgn="base" hangingPunct="1">
              <a:spcBef>
                <a:spcPts val="1348"/>
              </a:spcBef>
              <a:spcAft>
                <a:spcPct val="0"/>
              </a:spcAft>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Nguyễn Thị Minh</a:t>
            </a:r>
          </a:p>
          <a:p>
            <a:pPr defTabSz="684920" eaLnBrk="1" fontAlgn="base" hangingPunct="1">
              <a:spcBef>
                <a:spcPts val="1348"/>
              </a:spcBef>
              <a:spcAft>
                <a:spcPct val="0"/>
              </a:spcAft>
              <a:defRPr/>
            </a:pP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423406" y="-42405"/>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270795" y="24672"/>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V="1">
            <a:off x="3934583" y="1377171"/>
            <a:ext cx="4483704"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2000" y="5477565"/>
            <a:ext cx="2336800" cy="120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593772" y="6087646"/>
            <a:ext cx="3178628" cy="369332"/>
          </a:xfrm>
          <a:prstGeom prst="rect">
            <a:avLst/>
          </a:prstGeom>
          <a:noFill/>
        </p:spPr>
        <p:txBody>
          <a:bodyPr wrap="square" rtlCol="0">
            <a:spAutoFit/>
          </a:bodyPr>
          <a:lstStyle/>
          <a:p>
            <a:r>
              <a:rPr lang="en-US" b="1" i="1" dirty="0" err="1">
                <a:latin typeface="Times New Roman" panose="02020603050405020304" pitchFamily="18" charset="0"/>
                <a:cs typeface="Times New Roman" panose="02020603050405020304" pitchFamily="18" charset="0"/>
              </a:rPr>
              <a:t>Năm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học</a:t>
            </a:r>
            <a:r>
              <a:rPr lang="en-US" b="1" i="1" dirty="0">
                <a:latin typeface="Times New Roman" panose="02020603050405020304" pitchFamily="18" charset="0"/>
                <a:cs typeface="Times New Roman" panose="02020603050405020304" pitchFamily="18" charset="0"/>
              </a:rPr>
              <a:t>: </a:t>
            </a:r>
            <a:r>
              <a:rPr lang="vi-VN" b="1" i="1" dirty="0">
                <a:latin typeface="Times New Roman" panose="02020603050405020304" pitchFamily="18" charset="0"/>
                <a:cs typeface="Times New Roman" panose="02020603050405020304" pitchFamily="18" charset="0"/>
              </a:rPr>
              <a:t>2024</a:t>
            </a:r>
            <a:r>
              <a:rPr lang="en-US" b="1" i="1" dirty="0">
                <a:latin typeface="Times New Roman" panose="02020603050405020304" pitchFamily="18" charset="0"/>
                <a:cs typeface="Times New Roman" panose="02020603050405020304" pitchFamily="18" charset="0"/>
              </a:rPr>
              <a:t> - </a:t>
            </a:r>
            <a:r>
              <a:rPr lang="vi-VN" b="1" i="1" dirty="0">
                <a:latin typeface="Times New Roman" panose="02020603050405020304" pitchFamily="18" charset="0"/>
                <a:cs typeface="Times New Roman" panose="02020603050405020304" pitchFamily="18" charset="0"/>
              </a:rPr>
              <a:t>2025</a:t>
            </a:r>
            <a:endParaRPr lang="en-US"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565030" y="2378314"/>
            <a:ext cx="8669216" cy="1569660"/>
          </a:xfrm>
          <a:prstGeom prst="rect">
            <a:avLst/>
          </a:prstGeom>
          <a:noFill/>
        </p:spPr>
        <p:txBody>
          <a:bodyPr wrap="square" rtlCol="0">
            <a:spAutoFit/>
          </a:bodyPr>
          <a:lstStyle/>
          <a:p>
            <a:pPr algn="ctr"/>
            <a:r>
              <a:rPr lang="vi-VN" sz="3200" b="1" dirty="0" smtClean="0">
                <a:latin typeface="Times New Roman" panose="02020603050405020304" pitchFamily="18" charset="0"/>
                <a:cs typeface="Times New Roman" panose="02020603050405020304" pitchFamily="18" charset="0"/>
              </a:rPr>
              <a:t>KHOA HỌC</a:t>
            </a:r>
          </a:p>
          <a:p>
            <a:pPr algn="ctr"/>
            <a:r>
              <a:rPr lang="vi-VN" sz="3200" b="1" dirty="0" smtClean="0">
                <a:latin typeface="Times New Roman" panose="02020603050405020304" pitchFamily="18" charset="0"/>
                <a:cs typeface="Times New Roman" panose="02020603050405020304" pitchFamily="18" charset="0"/>
              </a:rPr>
              <a:t>ĐỘNG VẬT CẦN GÌ ĐỂ SỐNG ?</a:t>
            </a:r>
          </a:p>
          <a:p>
            <a:pPr algn="ctr"/>
            <a:r>
              <a:rPr lang="vi-VN" sz="3200" b="1" dirty="0" smtClean="0">
                <a:latin typeface="Times New Roman" panose="02020603050405020304" pitchFamily="18" charset="0"/>
                <a:cs typeface="Times New Roman" panose="02020603050405020304" pitchFamily="18" charset="0"/>
              </a:rPr>
              <a:t>(Tiết </a:t>
            </a:r>
            <a:r>
              <a:rPr lang="vi-VN" sz="3200" b="1" dirty="0" smtClean="0">
                <a:latin typeface="Times New Roman" panose="02020603050405020304" pitchFamily="18" charset="0"/>
                <a:cs typeface="Times New Roman" panose="02020603050405020304" pitchFamily="18" charset="0"/>
              </a:rPr>
              <a:t>1)</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90930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37"/>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ọn l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6851" y="544750"/>
            <a:ext cx="10145949" cy="5515582"/>
          </a:xfrm>
          <a:prstGeom prst="rect">
            <a:avLst/>
          </a:prstGeom>
        </p:spPr>
      </p:pic>
    </p:spTree>
    <p:extLst>
      <p:ext uri="{BB962C8B-B14F-4D97-AF65-F5344CB8AC3E}">
        <p14:creationId xmlns:p14="http://schemas.microsoft.com/office/powerpoint/2010/main" val="2010993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tên con vậ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642026"/>
            <a:ext cx="9144000" cy="5223753"/>
          </a:xfrm>
          <a:prstGeom prst="rect">
            <a:avLst/>
          </a:prstGeom>
        </p:spPr>
      </p:pic>
    </p:spTree>
    <p:extLst>
      <p:ext uri="{BB962C8B-B14F-4D97-AF65-F5344CB8AC3E}">
        <p14:creationId xmlns:p14="http://schemas.microsoft.com/office/powerpoint/2010/main" val="2970729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37"/>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1112</Words>
  <Application>Microsoft Office PowerPoint</Application>
  <PresentationFormat>Widescreen</PresentationFormat>
  <Paragraphs>70</Paragraphs>
  <Slides>30</Slides>
  <Notes>8</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30</vt:i4>
      </vt:variant>
    </vt:vector>
  </HeadingPairs>
  <TitlesOfParts>
    <vt:vector size="47" baseType="lpstr">
      <vt:lpstr>Anaheim</vt:lpstr>
      <vt:lpstr>Arial</vt:lpstr>
      <vt:lpstr>Calibri</vt:lpstr>
      <vt:lpstr>Calibri Light</vt:lpstr>
      <vt:lpstr>Cambria</vt:lpstr>
      <vt:lpstr>等线</vt:lpstr>
      <vt:lpstr>inpin heiti</vt:lpstr>
      <vt:lpstr>Nunito</vt:lpstr>
      <vt:lpstr>Ranchers</vt:lpstr>
      <vt:lpstr>Tahoma</vt:lpstr>
      <vt:lpstr>Times New Roman</vt:lpstr>
      <vt:lpstr>UTM Loko</vt:lpstr>
      <vt:lpstr>字魂59号-创粗黑</vt:lpstr>
      <vt:lpstr>方正粗谭黑简体</vt:lpstr>
      <vt:lpstr>Office Theme</vt:lpstr>
      <vt:lpstr>Science Subject for Pre-K: Observe insect life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PKComputer</cp:lastModifiedBy>
  <cp:revision>49</cp:revision>
  <dcterms:created xsi:type="dcterms:W3CDTF">2023-10-03T02:10:49Z</dcterms:created>
  <dcterms:modified xsi:type="dcterms:W3CDTF">2024-12-26T07:14:55Z</dcterms:modified>
</cp:coreProperties>
</file>