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</p:sldMasterIdLst>
  <p:notesMasterIdLst>
    <p:notesMasterId r:id="rId22"/>
  </p:notesMasterIdLst>
  <p:sldIdLst>
    <p:sldId id="335" r:id="rId4"/>
    <p:sldId id="334" r:id="rId5"/>
    <p:sldId id="292" r:id="rId6"/>
    <p:sldId id="258" r:id="rId7"/>
    <p:sldId id="259" r:id="rId8"/>
    <p:sldId id="261" r:id="rId9"/>
    <p:sldId id="262" r:id="rId10"/>
    <p:sldId id="263" r:id="rId11"/>
    <p:sldId id="264" r:id="rId12"/>
    <p:sldId id="342" r:id="rId13"/>
    <p:sldId id="312" r:id="rId14"/>
    <p:sldId id="338" r:id="rId15"/>
    <p:sldId id="288" r:id="rId16"/>
    <p:sldId id="336" r:id="rId17"/>
    <p:sldId id="291" r:id="rId18"/>
    <p:sldId id="314" r:id="rId19"/>
    <p:sldId id="313" r:id="rId20"/>
    <p:sldId id="34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5E493-25C1-4C02-8868-F979B7D5E92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45EA2-A71E-43FB-8545-8066D485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3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8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45EA2-A71E-43FB-8545-8066D4856C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69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3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89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C2E73D-4E68-494C-8890-C8A25994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B4250A-67C4-486D-A36D-D446DF95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11E99E-22CD-41C4-B265-BD5B5FEE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E0E0CA-94E2-49A9-A5E3-9E5C7B6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2AB362-FA27-48AE-A32C-3FF2EB6F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D8FCD-2E75-4E75-996D-916070EC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1143FB-09E8-407A-A3C9-52110D2FA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25DEF-BF76-4FBC-93BC-5B5790B8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9CF93-820F-44D6-853E-AC7E1B33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B687F5-16BB-4CB9-807B-A7359F3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1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CCFE39-67F3-4E2B-8C02-B6B0CD765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F336EC-0913-4A4C-B663-CF56E280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CAB8E6-C547-465E-9173-6534661B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7FB669-065C-4EA7-BE50-D09DB055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868750-6516-4888-BD86-7354E1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4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BAD0F0-40FC-4EB7-9DD7-85222904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1C3186-469C-4512-A000-0DB50A4FE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14DAB7-A91E-49D0-A2A5-A016E2EA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AB53F-95F3-4FFB-A62F-B4781C55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33F27D-3801-4655-AEF8-F5AA5E7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id="{0C83305F-17DE-4531-8DD0-9C7426AAC842}"/>
              </a:ext>
            </a:extLst>
          </p:cNvPr>
          <p:cNvSpPr/>
          <p:nvPr userDrawn="1"/>
        </p:nvSpPr>
        <p:spPr>
          <a:xfrm>
            <a:off x="173620" y="202557"/>
            <a:ext cx="11747385" cy="6655443"/>
          </a:xfrm>
          <a:prstGeom prst="roundRect">
            <a:avLst>
              <a:gd name="adj" fmla="val 710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id="{7D9BBEE7-57EB-4BC2-8DB8-D14FFE67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2" y="-16856"/>
            <a:ext cx="12192000" cy="3766457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CC014C71-A37C-4EE9-8A85-915EEAB76362}"/>
              </a:ext>
            </a:extLst>
          </p:cNvPr>
          <p:cNvGrpSpPr/>
          <p:nvPr userDrawn="1"/>
        </p:nvGrpSpPr>
        <p:grpSpPr>
          <a:xfrm>
            <a:off x="-855759" y="6056773"/>
            <a:ext cx="13218777" cy="1116671"/>
            <a:chOff x="-855759" y="4334995"/>
            <a:chExt cx="13218777" cy="283845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577577E9-A590-4E95-951A-02804F1A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759" y="4334995"/>
              <a:ext cx="13218777" cy="2538694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99F3E138-25A9-4CF7-8122-CB75FA2C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02" y="4334995"/>
              <a:ext cx="12192000" cy="2838450"/>
            </a:xfrm>
            <a:prstGeom prst="rect">
              <a:avLst/>
            </a:prstGeom>
          </p:spPr>
        </p:pic>
      </p:grp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9E245CF6-3C7A-49E4-9A7D-88FFBC61E9BB}"/>
              </a:ext>
            </a:extLst>
          </p:cNvPr>
          <p:cNvGrpSpPr/>
          <p:nvPr userDrawn="1"/>
        </p:nvGrpSpPr>
        <p:grpSpPr>
          <a:xfrm>
            <a:off x="270995" y="5184545"/>
            <a:ext cx="936738" cy="1371600"/>
            <a:chOff x="6135308" y="4402280"/>
            <a:chExt cx="936738" cy="137160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41F90FD-3069-4B40-A327-C8051727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6AD00307-6618-4471-8A5E-31FCF568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2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58F-48F7-8410-20C1-05564EA58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755C8-376E-2920-A4F4-AFB6E540E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4FDA7-EF61-182A-157E-935C383EE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BB9D7-8985-5478-274D-8124D12A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1B3C3-0387-6C0E-9E34-2FECAE22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52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689D-AEDE-4D0C-9D81-0FC1631A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CB2E8-F6C4-05C1-A033-DBA4617C6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1A923-837E-12C5-E17A-ED0356E8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2868A-6C21-5D82-7AA3-CAB84E1F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A7C16-3ACE-9AD2-6857-2FBE3F7E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17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B2EB-43C0-B02F-9DE7-9AF1B3B1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62B48-C7B5-49C4-72C7-9F8BB1875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E5E5F-2283-66BE-0530-C86474F0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E0BCD-1937-5DD1-054B-B2A010A2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8A001-596F-B9AC-8431-530A75DF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22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D7DC-C600-5CC0-7AE1-BF2B32D0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05461-15F1-7902-2ABF-34ADA8AA4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05E59-D033-E3FA-B5B3-3BD383056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B93D5-E955-AF74-EDAB-93174EF5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CB440-B20E-688E-EE2D-49119681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C77D8-8D18-9A60-53A9-ECEF256B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967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7CBF-0FB3-19F1-EEEF-CA13466B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8459C-DEFD-A913-598C-77C324EF8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CC9B6-8248-7EA3-1E86-BFC4E066D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C9E95-77E7-5A4D-ACFD-96BE520EE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FFD31-C307-4A0D-9FB8-C98157140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01F8A-E4DF-A918-F904-A5E0EA8F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8DBA0-C99D-E6A8-5146-3EFC8B0A8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9249A-C0D2-AA9F-9492-23CC0304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143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EDE79-B123-440F-46A2-A6EB9367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41D49-D24A-0CD1-FE3D-6FF8A794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64F1-6C79-593C-6CD0-320A8FC1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EB11B-294B-75B5-69C8-81441D50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92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C59FB-5ECF-3932-F234-B876C37F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60C85-AED5-50BF-C04C-F52BDAB6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EBAB-1084-8CC1-E673-EE8B6CB7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5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DC4685-8D51-49F1-BEC5-1859A33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CBB910-3AFA-4034-A3E5-74731F48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3AC99-AE84-4726-B26E-8032C8A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7554F-B681-4590-9608-398DD88F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E1BB2E-AC0E-44FB-BC4A-6B1575F5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6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26B4-8453-A18C-C94E-C1861B5F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1B42-C33D-1F4F-771B-71AB1F8F5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B259F-28D9-BBCD-3BDB-2D9755C99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72277-5DC1-BF96-5255-B2D73E786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373C2-1B08-9AD6-F074-8E5225AEF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4E1FC-67E0-CE84-9248-B9F10E43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09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10F7-E22F-25E1-27F9-894EF93A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F073A-0F42-57F1-2D7D-282742D32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3CA1B-6A01-E15D-1E5D-007819928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1B4CC-2753-DF69-8E16-75DCF939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61124-02F3-A95F-8017-884F3200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EB274-070D-7BE5-8C7C-952E36E9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30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DEA2-CA11-BB78-6484-590FCA03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3CE2D-0F92-EF62-3ACD-E4D8F3A09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E0D15-5ADC-F709-ADA4-9B2F6CA0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B7BED-0C74-97FB-174B-B3110079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4194D-32B4-FC80-D4CE-F2E1E896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512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7B020-9F7E-5B8B-DD4C-3A4813FF8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42964-4633-C866-19AF-E3AA8CD51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17545-D34C-52AA-BAA4-49C0AF43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07FA0-278F-E7EE-0584-AF4D337A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B8543-103C-3F23-7F9F-40F69239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30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9D47C9-D543-4E94-90EF-13253CE8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4E45A3-5652-428A-A460-D16C80537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4F94A2-435F-48C6-A1EC-3ACC804F9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EAFBFF-D740-474B-8670-FE123DE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9BD987-0872-4CD6-BFB7-07CD0D59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F6F1A-4669-46FA-B742-15D90A6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2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A19D9-DD18-443C-901F-2FB315A1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7BABC0-81A9-4BE7-897A-2882719CC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5BAD6C-2F44-4B63-AB92-145E59CD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502895-EEF5-45A4-B12B-D09712AB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295F16-398E-47C8-A4FC-D87D966F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881909-9AD2-4012-A495-D713187F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5B2517-9DFB-4E9E-BAEC-F2FE82F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3CF7CC7-797C-4FA7-AE46-0167D64E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2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08A7F7-2A11-413C-A568-61B7C3A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3709B0-A28C-4187-AE22-12525D77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6C3824-54A4-4CB0-BB2E-B13A5A86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17C4C9-6501-46C3-B0F0-32530E6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6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3607838-A5C2-45F2-8A2A-C8CB6203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7C8891-94D0-47FA-8CB3-22EC351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A5ABA4-E65C-4860-B8AD-80813522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1A854C-4FE8-4E7E-9FB2-27136735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4D468A-A6B1-4DF8-98AD-13CFF4C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1E4B7B-4663-4CA8-9197-A5109AB9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6B1300-64E1-4FB6-AF5C-FEDA71D7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CE6106-82CA-45DE-97E0-9498924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B5773E-5958-47FE-9FD7-A056959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132A1-2398-4442-B711-67D1E489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70E6C5-17B0-417D-96B5-8E3550F0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8C6F4F-7B98-4987-81BB-5200896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E90B87-D1FD-4E58-93BF-8A59061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7785B8-F18F-43B7-8A50-797015C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1DE010-7744-42BB-850D-219828A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A666AF7-8D3F-4CD7-8A66-36CF4407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0F4898-ECE6-4F28-BA41-E1917ECB8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2B3E05-DAAF-42A9-80D6-ED4214F3C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3F081-F403-4045-ACE1-DDD665069667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F6348C-9538-40DB-9767-680AEB48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E6EFC-A6DD-4494-8D19-343B29E11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F52B781-0017-0590-8446-72BF8831DF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85725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17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25D3B-B9B9-49B4-2516-E171053B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7A580-C540-C18D-BABB-0EBF9DA5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AB4D9-4E2D-7AB3-2BA7-202F131A7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C2BCC-0EFB-FB3F-2CF4-0A1999594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6974A-531E-B337-BACB-195EF9E19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28D3AA8-063F-C5D6-AB32-A23F058FDE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49" y="18097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1A565ED-F883-360F-3F84-61BCBDB936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77" y="8070333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3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slide" Target="slide6.xml"/><Relationship Id="rId26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slide" Target="slide9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hyperlink" Target="https://www.facebook.com/nkpowerskills" TargetMode="External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35370" y="345161"/>
            <a:ext cx="8989087" cy="103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92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PHÒNG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 DỤC VÀ ĐÀO TẠO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TIÊN LÃNG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68492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lang="vi-VN" altLang="en-US" sz="2400" b="1" dirty="0" smtClean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IẾN THIẾT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257800"/>
            <a:ext cx="1219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565030" y="4914428"/>
            <a:ext cx="9488626" cy="16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920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 Minh</a:t>
            </a:r>
            <a:endParaRPr kumimoji="0" lang="vi-VN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84920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3406" y="-42405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0795" y="2467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934583" y="1377171"/>
            <a:ext cx="448370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477565"/>
            <a:ext cx="2336800" cy="120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93772" y="6087646"/>
            <a:ext cx="31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5030" y="2378314"/>
            <a:ext cx="8669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 SỬ VÀ ĐỊA LÍ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13: VĂN MIẾU – QUỐC TỬ GIÁM 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(Tiết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14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2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1226427"/>
            <a:ext cx="7347892" cy="3846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4653023" y="1563566"/>
            <a:ext cx="6776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8F9113DD-1E98-9CC4-E82C-1EC47F22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5" y="990725"/>
            <a:ext cx="5248150" cy="5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T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643" y="243068"/>
            <a:ext cx="11620981" cy="63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195210" y="236340"/>
            <a:ext cx="11866651" cy="6621659"/>
            <a:chOff x="2329990" y="215793"/>
            <a:chExt cx="7532018" cy="62887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6D98C31-A518-6F47-8B15-F62B6E75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644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9F40A-AD92-65E9-FC26-6601D33BA3A3}"/>
              </a:ext>
            </a:extLst>
          </p:cNvPr>
          <p:cNvSpPr txBox="1"/>
          <p:nvPr/>
        </p:nvSpPr>
        <p:spPr>
          <a:xfrm>
            <a:off x="979042" y="168240"/>
            <a:ext cx="1025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6,7,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ể tên một số hoạt động được tổ chức ở khu di tích Văn Miếu – Quốc Tử Giám nhằm tôn vinh truyền thống hiếu học của dân tộc.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D2883-D723-D23B-E836-8A87FE376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573" y="2258174"/>
            <a:ext cx="4559893" cy="3647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3023B-E573-5F72-16DE-87CDF89BB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281" y="2341812"/>
            <a:ext cx="5205812" cy="3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13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7" y="92782"/>
            <a:ext cx="5642658" cy="3779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7" y="3987663"/>
            <a:ext cx="5642658" cy="3238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4" y="2893"/>
            <a:ext cx="6012566" cy="3744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8" y="3871917"/>
            <a:ext cx="6012566" cy="32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996C1B-BB65-4C0D-8699-E919492D8391}"/>
              </a:ext>
            </a:extLst>
          </p:cNvPr>
          <p:cNvSpPr/>
          <p:nvPr/>
        </p:nvSpPr>
        <p:spPr>
          <a:xfrm>
            <a:off x="1428106" y="525350"/>
            <a:ext cx="957551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T"/>
                <a:ea typeface="Times New Roman" panose="02020603050405020304" pitchFamily="18" charset="0"/>
                <a:cs typeface="Calibri" panose="020F0502020204030204" pitchFamily="34" charset="0"/>
              </a:rPr>
              <a:t>Theo em, cần làm gì để giữ gìn và phát huy giá trị của khu di tích Văn Miếu – Quốc Tử Giám?</a:t>
            </a:r>
            <a:endParaRPr lang="en-US" sz="4000" b="1" dirty="0">
              <a:solidFill>
                <a:srgbClr val="002060"/>
              </a:solidFill>
              <a:effectLst/>
              <a:latin typeface="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1226427"/>
            <a:ext cx="7347892" cy="3846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5171845" y="1771910"/>
            <a:ext cx="60151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8F9113DD-1E98-9CC4-E82C-1EC47F22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5" y="990725"/>
            <a:ext cx="5248150" cy="5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195210" y="236340"/>
            <a:ext cx="11866651" cy="6621659"/>
            <a:chOff x="2329990" y="215793"/>
            <a:chExt cx="7532018" cy="62887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6D98C31-A518-6F47-8B15-F62B6E75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54" y="143221"/>
            <a:ext cx="11824133" cy="1171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9F40A-AD92-65E9-FC26-6601D33BA3A3}"/>
              </a:ext>
            </a:extLst>
          </p:cNvPr>
          <p:cNvSpPr txBox="1"/>
          <p:nvPr/>
        </p:nvSpPr>
        <p:spPr>
          <a:xfrm>
            <a:off x="979042" y="168240"/>
            <a:ext cx="1025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Đề xuất một số việc nên làm và không nên làm để góp phần gìn giữ và phát huy giá trị của Văn Miếu - Quốc Tử Giám.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92A881-50B5-25C2-623F-937DA2947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457442"/>
              </p:ext>
            </p:extLst>
          </p:nvPr>
        </p:nvGraphicFramePr>
        <p:xfrm>
          <a:off x="595901" y="1756881"/>
          <a:ext cx="11065268" cy="4818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2634">
                  <a:extLst>
                    <a:ext uri="{9D8B030D-6E8A-4147-A177-3AD203B41FA5}">
                      <a16:colId xmlns:a16="http://schemas.microsoft.com/office/drawing/2014/main" val="161953462"/>
                    </a:ext>
                  </a:extLst>
                </a:gridCol>
                <a:gridCol w="5532634">
                  <a:extLst>
                    <a:ext uri="{9D8B030D-6E8A-4147-A177-3AD203B41FA5}">
                      <a16:colId xmlns:a16="http://schemas.microsoft.com/office/drawing/2014/main" val="4169275478"/>
                    </a:ext>
                  </a:extLst>
                </a:gridCol>
              </a:tblGrid>
              <a:tr h="877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Nên làm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 nên làm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13302"/>
                  </a:ext>
                </a:extLst>
              </a:tr>
              <a:tr h="877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376647"/>
                  </a:ext>
                </a:extLst>
              </a:tr>
              <a:tr h="877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63845"/>
                  </a:ext>
                </a:extLst>
              </a:tr>
              <a:tr h="877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988603"/>
                  </a:ext>
                </a:extLst>
              </a:tr>
              <a:tr h="13089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348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DC81F2-6EAC-952E-63E7-16C36F5C43F6}"/>
              </a:ext>
            </a:extLst>
          </p:cNvPr>
          <p:cNvSpPr txBox="1"/>
          <p:nvPr/>
        </p:nvSpPr>
        <p:spPr>
          <a:xfrm>
            <a:off x="811657" y="2753474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98F63-7873-C2F7-9D6D-AE74AC12F390}"/>
              </a:ext>
            </a:extLst>
          </p:cNvPr>
          <p:cNvSpPr txBox="1"/>
          <p:nvPr/>
        </p:nvSpPr>
        <p:spPr>
          <a:xfrm>
            <a:off x="801382" y="3657600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 gìn vệ sinh khi tham quan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789BEF-2260-B1DD-6868-62985936448F}"/>
              </a:ext>
            </a:extLst>
          </p:cNvPr>
          <p:cNvSpPr txBox="1"/>
          <p:nvPr/>
        </p:nvSpPr>
        <p:spPr>
          <a:xfrm>
            <a:off x="791108" y="4541177"/>
            <a:ext cx="5476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 chức nhiều cuộc tham quan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807E1-356A-943A-AA0D-ED41C0316994}"/>
              </a:ext>
            </a:extLst>
          </p:cNvPr>
          <p:cNvSpPr txBox="1"/>
          <p:nvPr/>
        </p:nvSpPr>
        <p:spPr>
          <a:xfrm>
            <a:off x="760285" y="5373383"/>
            <a:ext cx="5476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Tuyên truyền giữ gìn bảo vệ khu di 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1DDB7E-99F5-02CB-A4CB-8E5A7A1697AA}"/>
              </a:ext>
            </a:extLst>
          </p:cNvPr>
          <p:cNvSpPr txBox="1"/>
          <p:nvPr/>
        </p:nvSpPr>
        <p:spPr>
          <a:xfrm>
            <a:off x="6267235" y="2671281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xấu hình ảnh khu di 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4037D5-5C01-2742-82F3-728C97C55202}"/>
              </a:ext>
            </a:extLst>
          </p:cNvPr>
          <p:cNvSpPr txBox="1"/>
          <p:nvPr/>
        </p:nvSpPr>
        <p:spPr>
          <a:xfrm>
            <a:off x="6267235" y="3667874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 rác bừa bãi khi tham quan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F1E96C-5299-37ED-AD84-6E203D654C11}"/>
              </a:ext>
            </a:extLst>
          </p:cNvPr>
          <p:cNvSpPr txBox="1"/>
          <p:nvPr/>
        </p:nvSpPr>
        <p:spPr>
          <a:xfrm>
            <a:off x="6236413" y="4592548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Giẫm đạp lên cỏ tại khu di 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901776-CE4E-C903-BAAB-1671846D2046}"/>
              </a:ext>
            </a:extLst>
          </p:cNvPr>
          <p:cNvSpPr txBox="1"/>
          <p:nvPr/>
        </p:nvSpPr>
        <p:spPr>
          <a:xfrm>
            <a:off x="6287784" y="5455577"/>
            <a:ext cx="544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bậy lên tường tại khu di 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5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0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1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AAABFFB0-9E27-4810-8059-28A767691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CB8D3-1BCC-83C3-BE03-58357F86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350" y="1959200"/>
            <a:ext cx="826079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5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8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9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20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1" name="Ghé thăm Fb.com/nkpowerskills">
            <a:hlinkClick r:id="rId21" action="ppaction://hlinksldjump"/>
          </p:cNvPr>
          <p:cNvSpPr/>
          <p:nvPr/>
        </p:nvSpPr>
        <p:spPr>
          <a:xfrm>
            <a:off x="5040160" y="24161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3" name="02 NK PowerSkills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938226" flipH="1">
            <a:off x="4599192" y="3064931"/>
            <a:ext cx="1145498" cy="1150884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4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471" y="-522177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26" action="ppaction://hlinksldjump"/>
            <a:extLst>
              <a:ext uri="{FF2B5EF4-FFF2-40B4-BE49-F238E27FC236}">
                <a16:creationId xmlns:a16="http://schemas.microsoft.com/office/drawing/2014/main" id="{3B302028-8141-2388-F4E2-F9D6D4B77C8E}"/>
              </a:ext>
            </a:extLst>
          </p:cNvPr>
          <p:cNvSpPr/>
          <p:nvPr/>
        </p:nvSpPr>
        <p:spPr>
          <a:xfrm>
            <a:off x="10335802" y="102742"/>
            <a:ext cx="1304818" cy="523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Văn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1070</a:t>
            </a: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1078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1075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1076</a:t>
            </a:r>
          </a:p>
        </p:txBody>
      </p:sp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Văn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Lý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Lý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55CF9F98-F570-4CDA-B16C-5A892A56325F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Lý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Thái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Lý Thái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wrong icon">
            <a:extLst>
              <a:ext uri="{FF2B5EF4-FFF2-40B4-BE49-F238E27FC236}">
                <a16:creationId xmlns:a16="http://schemas.microsoft.com/office/drawing/2014/main" id="{F79B237D-35C5-468C-900D-BC20F176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631444" y="718392"/>
            <a:ext cx="9783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N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 học tập của các hoàng tử, con gia đình quý tộc, quan lại và những người giỏi trong nước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4D7B22B7-BDC6-4FC8-9C22-3BA617CB7EA1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946A6702-24C3-4A72-B4DD-1DC723045C02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Văn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EBC8B83C-6FA7-4E61-997C-9D935509B50D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Hoàng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70B7EE50-BD5F-4734-9D40-7788F40019D1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Bia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5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E8C7CC7C-493F-4533-9620-DBAA4E73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F5F38AA9-7A05-430C-BA26-E707AB4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3216A205-6FFD-4732-8474-1851409A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63D4A7B2-8B91-4C9D-9B5F-23FB5B80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FAA7391-3C52-423E-ACB0-607766437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48C63C2-3763-4FB2-BE2E-DE8C38079CA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99DA8C1-76E2-42C5-A44B-34EDDC8A4A6C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Bia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hắc tên những người đỗ tiến sĩ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03586F24-9CB2-47B2-8A73-D3B7C001DF83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3D36A8EA-E5EC-4B9E-AF8A-4B5EA5291567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AFC6A878-C3A4-421D-9507-FD31055113CA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43A2DDAE-9ADD-4692-8996-744F5FDBE842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5" action="ppaction://hlinksldjump"/>
            <a:extLst>
              <a:ext uri="{FF2B5EF4-FFF2-40B4-BE49-F238E27FC236}">
                <a16:creationId xmlns:a16="http://schemas.microsoft.com/office/drawing/2014/main" id="{1FC5E2A0-12FD-4EA7-93F5-E00F11B48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0B54BA80-B247-4525-B8D2-99EBE4D0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91B7F210-44A7-4B3A-AF86-7BD3743F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BD27C6B0-A3CD-4C21-9DE4-DCD0897F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078178D9-7968-4232-972A-F20820FC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4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402</Words>
  <Application>Microsoft Office PowerPoint</Application>
  <PresentationFormat>Widescreen</PresentationFormat>
  <Paragraphs>60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.VnBlack</vt:lpstr>
      <vt:lpstr>Arial</vt:lpstr>
      <vt:lpstr>Calibri</vt:lpstr>
      <vt:lpstr>Calibri Light</vt:lpstr>
      <vt:lpstr>Cambria</vt:lpstr>
      <vt:lpstr>等线</vt:lpstr>
      <vt:lpstr>等线 Light</vt:lpstr>
      <vt:lpstr>T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40</cp:revision>
  <dcterms:created xsi:type="dcterms:W3CDTF">2023-09-27T11:21:18Z</dcterms:created>
  <dcterms:modified xsi:type="dcterms:W3CDTF">2024-12-26T08:00:26Z</dcterms:modified>
</cp:coreProperties>
</file>