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508" r:id="rId2"/>
    <p:sldId id="511" r:id="rId3"/>
    <p:sldId id="384" r:id="rId4"/>
    <p:sldId id="517" r:id="rId5"/>
    <p:sldId id="383" r:id="rId6"/>
    <p:sldId id="506" r:id="rId7"/>
    <p:sldId id="347" r:id="rId8"/>
    <p:sldId id="376" r:id="rId9"/>
    <p:sldId id="386" r:id="rId10"/>
    <p:sldId id="401" r:id="rId11"/>
    <p:sldId id="513" r:id="rId12"/>
    <p:sldId id="512" r:id="rId13"/>
    <p:sldId id="474" r:id="rId14"/>
    <p:sldId id="475" r:id="rId15"/>
    <p:sldId id="516" r:id="rId16"/>
    <p:sldId id="410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356D4-D688-4508-A336-3976A0F58779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3B99-F81E-40B2-8C14-53169C860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3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2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02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1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0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75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13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16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65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90" y="490330"/>
            <a:ext cx="9117497" cy="1361747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94B5223-0C4F-1C41-E8D7-DCA913978F1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DC1D30-86B3-49F7-B48E-BA23458C2B6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650" y="2306467"/>
            <a:ext cx="2998331" cy="7815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dã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man,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E274366C-6EE1-8D81-285E-FB6FC412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7" y="3853836"/>
            <a:ext cx="3949651" cy="858838"/>
          </a:xfrm>
          <a:prstGeom prst="roundRect">
            <a:avLst>
              <a:gd name="adj" fmla="val 50000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678016"/>
            <a:ext cx="2955237" cy="75231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470" y="3102980"/>
            <a:ext cx="2871561" cy="7666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Chạm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sờ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nhạy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DF44F7C4-E4E6-2F8E-8A3D-BD3B2F0E114A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4795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5" grpId="0"/>
      <p:bldP spid="15" grpId="1"/>
      <p:bldP spid="16" grpId="0" animBg="1"/>
      <p:bldP spid="16" grpId="1" animBg="1"/>
      <p:bldP spid="17" grpId="0"/>
      <p:bldP spid="18" grpId="0"/>
      <p:bldP spid="18" grpId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60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90" y="490330"/>
            <a:ext cx="9117497" cy="132343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nl-N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Những hành vi bị coi là xâm hại tinh thần trẻ em 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94B5223-0C4F-1C41-E8D7-DCA913978F1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DC1D30-86B3-49F7-B48E-BA23458C2B6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650" y="2067929"/>
            <a:ext cx="2998331" cy="7815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514350" indent="-514350">
              <a:buAutoNum type="alphaUcPeriod"/>
            </a:pPr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 xúc phạm,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E274366C-6EE1-8D81-285E-FB6FC412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697" y="4914010"/>
            <a:ext cx="3923147" cy="890444"/>
          </a:xfrm>
          <a:prstGeom prst="roundRect">
            <a:avLst>
              <a:gd name="adj" fmla="val 50000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None/>
            </a:pPr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giật mình, hay mơ thấy ác mộng.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7" y="4333460"/>
            <a:ext cx="2915480" cy="7125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None/>
            </a:pPr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A và B.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8" y="3286539"/>
            <a:ext cx="2831805" cy="75537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buNone/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B.Quát mắng nặng nề, đe dọa, chửi tục, trêu ghẹo quá </a:t>
            </a:r>
            <a:endParaRPr lang="nl-NL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đối xử, so sánh, bỏ rơi,...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DF44F7C4-E4E6-2F8E-8A3D-BD3B2F0E114A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6241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5" grpId="0"/>
      <p:bldP spid="15" grpId="1"/>
      <p:bldP spid="16" grpId="0" animBg="1"/>
      <p:bldP spid="16" grpId="1" animBg="1"/>
      <p:bldP spid="17" grpId="0"/>
      <p:bldP spid="18" grpId="0"/>
      <p:bldP spid="18" grpId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018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4157" y="901149"/>
            <a:ext cx="964758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Hành vi xâm hại tinh </a:t>
            </a:r>
            <a:r>
              <a:rPr lang="nl-NL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thần trẻ em </a:t>
            </a:r>
            <a:r>
              <a:rPr lang="nl-NL" sz="4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để lại những hậu quả gì</a:t>
            </a:r>
            <a:r>
              <a:rPr lang="nl-NL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spcAft>
                <a:spcPts val="0"/>
              </a:spcAft>
            </a:pP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Lo sợ, căng thẳng thần kinh, hay giật mình, hay mơ thấy ác </a:t>
            </a: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mộng, trầm cảm.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Không tin tưởng vào người khác.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Sống thụ động, khép mình, dễ tủi thân.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đáp án trên.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8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90" y="490330"/>
            <a:ext cx="9117497" cy="132343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  <a:buNone/>
            </a:pPr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Câu 3. Khi bị xâm hại tinh thần, các em nên làm gì?</a:t>
            </a:r>
            <a:endParaRPr lang="en-US" sz="4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146851"/>
            <a:ext cx="2993782" cy="86163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742950" indent="-742950" algn="just">
              <a:spcAft>
                <a:spcPts val="0"/>
              </a:spcAft>
              <a:buAutoNum type="alphaUcPeriod"/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sẻ, tâm sự với người đáng tin cậy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 </a:t>
            </a:r>
          </a:p>
          <a:p>
            <a:pPr algn="just"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111.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E274366C-6EE1-8D81-285E-FB6FC412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7" y="3988902"/>
            <a:ext cx="3909895" cy="816535"/>
          </a:xfrm>
          <a:prstGeom prst="roundRect">
            <a:avLst>
              <a:gd name="adj" fmla="val 50000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Điều chỉnh cảm xúc của bản thân theo hướng </a:t>
            </a:r>
            <a:endParaRPr lang="nl-NL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cực, lạc quan.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704" y="5090858"/>
            <a:ext cx="3034750" cy="64426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án A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714" y="3089728"/>
            <a:ext cx="2871561" cy="76665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nl-NL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Im lặng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DF44F7C4-E4E6-2F8E-8A3D-BD3B2F0E114A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27029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7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43CB28-889B-4285-BFD3-7B33FA273930}"/>
              </a:ext>
            </a:extLst>
          </p:cNvPr>
          <p:cNvSpPr/>
          <p:nvPr/>
        </p:nvSpPr>
        <p:spPr>
          <a:xfrm>
            <a:off x="256495" y="337506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B9593-175F-0AC3-68A2-C8B238425CD7}"/>
              </a:ext>
            </a:extLst>
          </p:cNvPr>
          <p:cNvSpPr txBox="1"/>
          <p:nvPr/>
        </p:nvSpPr>
        <p:spPr>
          <a:xfrm>
            <a:off x="821933" y="639332"/>
            <a:ext cx="10664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viết ra những điều em khó nói về xâm hại tinh thần </a:t>
            </a:r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iên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đến bản thân và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vào hòm thư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63583A-3D6C-24DD-A6C2-21500404A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2424112"/>
            <a:ext cx="9138785" cy="3252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03E510C0-3AD2-673C-3964-F9AB0B9C4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90" y="490330"/>
            <a:ext cx="9117497" cy="144655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94B5223-0C4F-1C41-E8D7-DCA913978F1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1DC1D30-86B3-49F7-B48E-BA23458C2B6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7F766-4381-9C75-7E63-57B89316DF72}"/>
              </a:ext>
            </a:extLst>
          </p:cNvPr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5">
            <a:extLst>
              <a:ext uri="{FF2B5EF4-FFF2-40B4-BE49-F238E27FC236}">
                <a16:creationId xmlns:a16="http://schemas.microsoft.com/office/drawing/2014/main" id="{9A181BFE-EFBD-B91F-D7E9-55236A43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650" y="2306467"/>
            <a:ext cx="2998331" cy="7815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cậy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E274366C-6EE1-8D81-285E-FB6FC412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209" y="3750366"/>
            <a:ext cx="3896643" cy="856291"/>
          </a:xfrm>
          <a:prstGeom prst="roundRect">
            <a:avLst>
              <a:gd name="adj" fmla="val 50000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CC9C88A5-2B75-9C62-0DF3-E7A57D8DC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208" y="4691270"/>
            <a:ext cx="3008246" cy="73906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B9819BD2-7036-3D8D-AF92-F17E0CCA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470" y="3102980"/>
            <a:ext cx="2871561" cy="7666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9" name="Rectangle 82">
            <a:extLst>
              <a:ext uri="{FF2B5EF4-FFF2-40B4-BE49-F238E27FC236}">
                <a16:creationId xmlns:a16="http://schemas.microsoft.com/office/drawing/2014/main" id="{DF44F7C4-E4E6-2F8E-8A3D-BD3B2F0E114A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A78BCC-9066-897A-BF26-7C6D91EA5CFC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</p:spTree>
    <p:extLst>
      <p:ext uri="{BB962C8B-B14F-4D97-AF65-F5344CB8AC3E}">
        <p14:creationId xmlns:p14="http://schemas.microsoft.com/office/powerpoint/2010/main" val="34547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5" grpId="0"/>
      <p:bldP spid="15" grpId="1"/>
      <p:bldP spid="16" grpId="0" animBg="1"/>
      <p:bldP spid="16" grpId="1" animBg="1"/>
      <p:bldP spid="17" grpId="0"/>
      <p:bldP spid="18" grpId="0"/>
      <p:bldP spid="18" grpId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xâm h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22" y="344557"/>
            <a:ext cx="11198087" cy="56984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786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3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7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7322" y="145772"/>
            <a:ext cx="1088003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lvl="0" algn="just">
              <a:defRPr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 nào thường dễ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 ra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hại tinh thần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thể thực hiện hành vi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hại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thần là ai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hại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0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75C614-A1DC-742B-69F3-C7A6517739F9}"/>
              </a:ext>
            </a:extLst>
          </p:cNvPr>
          <p:cNvSpPr txBox="1"/>
          <p:nvPr/>
        </p:nvSpPr>
        <p:spPr>
          <a:xfrm>
            <a:off x="2070790" y="104290"/>
            <a:ext cx="7881591" cy="77902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8E46B-C033-358F-CF7D-BADDBCF31E88}"/>
              </a:ext>
            </a:extLst>
          </p:cNvPr>
          <p:cNvSpPr txBox="1"/>
          <p:nvPr/>
        </p:nvSpPr>
        <p:spPr>
          <a:xfrm>
            <a:off x="278296" y="742125"/>
            <a:ext cx="116221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chửi</a:t>
            </a:r>
            <a:r>
              <a:rPr lang="nl-NL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mắng, đe dọa, </a:t>
            </a:r>
            <a:r>
              <a:rPr lang="nl-NL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nguyền rủa, xúc phạm, chửi 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tục, trêu </a:t>
            </a:r>
            <a:r>
              <a:rPr lang="nl-NL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ghẹo quá mức, 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biệt đối </a:t>
            </a:r>
            <a:r>
              <a:rPr lang="nl-NL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xử, so sánh, coi khinh, miệt thị, hắt hủi, bỏ rơi, ...</a:t>
            </a:r>
          </a:p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dễ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ảy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lúc, mọi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có thể thực hiện hành vi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hại tinh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quen, người lạ, người thân, người hơn tuổi, người có cả hai giới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cho người bị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 lắng,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 động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tủi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mất lòng tin vào người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…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48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60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8622" y="808383"/>
            <a:ext cx="1056198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nl-NL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nl-NL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Những hành vi bị coi là xâm hại tinh </a:t>
            </a:r>
            <a:r>
              <a:rPr lang="nl-NL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 trẻ em 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Có lời nói xúc phạm,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B.Quát mắng nặng nề, đe dọa, chửi tục, trêu 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ghẹo quá mức, 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đối 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xử, so sánh, bỏ rơi,...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Hay giật mình, hay mơ thấy ác mộng.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A và B.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9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714</Words>
  <Application>Microsoft Office PowerPoint</Application>
  <PresentationFormat>Widescreen</PresentationFormat>
  <Paragraphs>59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宋体</vt:lpstr>
      <vt:lpstr>Arial</vt:lpstr>
      <vt:lpstr>Calibri</vt:lpstr>
      <vt:lpstr>Cambria</vt:lpstr>
      <vt:lpstr>等线</vt:lpstr>
      <vt:lpstr>Tahoma</vt:lpstr>
      <vt:lpstr>Times New Roman</vt:lpstr>
      <vt:lpstr>字魂107号-萌趣欢乐体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97</cp:revision>
  <dcterms:created xsi:type="dcterms:W3CDTF">2023-11-08T05:37:12Z</dcterms:created>
  <dcterms:modified xsi:type="dcterms:W3CDTF">2024-05-12T05:19:59Z</dcterms:modified>
</cp:coreProperties>
</file>