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3" r:id="rId3"/>
  </p:sldMasterIdLst>
  <p:notesMasterIdLst>
    <p:notesMasterId r:id="rId44"/>
  </p:notesMasterIdLst>
  <p:sldIdLst>
    <p:sldId id="2007577380" r:id="rId4"/>
    <p:sldId id="2007577216" r:id="rId5"/>
    <p:sldId id="2007577378" r:id="rId6"/>
    <p:sldId id="2007577418" r:id="rId7"/>
    <p:sldId id="2007577382" r:id="rId8"/>
    <p:sldId id="2007577383" r:id="rId9"/>
    <p:sldId id="2007577384" r:id="rId10"/>
    <p:sldId id="2007577420" r:id="rId11"/>
    <p:sldId id="2007577402" r:id="rId12"/>
    <p:sldId id="2007577385" r:id="rId13"/>
    <p:sldId id="2007577386" r:id="rId14"/>
    <p:sldId id="2007577404" r:id="rId15"/>
    <p:sldId id="2007577387" r:id="rId16"/>
    <p:sldId id="2007577421" r:id="rId17"/>
    <p:sldId id="2007577422" r:id="rId18"/>
    <p:sldId id="2007577389" r:id="rId19"/>
    <p:sldId id="2007577394" r:id="rId20"/>
    <p:sldId id="2007577405" r:id="rId21"/>
    <p:sldId id="2007577406" r:id="rId22"/>
    <p:sldId id="2007577407" r:id="rId23"/>
    <p:sldId id="2007577423" r:id="rId24"/>
    <p:sldId id="2007577408" r:id="rId25"/>
    <p:sldId id="2007577409" r:id="rId26"/>
    <p:sldId id="2007577412" r:id="rId27"/>
    <p:sldId id="2007577410" r:id="rId28"/>
    <p:sldId id="2007577413" r:id="rId29"/>
    <p:sldId id="2007577415" r:id="rId30"/>
    <p:sldId id="2007577414" r:id="rId31"/>
    <p:sldId id="2007577411" r:id="rId32"/>
    <p:sldId id="2007577416" r:id="rId33"/>
    <p:sldId id="2007577390" r:id="rId34"/>
    <p:sldId id="2007577417" r:id="rId35"/>
    <p:sldId id="270" r:id="rId36"/>
    <p:sldId id="2007577393" r:id="rId37"/>
    <p:sldId id="2007577419" r:id="rId38"/>
    <p:sldId id="2007577395" r:id="rId39"/>
    <p:sldId id="2007577396" r:id="rId40"/>
    <p:sldId id="2007577403" r:id="rId41"/>
    <p:sldId id="2007577399" r:id="rId42"/>
    <p:sldId id="200757740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88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4371A-8D41-4AA5-9C68-8D9E1FBC7A84}" type="datetimeFigureOut">
              <a:rPr lang="en-US" smtClean="0"/>
              <a:t>12/27/2023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F0DF28-52D1-45C3-BB55-FBC138DAE5D7}" type="slidenum">
              <a:rPr lang="en-US" smtClean="0"/>
              <a:t>‹#›</a:t>
            </a:fld>
            <a:endParaRPr lang="en-US"/>
          </a:p>
        </p:txBody>
      </p:sp>
    </p:spTree>
    <p:extLst>
      <p:ext uri="{BB962C8B-B14F-4D97-AF65-F5344CB8AC3E}">
        <p14:creationId xmlns:p14="http://schemas.microsoft.com/office/powerpoint/2010/main" val="189173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1</a:t>
            </a:fld>
            <a:endParaRPr lang="en-US"/>
          </a:p>
        </p:txBody>
      </p:sp>
    </p:spTree>
    <p:extLst>
      <p:ext uri="{BB962C8B-B14F-4D97-AF65-F5344CB8AC3E}">
        <p14:creationId xmlns:p14="http://schemas.microsoft.com/office/powerpoint/2010/main" val="1045917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5</a:t>
            </a:fld>
            <a:endParaRPr lang="en-US"/>
          </a:p>
        </p:txBody>
      </p:sp>
    </p:spTree>
    <p:extLst>
      <p:ext uri="{BB962C8B-B14F-4D97-AF65-F5344CB8AC3E}">
        <p14:creationId xmlns:p14="http://schemas.microsoft.com/office/powerpoint/2010/main" val="390089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8</a:t>
            </a:fld>
            <a:endParaRPr lang="en-US"/>
          </a:p>
        </p:txBody>
      </p:sp>
    </p:spTree>
    <p:extLst>
      <p:ext uri="{BB962C8B-B14F-4D97-AF65-F5344CB8AC3E}">
        <p14:creationId xmlns:p14="http://schemas.microsoft.com/office/powerpoint/2010/main" val="60469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11</a:t>
            </a:fld>
            <a:endParaRPr lang="en-US"/>
          </a:p>
        </p:txBody>
      </p:sp>
    </p:spTree>
    <p:extLst>
      <p:ext uri="{BB962C8B-B14F-4D97-AF65-F5344CB8AC3E}">
        <p14:creationId xmlns:p14="http://schemas.microsoft.com/office/powerpoint/2010/main" val="140732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2446512a4d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12446512a4d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3F0DF28-52D1-45C3-BB55-FBC138DAE5D7}" type="slidenum">
              <a:rPr lang="en-US" smtClean="0"/>
              <a:t>36</a:t>
            </a:fld>
            <a:endParaRPr lang="en-US"/>
          </a:p>
        </p:txBody>
      </p:sp>
    </p:spTree>
    <p:extLst>
      <p:ext uri="{BB962C8B-B14F-4D97-AF65-F5344CB8AC3E}">
        <p14:creationId xmlns:p14="http://schemas.microsoft.com/office/powerpoint/2010/main" val="81576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ED104-7B54-096E-2D90-8B27B7F0AA9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8AEE93-16FF-9995-E35E-77F6E0216BE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307A5-CE88-529F-8ADB-A209D6E5BD49}"/>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5" name="Footer Placeholder 4">
            <a:extLst>
              <a:ext uri="{FF2B5EF4-FFF2-40B4-BE49-F238E27FC236}">
                <a16:creationId xmlns:a16="http://schemas.microsoft.com/office/drawing/2014/main" id="{0F19B71C-BB40-2CAD-F416-E01EE04EB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BFA5A1-BBA7-21B0-CDCC-C94D8236708A}"/>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690139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562F-84AF-0071-02AB-AE5783AEFC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D49F4D-E8AD-25C0-0B63-ECB903783B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EC01-254F-084D-6B60-FBFF9DF09B73}"/>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5" name="Footer Placeholder 4">
            <a:extLst>
              <a:ext uri="{FF2B5EF4-FFF2-40B4-BE49-F238E27FC236}">
                <a16:creationId xmlns:a16="http://schemas.microsoft.com/office/drawing/2014/main" id="{AE05B3BA-7BDD-7A04-BC2B-D09CE2B50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E8D570-41A6-FF43-95BE-E33CA4C96EAF}"/>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537550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67A419-0A3C-BDE9-0943-ABCC739E9A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1BCE8E-1CC3-CAE8-3565-1793E12F46D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529B-EE19-74FC-8739-7D79B6B57E0D}"/>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5" name="Footer Placeholder 4">
            <a:extLst>
              <a:ext uri="{FF2B5EF4-FFF2-40B4-BE49-F238E27FC236}">
                <a16:creationId xmlns:a16="http://schemas.microsoft.com/office/drawing/2014/main" id="{50A954B3-323A-0F7F-AFC0-5BF32F33A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B3087B-E489-A158-CABB-66B985E34CE5}"/>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3605143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7"/>
        <p:cNvGrpSpPr/>
        <p:nvPr/>
      </p:nvGrpSpPr>
      <p:grpSpPr>
        <a:xfrm>
          <a:off x="0" y="0"/>
          <a:ext cx="0" cy="0"/>
          <a:chOff x="0" y="0"/>
          <a:chExt cx="0" cy="0"/>
        </a:xfrm>
      </p:grpSpPr>
      <p:pic>
        <p:nvPicPr>
          <p:cNvPr id="128" name="Google Shape;128;p16"/>
          <p:cNvPicPr preferRelativeResize="0"/>
          <p:nvPr/>
        </p:nvPicPr>
        <p:blipFill>
          <a:blip r:embed="rId2">
            <a:alphaModFix/>
          </a:blip>
          <a:stretch>
            <a:fillRect/>
          </a:stretch>
        </p:blipFill>
        <p:spPr>
          <a:xfrm flipH="1">
            <a:off x="-281291" y="5650428"/>
            <a:ext cx="12851979" cy="1882633"/>
          </a:xfrm>
          <a:prstGeom prst="rect">
            <a:avLst/>
          </a:prstGeom>
          <a:noFill/>
          <a:ln>
            <a:noFill/>
          </a:ln>
        </p:spPr>
      </p:pic>
      <p:sp>
        <p:nvSpPr>
          <p:cNvPr id="129" name="Google Shape;129;p16"/>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6"/>
          <p:cNvSpPr txBox="1">
            <a:spLocks noGrp="1"/>
          </p:cNvSpPr>
          <p:nvPr>
            <p:ph type="subTitle" idx="1"/>
          </p:nvPr>
        </p:nvSpPr>
        <p:spPr>
          <a:xfrm>
            <a:off x="1676551" y="3941800"/>
            <a:ext cx="3933200" cy="140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6"/>
          <p:cNvSpPr txBox="1">
            <a:spLocks noGrp="1"/>
          </p:cNvSpPr>
          <p:nvPr>
            <p:ph type="title"/>
          </p:nvPr>
        </p:nvSpPr>
        <p:spPr>
          <a:xfrm>
            <a:off x="1676551" y="1508200"/>
            <a:ext cx="3933200" cy="23648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132" name="Google Shape;132;p16"/>
          <p:cNvPicPr preferRelativeResize="0"/>
          <p:nvPr/>
        </p:nvPicPr>
        <p:blipFill>
          <a:blip r:embed="rId3">
            <a:alphaModFix/>
          </a:blip>
          <a:stretch>
            <a:fillRect/>
          </a:stretch>
        </p:blipFill>
        <p:spPr>
          <a:xfrm>
            <a:off x="10373312" y="5123652"/>
            <a:ext cx="1781261" cy="2042001"/>
          </a:xfrm>
          <a:prstGeom prst="rect">
            <a:avLst/>
          </a:prstGeom>
          <a:noFill/>
          <a:ln>
            <a:noFill/>
          </a:ln>
        </p:spPr>
      </p:pic>
      <p:pic>
        <p:nvPicPr>
          <p:cNvPr id="133" name="Google Shape;133;p16"/>
          <p:cNvPicPr preferRelativeResize="0"/>
          <p:nvPr/>
        </p:nvPicPr>
        <p:blipFill>
          <a:blip r:embed="rId4">
            <a:alphaModFix/>
          </a:blip>
          <a:stretch>
            <a:fillRect/>
          </a:stretch>
        </p:blipFill>
        <p:spPr>
          <a:xfrm rot="-1593053">
            <a:off x="6362717" y="5743999"/>
            <a:ext cx="3359229" cy="1847928"/>
          </a:xfrm>
          <a:prstGeom prst="rect">
            <a:avLst/>
          </a:prstGeom>
          <a:noFill/>
          <a:ln>
            <a:noFill/>
          </a:ln>
        </p:spPr>
      </p:pic>
      <p:pic>
        <p:nvPicPr>
          <p:cNvPr id="134" name="Google Shape;134;p16"/>
          <p:cNvPicPr preferRelativeResize="0"/>
          <p:nvPr/>
        </p:nvPicPr>
        <p:blipFill>
          <a:blip r:embed="rId5">
            <a:alphaModFix/>
          </a:blip>
          <a:stretch>
            <a:fillRect/>
          </a:stretch>
        </p:blipFill>
        <p:spPr>
          <a:xfrm>
            <a:off x="8161467" y="5782299"/>
            <a:ext cx="3359232" cy="1618924"/>
          </a:xfrm>
          <a:prstGeom prst="rect">
            <a:avLst/>
          </a:prstGeom>
          <a:noFill/>
          <a:ln>
            <a:noFill/>
          </a:ln>
        </p:spPr>
      </p:pic>
      <p:pic>
        <p:nvPicPr>
          <p:cNvPr id="135" name="Google Shape;135;p16"/>
          <p:cNvPicPr preferRelativeResize="0"/>
          <p:nvPr/>
        </p:nvPicPr>
        <p:blipFill>
          <a:blip r:embed="rId6">
            <a:alphaModFix/>
          </a:blip>
          <a:stretch>
            <a:fillRect/>
          </a:stretch>
        </p:blipFill>
        <p:spPr>
          <a:xfrm>
            <a:off x="681869" y="4979917"/>
            <a:ext cx="1387199" cy="1928867"/>
          </a:xfrm>
          <a:prstGeom prst="rect">
            <a:avLst/>
          </a:prstGeom>
          <a:noFill/>
          <a:ln>
            <a:noFill/>
          </a:ln>
        </p:spPr>
      </p:pic>
      <p:pic>
        <p:nvPicPr>
          <p:cNvPr id="136" name="Google Shape;136;p16"/>
          <p:cNvPicPr preferRelativeResize="0"/>
          <p:nvPr/>
        </p:nvPicPr>
        <p:blipFill>
          <a:blip r:embed="rId7">
            <a:alphaModFix/>
          </a:blip>
          <a:stretch>
            <a:fillRect/>
          </a:stretch>
        </p:blipFill>
        <p:spPr>
          <a:xfrm>
            <a:off x="239771" y="6225186"/>
            <a:ext cx="2271403" cy="733133"/>
          </a:xfrm>
          <a:prstGeom prst="rect">
            <a:avLst/>
          </a:prstGeom>
          <a:noFill/>
          <a:ln>
            <a:noFill/>
          </a:ln>
        </p:spPr>
      </p:pic>
    </p:spTree>
    <p:extLst>
      <p:ext uri="{BB962C8B-B14F-4D97-AF65-F5344CB8AC3E}">
        <p14:creationId xmlns:p14="http://schemas.microsoft.com/office/powerpoint/2010/main" val="152676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54"/>
        <p:cNvGrpSpPr/>
        <p:nvPr/>
      </p:nvGrpSpPr>
      <p:grpSpPr>
        <a:xfrm>
          <a:off x="0" y="0"/>
          <a:ext cx="0" cy="0"/>
          <a:chOff x="0" y="0"/>
          <a:chExt cx="0" cy="0"/>
        </a:xfrm>
      </p:grpSpPr>
      <p:pic>
        <p:nvPicPr>
          <p:cNvPr id="255" name="Google Shape;255;p27"/>
          <p:cNvPicPr preferRelativeResize="0"/>
          <p:nvPr/>
        </p:nvPicPr>
        <p:blipFill>
          <a:blip r:embed="rId2">
            <a:alphaModFix/>
          </a:blip>
          <a:stretch>
            <a:fillRect/>
          </a:stretch>
        </p:blipFill>
        <p:spPr>
          <a:xfrm flipH="1">
            <a:off x="-281291" y="5650428"/>
            <a:ext cx="12851979" cy="1882633"/>
          </a:xfrm>
          <a:prstGeom prst="rect">
            <a:avLst/>
          </a:prstGeom>
          <a:noFill/>
          <a:ln>
            <a:noFill/>
          </a:ln>
        </p:spPr>
      </p:pic>
      <p:sp>
        <p:nvSpPr>
          <p:cNvPr id="256" name="Google Shape;256;p27"/>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7" name="Google Shape;257;p27"/>
          <p:cNvPicPr preferRelativeResize="0"/>
          <p:nvPr/>
        </p:nvPicPr>
        <p:blipFill>
          <a:blip r:embed="rId3">
            <a:alphaModFix/>
          </a:blip>
          <a:stretch>
            <a:fillRect/>
          </a:stretch>
        </p:blipFill>
        <p:spPr>
          <a:xfrm>
            <a:off x="-93591" y="4988069"/>
            <a:ext cx="3197269" cy="2042001"/>
          </a:xfrm>
          <a:prstGeom prst="rect">
            <a:avLst/>
          </a:prstGeom>
          <a:noFill/>
          <a:ln>
            <a:noFill/>
          </a:ln>
        </p:spPr>
      </p:pic>
      <p:pic>
        <p:nvPicPr>
          <p:cNvPr id="258" name="Google Shape;258;p27"/>
          <p:cNvPicPr preferRelativeResize="0"/>
          <p:nvPr/>
        </p:nvPicPr>
        <p:blipFill>
          <a:blip r:embed="rId4">
            <a:alphaModFix/>
          </a:blip>
          <a:stretch>
            <a:fillRect/>
          </a:stretch>
        </p:blipFill>
        <p:spPr>
          <a:xfrm rot="442380">
            <a:off x="10601778" y="4499336"/>
            <a:ext cx="1902197" cy="2182461"/>
          </a:xfrm>
          <a:prstGeom prst="rect">
            <a:avLst/>
          </a:prstGeom>
          <a:noFill/>
          <a:ln>
            <a:noFill/>
          </a:ln>
        </p:spPr>
      </p:pic>
      <p:pic>
        <p:nvPicPr>
          <p:cNvPr id="259" name="Google Shape;259;p27"/>
          <p:cNvPicPr preferRelativeResize="0"/>
          <p:nvPr/>
        </p:nvPicPr>
        <p:blipFill>
          <a:blip r:embed="rId5">
            <a:alphaModFix/>
          </a:blip>
          <a:stretch>
            <a:fillRect/>
          </a:stretch>
        </p:blipFill>
        <p:spPr>
          <a:xfrm>
            <a:off x="9038600" y="5650433"/>
            <a:ext cx="3359232" cy="1618924"/>
          </a:xfrm>
          <a:prstGeom prst="rect">
            <a:avLst/>
          </a:prstGeom>
          <a:noFill/>
          <a:ln>
            <a:noFill/>
          </a:ln>
        </p:spPr>
      </p:pic>
      <p:pic>
        <p:nvPicPr>
          <p:cNvPr id="260" name="Google Shape;260;p27"/>
          <p:cNvPicPr preferRelativeResize="0"/>
          <p:nvPr/>
        </p:nvPicPr>
        <p:blipFill>
          <a:blip r:embed="rId6">
            <a:alphaModFix/>
          </a:blip>
          <a:stretch>
            <a:fillRect/>
          </a:stretch>
        </p:blipFill>
        <p:spPr>
          <a:xfrm>
            <a:off x="4016769" y="5400951"/>
            <a:ext cx="1387199" cy="1928867"/>
          </a:xfrm>
          <a:prstGeom prst="rect">
            <a:avLst/>
          </a:prstGeom>
          <a:noFill/>
          <a:ln>
            <a:noFill/>
          </a:ln>
        </p:spPr>
      </p:pic>
    </p:spTree>
    <p:extLst>
      <p:ext uri="{BB962C8B-B14F-4D97-AF65-F5344CB8AC3E}">
        <p14:creationId xmlns:p14="http://schemas.microsoft.com/office/powerpoint/2010/main" val="3754329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1"/>
        <p:cNvGrpSpPr/>
        <p:nvPr/>
      </p:nvGrpSpPr>
      <p:grpSpPr>
        <a:xfrm>
          <a:off x="0" y="0"/>
          <a:ext cx="0" cy="0"/>
          <a:chOff x="0" y="0"/>
          <a:chExt cx="0" cy="0"/>
        </a:xfrm>
      </p:grpSpPr>
      <p:pic>
        <p:nvPicPr>
          <p:cNvPr id="262" name="Google Shape;262;p28"/>
          <p:cNvPicPr preferRelativeResize="0"/>
          <p:nvPr/>
        </p:nvPicPr>
        <p:blipFill>
          <a:blip r:embed="rId2">
            <a:alphaModFix/>
          </a:blip>
          <a:stretch>
            <a:fillRect/>
          </a:stretch>
        </p:blipFill>
        <p:spPr>
          <a:xfrm flipH="1">
            <a:off x="-281291" y="5650428"/>
            <a:ext cx="12851979" cy="1882633"/>
          </a:xfrm>
          <a:prstGeom prst="rect">
            <a:avLst/>
          </a:prstGeom>
          <a:noFill/>
          <a:ln>
            <a:noFill/>
          </a:ln>
        </p:spPr>
      </p:pic>
      <p:sp>
        <p:nvSpPr>
          <p:cNvPr id="263" name="Google Shape;263;p28"/>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64" name="Google Shape;264;p28"/>
          <p:cNvPicPr preferRelativeResize="0"/>
          <p:nvPr/>
        </p:nvPicPr>
        <p:blipFill>
          <a:blip r:embed="rId3">
            <a:alphaModFix/>
          </a:blip>
          <a:stretch>
            <a:fillRect/>
          </a:stretch>
        </p:blipFill>
        <p:spPr>
          <a:xfrm rot="442380">
            <a:off x="9559528" y="4783336"/>
            <a:ext cx="1902197" cy="2182461"/>
          </a:xfrm>
          <a:prstGeom prst="rect">
            <a:avLst/>
          </a:prstGeom>
          <a:noFill/>
          <a:ln>
            <a:noFill/>
          </a:ln>
        </p:spPr>
      </p:pic>
      <p:pic>
        <p:nvPicPr>
          <p:cNvPr id="265" name="Google Shape;265;p28"/>
          <p:cNvPicPr preferRelativeResize="0"/>
          <p:nvPr/>
        </p:nvPicPr>
        <p:blipFill>
          <a:blip r:embed="rId4">
            <a:alphaModFix/>
          </a:blip>
          <a:stretch>
            <a:fillRect/>
          </a:stretch>
        </p:blipFill>
        <p:spPr>
          <a:xfrm rot="-431937">
            <a:off x="-1192600" y="4685665"/>
            <a:ext cx="3359232" cy="1847928"/>
          </a:xfrm>
          <a:prstGeom prst="rect">
            <a:avLst/>
          </a:prstGeom>
          <a:noFill/>
          <a:ln>
            <a:noFill/>
          </a:ln>
        </p:spPr>
      </p:pic>
      <p:pic>
        <p:nvPicPr>
          <p:cNvPr id="266" name="Google Shape;266;p28"/>
          <p:cNvPicPr preferRelativeResize="0"/>
          <p:nvPr/>
        </p:nvPicPr>
        <p:blipFill>
          <a:blip r:embed="rId5">
            <a:alphaModFix/>
          </a:blip>
          <a:stretch>
            <a:fillRect/>
          </a:stretch>
        </p:blipFill>
        <p:spPr>
          <a:xfrm>
            <a:off x="-477733" y="5650450"/>
            <a:ext cx="3359232" cy="1618924"/>
          </a:xfrm>
          <a:prstGeom prst="rect">
            <a:avLst/>
          </a:prstGeom>
          <a:noFill/>
          <a:ln>
            <a:noFill/>
          </a:ln>
        </p:spPr>
      </p:pic>
      <p:pic>
        <p:nvPicPr>
          <p:cNvPr id="267" name="Google Shape;267;p28"/>
          <p:cNvPicPr preferRelativeResize="0"/>
          <p:nvPr/>
        </p:nvPicPr>
        <p:blipFill>
          <a:blip r:embed="rId6">
            <a:alphaModFix/>
          </a:blip>
          <a:stretch>
            <a:fillRect/>
          </a:stretch>
        </p:blipFill>
        <p:spPr>
          <a:xfrm>
            <a:off x="10951667" y="4038803"/>
            <a:ext cx="2148839" cy="2463333"/>
          </a:xfrm>
          <a:prstGeom prst="rect">
            <a:avLst/>
          </a:prstGeom>
          <a:noFill/>
          <a:ln>
            <a:noFill/>
          </a:ln>
        </p:spPr>
      </p:pic>
      <p:pic>
        <p:nvPicPr>
          <p:cNvPr id="268" name="Google Shape;268;p28"/>
          <p:cNvPicPr preferRelativeResize="0"/>
          <p:nvPr/>
        </p:nvPicPr>
        <p:blipFill>
          <a:blip r:embed="rId7">
            <a:alphaModFix/>
          </a:blip>
          <a:stretch>
            <a:fillRect/>
          </a:stretch>
        </p:blipFill>
        <p:spPr>
          <a:xfrm rot="-26">
            <a:off x="9763100" y="6194428"/>
            <a:ext cx="2740128" cy="884403"/>
          </a:xfrm>
          <a:prstGeom prst="rect">
            <a:avLst/>
          </a:prstGeom>
          <a:noFill/>
          <a:ln>
            <a:noFill/>
          </a:ln>
        </p:spPr>
      </p:pic>
    </p:spTree>
    <p:extLst>
      <p:ext uri="{BB962C8B-B14F-4D97-AF65-F5344CB8AC3E}">
        <p14:creationId xmlns:p14="http://schemas.microsoft.com/office/powerpoint/2010/main" val="211877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5672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2230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39240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1153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95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EA53-F3C7-4B27-B666-F046B3BCE8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12AA81-1DEA-39B4-5383-2AEBF1EEB41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7D9EA-0819-0AF5-E534-686654FEF1CB}"/>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5" name="Footer Placeholder 4">
            <a:extLst>
              <a:ext uri="{FF2B5EF4-FFF2-40B4-BE49-F238E27FC236}">
                <a16:creationId xmlns:a16="http://schemas.microsoft.com/office/drawing/2014/main" id="{A885D9FE-B96C-B632-0BF7-365F7E7E3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8F37AE-0EB0-54F3-A7B4-08861B952E3C}"/>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495552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102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717693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92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8625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24437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2023/12/27</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16610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E50F-45DB-CFA3-3813-3D34D6EB1A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41CC3A-4F7D-CBC9-34AE-54AF9BFF55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FECD6D-D709-F070-C685-ABB5ABF40832}"/>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5" name="Footer Placeholder 4">
            <a:extLst>
              <a:ext uri="{FF2B5EF4-FFF2-40B4-BE49-F238E27FC236}">
                <a16:creationId xmlns:a16="http://schemas.microsoft.com/office/drawing/2014/main" id="{5C082BCD-D228-81D4-0075-B7D5E53EB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2E6CB3-C55F-B839-8BED-4478075DE1FC}"/>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24877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072E5-6DF3-AD01-37ED-E1840383B9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9E2B4AF-E77D-C647-FDCF-0D2644AAE0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72F95-C83E-A15B-D0F8-04E5C83B69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87689-189C-96BD-F69C-A50669ED5146}"/>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6" name="Footer Placeholder 5">
            <a:extLst>
              <a:ext uri="{FF2B5EF4-FFF2-40B4-BE49-F238E27FC236}">
                <a16:creationId xmlns:a16="http://schemas.microsoft.com/office/drawing/2014/main" id="{E64EBA4D-D332-A0BB-64A2-A8A54BEC8A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B6C951-6D68-6A31-5FEF-985CA9C38C9D}"/>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9BAA4746-8936-FBAE-B316-3215CBBE7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1163" y="-311406"/>
            <a:ext cx="2381163" cy="2381163"/>
          </a:xfrm>
          <a:prstGeom prst="rect">
            <a:avLst/>
          </a:prstGeom>
        </p:spPr>
      </p:pic>
    </p:spTree>
    <p:extLst>
      <p:ext uri="{BB962C8B-B14F-4D97-AF65-F5344CB8AC3E}">
        <p14:creationId xmlns:p14="http://schemas.microsoft.com/office/powerpoint/2010/main" val="76376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EF27-1F15-7684-5366-04AE47D2914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C05C0-8CC3-E020-9A36-A8371E50DD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7F71E4-94FC-D2E3-7382-02C4C1B65A7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3EF71-774C-90F7-20EB-24B6AD332F5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C1D86-2C2A-2C48-2E77-A111E3B077E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D5BBF7-D092-497C-D6F0-94BA55C9BC14}"/>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8" name="Footer Placeholder 7">
            <a:extLst>
              <a:ext uri="{FF2B5EF4-FFF2-40B4-BE49-F238E27FC236}">
                <a16:creationId xmlns:a16="http://schemas.microsoft.com/office/drawing/2014/main" id="{D9BC8C9C-8956-38DF-0965-7858DA2C5B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089EA3-41AF-37BE-B17E-1B2232957712}"/>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24671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1D63-38C5-BE8C-BD29-AB689C2650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529E7F6-462D-36F5-946D-B9BCE22AF108}"/>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4" name="Footer Placeholder 3">
            <a:extLst>
              <a:ext uri="{FF2B5EF4-FFF2-40B4-BE49-F238E27FC236}">
                <a16:creationId xmlns:a16="http://schemas.microsoft.com/office/drawing/2014/main" id="{A80EB0B0-7D6A-1B27-32A2-C35A48785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4C3D05-7FED-456C-0D89-7C6CE078A4F0}"/>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1650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BB6777-05A7-F0AB-33F7-25F1D0D0D7F3}"/>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3" name="Footer Placeholder 2">
            <a:extLst>
              <a:ext uri="{FF2B5EF4-FFF2-40B4-BE49-F238E27FC236}">
                <a16:creationId xmlns:a16="http://schemas.microsoft.com/office/drawing/2014/main" id="{366F8CA1-0F3B-2D88-6544-D807BD22F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2081ED-6516-57F4-9140-6E970595CEC7}"/>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B3391D59-8EBC-3BD8-692C-96E767C1A3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1163" y="-311406"/>
            <a:ext cx="2381163" cy="2381163"/>
          </a:xfrm>
          <a:prstGeom prst="rect">
            <a:avLst/>
          </a:prstGeom>
        </p:spPr>
      </p:pic>
    </p:spTree>
    <p:extLst>
      <p:ext uri="{BB962C8B-B14F-4D97-AF65-F5344CB8AC3E}">
        <p14:creationId xmlns:p14="http://schemas.microsoft.com/office/powerpoint/2010/main" val="401568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4A83-C94F-1FDB-9785-2A4A823D05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C943CE-63F3-1EBF-BD2D-C4FF5B453E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D8612-9C6D-7733-0231-FFFFFD0E18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877E7-3BBA-4ABB-B499-5D18749E3CBE}"/>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6" name="Footer Placeholder 5">
            <a:extLst>
              <a:ext uri="{FF2B5EF4-FFF2-40B4-BE49-F238E27FC236}">
                <a16:creationId xmlns:a16="http://schemas.microsoft.com/office/drawing/2014/main" id="{F83D05AD-E5EF-B922-AF31-808EDA7D82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1D0B97-8618-9A63-6325-8B452256B916}"/>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12644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7411-528A-7B0A-6160-3DE89723B9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6C9B4F-53C6-B17D-9B22-2A4589F65D6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859298-F688-58D6-061E-FB10B07776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ED189F-ED54-9126-C6C7-EF8C2B459ADF}"/>
              </a:ext>
            </a:extLst>
          </p:cNvPr>
          <p:cNvSpPr>
            <a:spLocks noGrp="1"/>
          </p:cNvSpPr>
          <p:nvPr>
            <p:ph type="dt" sz="half" idx="10"/>
          </p:nvPr>
        </p:nvSpPr>
        <p:spPr>
          <a:xfrm>
            <a:off x="838200" y="6356350"/>
            <a:ext cx="2743200" cy="365125"/>
          </a:xfrm>
          <a:prstGeom prst="rect">
            <a:avLst/>
          </a:prstGeom>
        </p:spPr>
        <p:txBody>
          <a:bodyPr/>
          <a:lstStyle/>
          <a:p>
            <a:fld id="{C75ED78E-5290-4FBD-887B-101162DA8D75}" type="datetimeFigureOut">
              <a:rPr lang="en-US" smtClean="0"/>
              <a:t>12/27/2023</a:t>
            </a:fld>
            <a:endParaRPr lang="en-US"/>
          </a:p>
        </p:txBody>
      </p:sp>
      <p:sp>
        <p:nvSpPr>
          <p:cNvPr id="6" name="Footer Placeholder 5">
            <a:extLst>
              <a:ext uri="{FF2B5EF4-FFF2-40B4-BE49-F238E27FC236}">
                <a16:creationId xmlns:a16="http://schemas.microsoft.com/office/drawing/2014/main" id="{A8677991-307A-6E51-BD13-49809CC76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5C09D3F-05F0-A0FE-F011-90153F86E167}"/>
              </a:ext>
            </a:extLst>
          </p:cNvPr>
          <p:cNvSpPr>
            <a:spLocks noGrp="1"/>
          </p:cNvSpPr>
          <p:nvPr>
            <p:ph type="sldNum" sz="quarter" idx="12"/>
          </p:nvPr>
        </p:nvSpPr>
        <p:spPr>
          <a:xfrm>
            <a:off x="8610600" y="6356350"/>
            <a:ext cx="2743200" cy="365125"/>
          </a:xfrm>
          <a:prstGeom prst="rect">
            <a:avLst/>
          </a:prstGeom>
        </p:spPr>
        <p:txBody>
          <a:bodyPr/>
          <a:lstStyle/>
          <a:p>
            <a:fld id="{47E68BBB-DB94-451B-B5DB-1E68CD4A9FBD}" type="slidenum">
              <a:rPr lang="en-US" smtClean="0"/>
              <a:t>‹#›</a:t>
            </a:fld>
            <a:endParaRPr lang="en-US"/>
          </a:p>
        </p:txBody>
      </p:sp>
    </p:spTree>
    <p:extLst>
      <p:ext uri="{BB962C8B-B14F-4D97-AF65-F5344CB8AC3E}">
        <p14:creationId xmlns:p14="http://schemas.microsoft.com/office/powerpoint/2010/main" val="263254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297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33888437"/>
      </p:ext>
    </p:extLst>
  </p:cSld>
  <p:clrMap bg1="lt1" tx1="dk1" bg2="dk2" tx2="lt2" accent1="accent1" accent2="accent2" accent3="accent3" accent4="accent4" accent5="accent5" accent6="accent6" hlink="hlink" folHlink="folHlink"/>
  <p:sldLayoutIdLst>
    <p:sldLayoutId id="2147483694" r:id="rId1"/>
    <p:sldLayoutId id="2147483700" r:id="rId2"/>
    <p:sldLayoutId id="214748370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85E4BD9-E05C-655C-AA51-1E3C14BD4F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24051" y="95249"/>
            <a:ext cx="1647825" cy="1647825"/>
          </a:xfrm>
          <a:prstGeom prst="rect">
            <a:avLst/>
          </a:prstGeom>
        </p:spPr>
      </p:pic>
    </p:spTree>
    <p:extLst>
      <p:ext uri="{BB962C8B-B14F-4D97-AF65-F5344CB8AC3E}">
        <p14:creationId xmlns:p14="http://schemas.microsoft.com/office/powerpoint/2010/main" val="9531663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5.sv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16.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jpg"/><Relationship Id="rId1" Type="http://schemas.openxmlformats.org/officeDocument/2006/relationships/slideLayout" Target="../slideLayouts/slideLayout16.xml"/><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6.xml"/><Relationship Id="rId7" Type="http://schemas.openxmlformats.org/officeDocument/2006/relationships/audio" Target="../media/audio4.wav"/><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6.wmf"/><Relationship Id="rId4" Type="http://schemas.openxmlformats.org/officeDocument/2006/relationships/audio" Target="../media/audio1.wav"/><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36.wmf"/><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6.xml"/><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1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6.xml"/><Relationship Id="rId7" Type="http://schemas.openxmlformats.org/officeDocument/2006/relationships/audio" Target="../media/audio4.wav"/><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6.wmf"/><Relationship Id="rId4" Type="http://schemas.openxmlformats.org/officeDocument/2006/relationships/audio" Target="../media/audio1.wav"/><Relationship Id="rId9"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6.xml"/><Relationship Id="rId7" Type="http://schemas.openxmlformats.org/officeDocument/2006/relationships/audio" Target="../media/audio4.wav"/><Relationship Id="rId2" Type="http://schemas.openxmlformats.org/officeDocument/2006/relationships/audio" Target="file:///D:\lop%204\Tuan%203\Toan4_LuyenTapTr16_KTUTS\Tieng-tinh-tinh-www_nhacchuongvui_com.mp3" TargetMode="External"/><Relationship Id="rId1" Type="http://schemas.microsoft.com/office/2007/relationships/media" Target="file:///D:\lop%204\Tuan%203\Toan4_LuyenTapTr16_KTUTS\Tieng-tinh-tinh-www_nhacchuongvui_com.mp3" TargetMode="Externa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36.wmf"/><Relationship Id="rId4" Type="http://schemas.openxmlformats.org/officeDocument/2006/relationships/audio" Target="../media/audio1.wav"/><Relationship Id="rId9"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4.wdp"/><Relationship Id="rId18" Type="http://schemas.microsoft.com/office/2007/relationships/hdphoto" Target="../media/hdphoto16.wdp"/><Relationship Id="rId3" Type="http://schemas.openxmlformats.org/officeDocument/2006/relationships/image" Target="../media/image48.png"/><Relationship Id="rId21" Type="http://schemas.openxmlformats.org/officeDocument/2006/relationships/image" Target="../media/image59.png"/><Relationship Id="rId7" Type="http://schemas.microsoft.com/office/2007/relationships/hdphoto" Target="../media/hdphoto11.wdp"/><Relationship Id="rId12" Type="http://schemas.openxmlformats.org/officeDocument/2006/relationships/image" Target="../media/image54.png"/><Relationship Id="rId17" Type="http://schemas.openxmlformats.org/officeDocument/2006/relationships/image" Target="../media/image57.png"/><Relationship Id="rId2" Type="http://schemas.openxmlformats.org/officeDocument/2006/relationships/image" Target="../media/image47.png"/><Relationship Id="rId16" Type="http://schemas.openxmlformats.org/officeDocument/2006/relationships/image" Target="../media/image56.png"/><Relationship Id="rId20" Type="http://schemas.microsoft.com/office/2007/relationships/hdphoto" Target="../media/hdphoto17.wdp"/><Relationship Id="rId1" Type="http://schemas.openxmlformats.org/officeDocument/2006/relationships/slideLayout" Target="../slideLayouts/slideLayout16.xml"/><Relationship Id="rId6" Type="http://schemas.openxmlformats.org/officeDocument/2006/relationships/image" Target="../media/image51.png"/><Relationship Id="rId11" Type="http://schemas.microsoft.com/office/2007/relationships/hdphoto" Target="../media/hdphoto13.wdp"/><Relationship Id="rId5" Type="http://schemas.openxmlformats.org/officeDocument/2006/relationships/image" Target="../media/image50.png"/><Relationship Id="rId15" Type="http://schemas.microsoft.com/office/2007/relationships/hdphoto" Target="../media/hdphoto15.wdp"/><Relationship Id="rId10" Type="http://schemas.openxmlformats.org/officeDocument/2006/relationships/image" Target="../media/image53.png"/><Relationship Id="rId19" Type="http://schemas.openxmlformats.org/officeDocument/2006/relationships/image" Target="../media/image58.png"/><Relationship Id="rId4" Type="http://schemas.openxmlformats.org/officeDocument/2006/relationships/image" Target="../media/image49.png"/><Relationship Id="rId9" Type="http://schemas.microsoft.com/office/2007/relationships/hdphoto" Target="../media/hdphoto12.wdp"/><Relationship Id="rId14" Type="http://schemas.openxmlformats.org/officeDocument/2006/relationships/image" Target="../media/image55.png"/><Relationship Id="rId22" Type="http://schemas.microsoft.com/office/2007/relationships/hdphoto" Target="../media/hdphoto18.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3.jpg"/><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4.png"/><Relationship Id="rId18" Type="http://schemas.microsoft.com/office/2007/relationships/hdphoto" Target="../media/hdphoto7.wdp"/><Relationship Id="rId3" Type="http://schemas.openxmlformats.org/officeDocument/2006/relationships/image" Target="../media/image18.png"/><Relationship Id="rId21" Type="http://schemas.openxmlformats.org/officeDocument/2006/relationships/image" Target="../media/image28.png"/><Relationship Id="rId7" Type="http://schemas.openxmlformats.org/officeDocument/2006/relationships/image" Target="../media/image21.png"/><Relationship Id="rId12" Type="http://schemas.microsoft.com/office/2007/relationships/hdphoto" Target="../media/hdphoto4.wdp"/><Relationship Id="rId17" Type="http://schemas.openxmlformats.org/officeDocument/2006/relationships/image" Target="../media/image26.png"/><Relationship Id="rId2" Type="http://schemas.openxmlformats.org/officeDocument/2006/relationships/image" Target="../media/image13.jpg"/><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16.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10" Type="http://schemas.microsoft.com/office/2007/relationships/hdphoto" Target="../media/hdphoto3.wdp"/><Relationship Id="rId19"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2.png"/><Relationship Id="rId14" Type="http://schemas.microsoft.com/office/2007/relationships/hdphoto" Target="../media/hdphoto5.wdp"/><Relationship Id="rId22"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3" name="Picture 12">
            <a:extLst>
              <a:ext uri="{FF2B5EF4-FFF2-40B4-BE49-F238E27FC236}">
                <a16:creationId xmlns:a16="http://schemas.microsoft.com/office/drawing/2014/main" id="{D38AAB5F-3D3C-442F-038F-4BD1003C9E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31968" y="896113"/>
            <a:ext cx="10073901" cy="5868046"/>
          </a:xfrm>
          <a:prstGeom prst="rect">
            <a:avLst/>
          </a:prstGeom>
        </p:spPr>
      </p:pic>
      <p:pic>
        <p:nvPicPr>
          <p:cNvPr id="124" name="Picture 9">
            <a:extLst>
              <a:ext uri="{FF2B5EF4-FFF2-40B4-BE49-F238E27FC236}">
                <a16:creationId xmlns:a16="http://schemas.microsoft.com/office/drawing/2014/main" id="{8E54941D-A066-E90C-10FE-B1CCB9944D09}"/>
              </a:ext>
            </a:extLst>
          </p:cNvPr>
          <p:cNvPicPr>
            <a:picLocks noChangeAspect="1"/>
          </p:cNvPicPr>
          <p:nvPr/>
        </p:nvPicPr>
        <p:blipFill>
          <a:blip r:embed="rId6"/>
          <a:srcRect/>
          <a:stretch>
            <a:fillRect/>
          </a:stretch>
        </p:blipFill>
        <p:spPr>
          <a:xfrm>
            <a:off x="0" y="2697479"/>
            <a:ext cx="2617140" cy="3710063"/>
          </a:xfrm>
          <a:prstGeom prst="rect">
            <a:avLst/>
          </a:prstGeom>
        </p:spPr>
      </p:pic>
      <p:pic>
        <p:nvPicPr>
          <p:cNvPr id="126" name="Picture 125">
            <a:extLst>
              <a:ext uri="{FF2B5EF4-FFF2-40B4-BE49-F238E27FC236}">
                <a16:creationId xmlns:a16="http://schemas.microsoft.com/office/drawing/2014/main" id="{08363A17-D0E4-5289-B870-7C9B6250EBA8}"/>
              </a:ext>
            </a:extLst>
          </p:cNvPr>
          <p:cNvPicPr>
            <a:picLocks noChangeAspect="1"/>
          </p:cNvPicPr>
          <p:nvPr/>
        </p:nvPicPr>
        <p:blipFill>
          <a:blip r:embed="rId7"/>
          <a:stretch>
            <a:fillRect/>
          </a:stretch>
        </p:blipFill>
        <p:spPr>
          <a:xfrm>
            <a:off x="2398383" y="2431077"/>
            <a:ext cx="9071634" cy="1938696"/>
          </a:xfrm>
          <a:prstGeom prst="rect">
            <a:avLst/>
          </a:prstGeom>
        </p:spPr>
      </p:pic>
    </p:spTree>
    <p:extLst>
      <p:ext uri="{BB962C8B-B14F-4D97-AF65-F5344CB8AC3E}">
        <p14:creationId xmlns:p14="http://schemas.microsoft.com/office/powerpoint/2010/main" val="223539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80">
                                          <p:stCondLst>
                                            <p:cond delay="0"/>
                                          </p:stCondLst>
                                        </p:cTn>
                                        <p:tgtEl>
                                          <p:spTgt spid="124"/>
                                        </p:tgtEl>
                                      </p:cBhvr>
                                    </p:animEffect>
                                    <p:anim calcmode="lin" valueType="num">
                                      <p:cBhvr>
                                        <p:cTn id="8"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4"/>
                                        </p:tgtEl>
                                      </p:cBhvr>
                                      <p:to x="100000" y="60000"/>
                                    </p:animScale>
                                    <p:animScale>
                                      <p:cBhvr>
                                        <p:cTn id="14" dur="166" decel="50000">
                                          <p:stCondLst>
                                            <p:cond delay="676"/>
                                          </p:stCondLst>
                                        </p:cTn>
                                        <p:tgtEl>
                                          <p:spTgt spid="124"/>
                                        </p:tgtEl>
                                      </p:cBhvr>
                                      <p:to x="100000" y="100000"/>
                                    </p:animScale>
                                    <p:animScale>
                                      <p:cBhvr>
                                        <p:cTn id="15" dur="26">
                                          <p:stCondLst>
                                            <p:cond delay="1312"/>
                                          </p:stCondLst>
                                        </p:cTn>
                                        <p:tgtEl>
                                          <p:spTgt spid="124"/>
                                        </p:tgtEl>
                                      </p:cBhvr>
                                      <p:to x="100000" y="80000"/>
                                    </p:animScale>
                                    <p:animScale>
                                      <p:cBhvr>
                                        <p:cTn id="16" dur="166" decel="50000">
                                          <p:stCondLst>
                                            <p:cond delay="1338"/>
                                          </p:stCondLst>
                                        </p:cTn>
                                        <p:tgtEl>
                                          <p:spTgt spid="124"/>
                                        </p:tgtEl>
                                      </p:cBhvr>
                                      <p:to x="100000" y="100000"/>
                                    </p:animScale>
                                    <p:animScale>
                                      <p:cBhvr>
                                        <p:cTn id="17" dur="26">
                                          <p:stCondLst>
                                            <p:cond delay="1642"/>
                                          </p:stCondLst>
                                        </p:cTn>
                                        <p:tgtEl>
                                          <p:spTgt spid="124"/>
                                        </p:tgtEl>
                                      </p:cBhvr>
                                      <p:to x="100000" y="90000"/>
                                    </p:animScale>
                                    <p:animScale>
                                      <p:cBhvr>
                                        <p:cTn id="18" dur="166" decel="50000">
                                          <p:stCondLst>
                                            <p:cond delay="1668"/>
                                          </p:stCondLst>
                                        </p:cTn>
                                        <p:tgtEl>
                                          <p:spTgt spid="124"/>
                                        </p:tgtEl>
                                      </p:cBhvr>
                                      <p:to x="100000" y="100000"/>
                                    </p:animScale>
                                    <p:animScale>
                                      <p:cBhvr>
                                        <p:cTn id="19" dur="26">
                                          <p:stCondLst>
                                            <p:cond delay="1808"/>
                                          </p:stCondLst>
                                        </p:cTn>
                                        <p:tgtEl>
                                          <p:spTgt spid="124"/>
                                        </p:tgtEl>
                                      </p:cBhvr>
                                      <p:to x="100000" y="95000"/>
                                    </p:animScale>
                                    <p:animScale>
                                      <p:cBhvr>
                                        <p:cTn id="20" dur="166" decel="50000">
                                          <p:stCondLst>
                                            <p:cond delay="1834"/>
                                          </p:stCondLst>
                                        </p:cTn>
                                        <p:tgtEl>
                                          <p:spTgt spid="12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wipe(down)">
                                      <p:cBhvr>
                                        <p:cTn id="23" dur="580">
                                          <p:stCondLst>
                                            <p:cond delay="0"/>
                                          </p:stCondLst>
                                        </p:cTn>
                                        <p:tgtEl>
                                          <p:spTgt spid="123"/>
                                        </p:tgtEl>
                                      </p:cBhvr>
                                    </p:animEffect>
                                    <p:anim calcmode="lin" valueType="num">
                                      <p:cBhvr>
                                        <p:cTn id="2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29" dur="26">
                                          <p:stCondLst>
                                            <p:cond delay="650"/>
                                          </p:stCondLst>
                                        </p:cTn>
                                        <p:tgtEl>
                                          <p:spTgt spid="123"/>
                                        </p:tgtEl>
                                      </p:cBhvr>
                                      <p:to x="100000" y="60000"/>
                                    </p:animScale>
                                    <p:animScale>
                                      <p:cBhvr>
                                        <p:cTn id="30" dur="166" decel="50000">
                                          <p:stCondLst>
                                            <p:cond delay="676"/>
                                          </p:stCondLst>
                                        </p:cTn>
                                        <p:tgtEl>
                                          <p:spTgt spid="123"/>
                                        </p:tgtEl>
                                      </p:cBhvr>
                                      <p:to x="100000" y="100000"/>
                                    </p:animScale>
                                    <p:animScale>
                                      <p:cBhvr>
                                        <p:cTn id="31" dur="26">
                                          <p:stCondLst>
                                            <p:cond delay="1312"/>
                                          </p:stCondLst>
                                        </p:cTn>
                                        <p:tgtEl>
                                          <p:spTgt spid="123"/>
                                        </p:tgtEl>
                                      </p:cBhvr>
                                      <p:to x="100000" y="80000"/>
                                    </p:animScale>
                                    <p:animScale>
                                      <p:cBhvr>
                                        <p:cTn id="32" dur="166" decel="50000">
                                          <p:stCondLst>
                                            <p:cond delay="1338"/>
                                          </p:stCondLst>
                                        </p:cTn>
                                        <p:tgtEl>
                                          <p:spTgt spid="123"/>
                                        </p:tgtEl>
                                      </p:cBhvr>
                                      <p:to x="100000" y="100000"/>
                                    </p:animScale>
                                    <p:animScale>
                                      <p:cBhvr>
                                        <p:cTn id="33" dur="26">
                                          <p:stCondLst>
                                            <p:cond delay="1642"/>
                                          </p:stCondLst>
                                        </p:cTn>
                                        <p:tgtEl>
                                          <p:spTgt spid="123"/>
                                        </p:tgtEl>
                                      </p:cBhvr>
                                      <p:to x="100000" y="90000"/>
                                    </p:animScale>
                                    <p:animScale>
                                      <p:cBhvr>
                                        <p:cTn id="34" dur="166" decel="50000">
                                          <p:stCondLst>
                                            <p:cond delay="1668"/>
                                          </p:stCondLst>
                                        </p:cTn>
                                        <p:tgtEl>
                                          <p:spTgt spid="123"/>
                                        </p:tgtEl>
                                      </p:cBhvr>
                                      <p:to x="100000" y="100000"/>
                                    </p:animScale>
                                    <p:animScale>
                                      <p:cBhvr>
                                        <p:cTn id="35" dur="26">
                                          <p:stCondLst>
                                            <p:cond delay="1808"/>
                                          </p:stCondLst>
                                        </p:cTn>
                                        <p:tgtEl>
                                          <p:spTgt spid="123"/>
                                        </p:tgtEl>
                                      </p:cBhvr>
                                      <p:to x="100000" y="95000"/>
                                    </p:animScale>
                                    <p:animScale>
                                      <p:cBhvr>
                                        <p:cTn id="36" dur="166" decel="50000">
                                          <p:stCondLst>
                                            <p:cond delay="1834"/>
                                          </p:stCondLst>
                                        </p:cTn>
                                        <p:tgtEl>
                                          <p:spTgt spid="12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6"/>
                                        </p:tgtEl>
                                        <p:attrNameLst>
                                          <p:attrName>style.visibility</p:attrName>
                                        </p:attrNameLst>
                                      </p:cBhvr>
                                      <p:to>
                                        <p:strVal val="visible"/>
                                      </p:to>
                                    </p:set>
                                    <p:animEffect transition="in" filter="wipe(down)">
                                      <p:cBhvr>
                                        <p:cTn id="39" dur="580">
                                          <p:stCondLst>
                                            <p:cond delay="0"/>
                                          </p:stCondLst>
                                        </p:cTn>
                                        <p:tgtEl>
                                          <p:spTgt spid="126"/>
                                        </p:tgtEl>
                                      </p:cBhvr>
                                    </p:animEffect>
                                    <p:anim calcmode="lin" valueType="num">
                                      <p:cBhvr>
                                        <p:cTn id="40" dur="1822" tmFilter="0,0; 0.14,0.36; 0.43,0.73; 0.71,0.91; 1.0,1.0">
                                          <p:stCondLst>
                                            <p:cond delay="0"/>
                                          </p:stCondLst>
                                        </p:cTn>
                                        <p:tgtEl>
                                          <p:spTgt spid="1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6"/>
                                        </p:tgtEl>
                                        <p:attrNameLst>
                                          <p:attrName>ppt_y</p:attrName>
                                        </p:attrNameLst>
                                      </p:cBhvr>
                                      <p:tavLst>
                                        <p:tav tm="0" fmla="#ppt_y-sin(pi*$)/81">
                                          <p:val>
                                            <p:fltVal val="0"/>
                                          </p:val>
                                        </p:tav>
                                        <p:tav tm="100000">
                                          <p:val>
                                            <p:fltVal val="1"/>
                                          </p:val>
                                        </p:tav>
                                      </p:tavLst>
                                    </p:anim>
                                    <p:animScale>
                                      <p:cBhvr>
                                        <p:cTn id="45" dur="26">
                                          <p:stCondLst>
                                            <p:cond delay="650"/>
                                          </p:stCondLst>
                                        </p:cTn>
                                        <p:tgtEl>
                                          <p:spTgt spid="126"/>
                                        </p:tgtEl>
                                      </p:cBhvr>
                                      <p:to x="100000" y="60000"/>
                                    </p:animScale>
                                    <p:animScale>
                                      <p:cBhvr>
                                        <p:cTn id="46" dur="166" decel="50000">
                                          <p:stCondLst>
                                            <p:cond delay="676"/>
                                          </p:stCondLst>
                                        </p:cTn>
                                        <p:tgtEl>
                                          <p:spTgt spid="126"/>
                                        </p:tgtEl>
                                      </p:cBhvr>
                                      <p:to x="100000" y="100000"/>
                                    </p:animScale>
                                    <p:animScale>
                                      <p:cBhvr>
                                        <p:cTn id="47" dur="26">
                                          <p:stCondLst>
                                            <p:cond delay="1312"/>
                                          </p:stCondLst>
                                        </p:cTn>
                                        <p:tgtEl>
                                          <p:spTgt spid="126"/>
                                        </p:tgtEl>
                                      </p:cBhvr>
                                      <p:to x="100000" y="80000"/>
                                    </p:animScale>
                                    <p:animScale>
                                      <p:cBhvr>
                                        <p:cTn id="48" dur="166" decel="50000">
                                          <p:stCondLst>
                                            <p:cond delay="1338"/>
                                          </p:stCondLst>
                                        </p:cTn>
                                        <p:tgtEl>
                                          <p:spTgt spid="126"/>
                                        </p:tgtEl>
                                      </p:cBhvr>
                                      <p:to x="100000" y="100000"/>
                                    </p:animScale>
                                    <p:animScale>
                                      <p:cBhvr>
                                        <p:cTn id="49" dur="26">
                                          <p:stCondLst>
                                            <p:cond delay="1642"/>
                                          </p:stCondLst>
                                        </p:cTn>
                                        <p:tgtEl>
                                          <p:spTgt spid="126"/>
                                        </p:tgtEl>
                                      </p:cBhvr>
                                      <p:to x="100000" y="90000"/>
                                    </p:animScale>
                                    <p:animScale>
                                      <p:cBhvr>
                                        <p:cTn id="50" dur="166" decel="50000">
                                          <p:stCondLst>
                                            <p:cond delay="1668"/>
                                          </p:stCondLst>
                                        </p:cTn>
                                        <p:tgtEl>
                                          <p:spTgt spid="126"/>
                                        </p:tgtEl>
                                      </p:cBhvr>
                                      <p:to x="100000" y="100000"/>
                                    </p:animScale>
                                    <p:animScale>
                                      <p:cBhvr>
                                        <p:cTn id="51" dur="26">
                                          <p:stCondLst>
                                            <p:cond delay="1808"/>
                                          </p:stCondLst>
                                        </p:cTn>
                                        <p:tgtEl>
                                          <p:spTgt spid="126"/>
                                        </p:tgtEl>
                                      </p:cBhvr>
                                      <p:to x="100000" y="95000"/>
                                    </p:animScale>
                                    <p:animScale>
                                      <p:cBhvr>
                                        <p:cTn id="52" dur="166" decel="50000">
                                          <p:stCondLst>
                                            <p:cond delay="1834"/>
                                          </p:stCondLst>
                                        </p:cTn>
                                        <p:tgtEl>
                                          <p:spTgt spid="1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32382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212651" y="265814"/>
            <a:ext cx="11685182" cy="861237"/>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375182" y="1086305"/>
              <a:ext cx="6945907" cy="45012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r>
                <a:rPr kumimoji="0" lang="en-US"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Các từ in đậm trong đoạn thơ dưới đây có điểm gì chung?</a:t>
              </a:r>
              <a:endParaRPr kumimoji="0" lang="en-US" sz="33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FC2D4F81-2525-3508-DE4C-EAC27CF6D76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381529" y="1868229"/>
            <a:ext cx="5276850" cy="3695700"/>
          </a:xfrm>
          <a:prstGeom prst="rect">
            <a:avLst/>
          </a:prstGeom>
        </p:spPr>
      </p:pic>
      <p:sp>
        <p:nvSpPr>
          <p:cNvPr id="6" name="TextBox 5">
            <a:extLst>
              <a:ext uri="{FF2B5EF4-FFF2-40B4-BE49-F238E27FC236}">
                <a16:creationId xmlns:a16="http://schemas.microsoft.com/office/drawing/2014/main" id="{8B4268CB-2FBA-78A8-AC7D-1F3DC67D4664}"/>
              </a:ext>
            </a:extLst>
          </p:cNvPr>
          <p:cNvSpPr txBox="1"/>
          <p:nvPr/>
        </p:nvSpPr>
        <p:spPr>
          <a:xfrm>
            <a:off x="776177" y="1446028"/>
            <a:ext cx="4922874" cy="4524315"/>
          </a:xfrm>
          <a:prstGeom prst="rect">
            <a:avLst/>
          </a:prstGeom>
          <a:noFill/>
        </p:spPr>
        <p:txBody>
          <a:bodyPr wrap="square" rtlCol="0">
            <a:spAutoFit/>
          </a:bodyPr>
          <a:lstStyle/>
          <a:p>
            <a:pPr algn="just"/>
            <a:r>
              <a:rPr lang="vi-VN" sz="3600" b="0" i="0" dirty="0">
                <a:solidFill>
                  <a:srgbClr val="333333"/>
                </a:solidFill>
                <a:effectLst/>
                <a:latin typeface="Calibri" panose="020F0502020204030204" pitchFamily="34" charset="0"/>
                <a:cs typeface="Calibri" panose="020F0502020204030204" pitchFamily="34" charset="0"/>
              </a:rPr>
              <a:t>Trời xanh mà tôi </a:t>
            </a:r>
            <a:r>
              <a:rPr lang="vi-VN" sz="3600" b="1" i="0" dirty="0">
                <a:solidFill>
                  <a:srgbClr val="333333"/>
                </a:solidFill>
                <a:effectLst/>
                <a:latin typeface="Calibri" panose="020F0502020204030204" pitchFamily="34" charset="0"/>
                <a:cs typeface="Calibri" panose="020F0502020204030204" pitchFamily="34" charset="0"/>
              </a:rPr>
              <a:t>yêu</a:t>
            </a:r>
            <a:endParaRPr lang="vi-VN" sz="3600" b="0" i="0" dirty="0">
              <a:solidFill>
                <a:srgbClr val="333333"/>
              </a:solidFill>
              <a:effectLst/>
              <a:latin typeface="Calibri" panose="020F0502020204030204" pitchFamily="34" charset="0"/>
              <a:cs typeface="Calibri" panose="020F0502020204030204" pitchFamily="34" charset="0"/>
            </a:endParaRPr>
          </a:p>
          <a:p>
            <a:pPr algn="just"/>
            <a:r>
              <a:rPr lang="vi-VN" sz="3600" b="0" i="0" dirty="0">
                <a:solidFill>
                  <a:srgbClr val="333333"/>
                </a:solidFill>
                <a:effectLst/>
                <a:latin typeface="Calibri" panose="020F0502020204030204" pitchFamily="34" charset="0"/>
                <a:cs typeface="Calibri" panose="020F0502020204030204" pitchFamily="34" charset="0"/>
              </a:rPr>
              <a:t>Trời xanh ấy mang theo</a:t>
            </a:r>
          </a:p>
          <a:p>
            <a:pPr algn="just"/>
            <a:r>
              <a:rPr lang="vi-VN" sz="3600" b="0" i="0" dirty="0">
                <a:solidFill>
                  <a:srgbClr val="333333"/>
                </a:solidFill>
                <a:effectLst/>
                <a:latin typeface="Calibri" panose="020F0502020204030204" pitchFamily="34" charset="0"/>
                <a:cs typeface="Calibri" panose="020F0502020204030204" pitchFamily="34" charset="0"/>
              </a:rPr>
              <a:t>Cả nỗi lo nỗi sợ</a:t>
            </a:r>
            <a:r>
              <a:rPr lang="en-US" sz="3600" b="0" i="0" dirty="0">
                <a:solidFill>
                  <a:srgbClr val="333333"/>
                </a:solidFill>
                <a:effectLst/>
                <a:latin typeface="Calibri" panose="020F0502020204030204" pitchFamily="34" charset="0"/>
                <a:cs typeface="Calibri" panose="020F0502020204030204" pitchFamily="34" charset="0"/>
              </a:rPr>
              <a:t>:</a:t>
            </a:r>
            <a:endParaRPr lang="vi-VN" sz="3600" b="0" i="0" dirty="0">
              <a:solidFill>
                <a:srgbClr val="333333"/>
              </a:solidFill>
              <a:effectLst/>
              <a:latin typeface="Calibri" panose="020F0502020204030204" pitchFamily="34" charset="0"/>
              <a:cs typeface="Calibri" panose="020F0502020204030204" pitchFamily="34" charset="0"/>
            </a:endParaRPr>
          </a:p>
          <a:p>
            <a:pPr algn="just"/>
            <a:r>
              <a:rPr lang="vi-VN" sz="3600" b="0" i="0" dirty="0">
                <a:solidFill>
                  <a:srgbClr val="333333"/>
                </a:solidFill>
                <a:effectLst/>
                <a:latin typeface="Calibri" panose="020F0502020204030204" pitchFamily="34" charset="0"/>
                <a:cs typeface="Calibri" panose="020F0502020204030204" pitchFamily="34" charset="0"/>
              </a:rPr>
              <a:t>Tôi </a:t>
            </a:r>
            <a:r>
              <a:rPr lang="vi-VN" sz="3600" b="1" i="0" dirty="0">
                <a:solidFill>
                  <a:srgbClr val="333333"/>
                </a:solidFill>
                <a:effectLst/>
                <a:latin typeface="Calibri" panose="020F0502020204030204" pitchFamily="34" charset="0"/>
                <a:cs typeface="Calibri" panose="020F0502020204030204" pitchFamily="34" charset="0"/>
              </a:rPr>
              <a:t>lo</a:t>
            </a:r>
            <a:r>
              <a:rPr lang="vi-VN" sz="3600" b="0" i="0" dirty="0">
                <a:solidFill>
                  <a:srgbClr val="333333"/>
                </a:solidFill>
                <a:effectLst/>
                <a:latin typeface="Calibri" panose="020F0502020204030204" pitchFamily="34" charset="0"/>
                <a:cs typeface="Calibri" panose="020F0502020204030204" pitchFamily="34" charset="0"/>
              </a:rPr>
              <a:t> bão </a:t>
            </a:r>
            <a:r>
              <a:rPr lang="vi-VN" sz="3600" b="1" i="0" dirty="0">
                <a:solidFill>
                  <a:srgbClr val="333333"/>
                </a:solidFill>
                <a:effectLst/>
                <a:latin typeface="Calibri" panose="020F0502020204030204" pitchFamily="34" charset="0"/>
                <a:cs typeface="Calibri" panose="020F0502020204030204" pitchFamily="34" charset="0"/>
              </a:rPr>
              <a:t>lo</a:t>
            </a:r>
            <a:r>
              <a:rPr lang="vi-VN" sz="3600" b="0" i="0" dirty="0">
                <a:solidFill>
                  <a:srgbClr val="333333"/>
                </a:solidFill>
                <a:effectLst/>
                <a:latin typeface="Calibri" panose="020F0502020204030204" pitchFamily="34" charset="0"/>
                <a:cs typeface="Calibri" panose="020F0502020204030204" pitchFamily="34" charset="0"/>
              </a:rPr>
              <a:t> gió</a:t>
            </a:r>
          </a:p>
          <a:p>
            <a:pPr algn="just"/>
            <a:r>
              <a:rPr lang="vi-VN" sz="3600" b="0" i="0" dirty="0">
                <a:solidFill>
                  <a:srgbClr val="333333"/>
                </a:solidFill>
                <a:effectLst/>
                <a:latin typeface="Calibri" panose="020F0502020204030204" pitchFamily="34" charset="0"/>
                <a:cs typeface="Calibri" panose="020F0502020204030204" pitchFamily="34" charset="0"/>
              </a:rPr>
              <a:t>Tôi </a:t>
            </a:r>
            <a:r>
              <a:rPr lang="vi-VN" sz="3600" b="1" i="0" dirty="0">
                <a:solidFill>
                  <a:srgbClr val="333333"/>
                </a:solidFill>
                <a:effectLst/>
                <a:latin typeface="Calibri" panose="020F0502020204030204" pitchFamily="34" charset="0"/>
                <a:cs typeface="Calibri" panose="020F0502020204030204" pitchFamily="34" charset="0"/>
              </a:rPr>
              <a:t>sợ</a:t>
            </a:r>
            <a:r>
              <a:rPr lang="vi-VN" sz="3600" b="0" i="0" dirty="0">
                <a:solidFill>
                  <a:srgbClr val="333333"/>
                </a:solidFill>
                <a:effectLst/>
                <a:latin typeface="Calibri" panose="020F0502020204030204" pitchFamily="34" charset="0"/>
                <a:cs typeface="Calibri" panose="020F0502020204030204" pitchFamily="34" charset="0"/>
              </a:rPr>
              <a:t> cắt </a:t>
            </a:r>
            <a:r>
              <a:rPr lang="vi-VN" sz="3600" b="1" i="0" dirty="0">
                <a:solidFill>
                  <a:srgbClr val="333333"/>
                </a:solidFill>
                <a:effectLst/>
                <a:latin typeface="Calibri" panose="020F0502020204030204" pitchFamily="34" charset="0"/>
                <a:cs typeface="Calibri" panose="020F0502020204030204" pitchFamily="34" charset="0"/>
              </a:rPr>
              <a:t>sợ</a:t>
            </a:r>
            <a:r>
              <a:rPr lang="vi-VN" sz="3600" b="0" i="0" dirty="0">
                <a:solidFill>
                  <a:srgbClr val="333333"/>
                </a:solidFill>
                <a:effectLst/>
                <a:latin typeface="Calibri" panose="020F0502020204030204" pitchFamily="34" charset="0"/>
                <a:cs typeface="Calibri" panose="020F0502020204030204" pitchFamily="34" charset="0"/>
              </a:rPr>
              <a:t> diều</a:t>
            </a:r>
          </a:p>
          <a:p>
            <a:pPr algn="just"/>
            <a:r>
              <a:rPr lang="vi-VN" sz="3600" b="0" i="0" dirty="0">
                <a:solidFill>
                  <a:srgbClr val="333333"/>
                </a:solidFill>
                <a:effectLst/>
                <a:latin typeface="Calibri" panose="020F0502020204030204" pitchFamily="34" charset="0"/>
                <a:cs typeface="Calibri" panose="020F0502020204030204" pitchFamily="34" charset="0"/>
              </a:rPr>
              <a:t>Thoáng bóng nó nơi nào</a:t>
            </a:r>
          </a:p>
          <a:p>
            <a:pPr algn="just"/>
            <a:r>
              <a:rPr lang="vi-VN" sz="3600" b="0" i="0" dirty="0">
                <a:solidFill>
                  <a:srgbClr val="333333"/>
                </a:solidFill>
                <a:effectLst/>
                <a:latin typeface="Calibri" panose="020F0502020204030204" pitchFamily="34" charset="0"/>
                <a:cs typeface="Calibri" panose="020F0502020204030204" pitchFamily="34" charset="0"/>
              </a:rPr>
              <a:t>Tôi nấp ngay cánh mẹ...</a:t>
            </a:r>
          </a:p>
          <a:p>
            <a:pPr algn="r"/>
            <a:r>
              <a:rPr lang="vi-VN" sz="3600" b="0" i="0" dirty="0">
                <a:solidFill>
                  <a:srgbClr val="333333"/>
                </a:solidFill>
                <a:effectLst/>
                <a:latin typeface="Calibri" panose="020F0502020204030204" pitchFamily="34" charset="0"/>
                <a:cs typeface="Calibri" panose="020F0502020204030204" pitchFamily="34" charset="0"/>
              </a:rPr>
              <a:t>(Xuân Quỳnh)</a:t>
            </a:r>
          </a:p>
        </p:txBody>
      </p:sp>
      <p:cxnSp>
        <p:nvCxnSpPr>
          <p:cNvPr id="11" name="Straight Connector 10">
            <a:extLst>
              <a:ext uri="{FF2B5EF4-FFF2-40B4-BE49-F238E27FC236}">
                <a16:creationId xmlns:a16="http://schemas.microsoft.com/office/drawing/2014/main" id="{0E2D40F3-9588-D838-EEC7-8583DEAA938A}"/>
              </a:ext>
            </a:extLst>
          </p:cNvPr>
          <p:cNvCxnSpPr/>
          <p:nvPr/>
        </p:nvCxnSpPr>
        <p:spPr>
          <a:xfrm>
            <a:off x="4040372" y="2009553"/>
            <a:ext cx="606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F017AF-A2C6-61D5-3A47-C59B9A001562}"/>
              </a:ext>
            </a:extLst>
          </p:cNvPr>
          <p:cNvCxnSpPr/>
          <p:nvPr/>
        </p:nvCxnSpPr>
        <p:spPr>
          <a:xfrm>
            <a:off x="1424763" y="3615070"/>
            <a:ext cx="606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D40ACC-08EE-80C4-EC3C-54E3C91EF779}"/>
              </a:ext>
            </a:extLst>
          </p:cNvPr>
          <p:cNvCxnSpPr/>
          <p:nvPr/>
        </p:nvCxnSpPr>
        <p:spPr>
          <a:xfrm>
            <a:off x="2604977" y="3604438"/>
            <a:ext cx="606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0F8904-2864-C535-A396-E8E0F435F60D}"/>
              </a:ext>
            </a:extLst>
          </p:cNvPr>
          <p:cNvCxnSpPr/>
          <p:nvPr/>
        </p:nvCxnSpPr>
        <p:spPr>
          <a:xfrm>
            <a:off x="1477926" y="4199862"/>
            <a:ext cx="606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CCA6B5-A913-EA19-461E-39797B540BA9}"/>
              </a:ext>
            </a:extLst>
          </p:cNvPr>
          <p:cNvCxnSpPr/>
          <p:nvPr/>
        </p:nvCxnSpPr>
        <p:spPr>
          <a:xfrm>
            <a:off x="2679405" y="4189230"/>
            <a:ext cx="606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798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standing on a post&#10;&#10;Description automatically generated">
            <a:extLst>
              <a:ext uri="{FF2B5EF4-FFF2-40B4-BE49-F238E27FC236}">
                <a16:creationId xmlns:a16="http://schemas.microsoft.com/office/drawing/2014/main" id="{1C026B85-25A9-D093-BF0D-E71F5BDF4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8967"/>
            <a:ext cx="5117431" cy="5812613"/>
          </a:xfrm>
          <a:prstGeom prst="rect">
            <a:avLst/>
          </a:prstGeom>
          <a:ln>
            <a:solidFill>
              <a:srgbClr val="C00000"/>
            </a:solidFill>
          </a:ln>
        </p:spPr>
      </p:pic>
      <p:pic>
        <p:nvPicPr>
          <p:cNvPr id="6" name="Picture 5" descr="A brown bird with a yellow beak&#10;&#10;Description automatically generated">
            <a:extLst>
              <a:ext uri="{FF2B5EF4-FFF2-40B4-BE49-F238E27FC236}">
                <a16:creationId xmlns:a16="http://schemas.microsoft.com/office/drawing/2014/main" id="{4631456B-DDCC-8CD4-992D-23C3C3607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2550" y="368966"/>
            <a:ext cx="5518485" cy="5812613"/>
          </a:xfrm>
          <a:prstGeom prst="rect">
            <a:avLst/>
          </a:prstGeom>
          <a:ln>
            <a:solidFill>
              <a:srgbClr val="C00000"/>
            </a:solidFill>
          </a:ln>
        </p:spPr>
      </p:pic>
      <p:sp>
        <p:nvSpPr>
          <p:cNvPr id="7" name="TextBox 6">
            <a:extLst>
              <a:ext uri="{FF2B5EF4-FFF2-40B4-BE49-F238E27FC236}">
                <a16:creationId xmlns:a16="http://schemas.microsoft.com/office/drawing/2014/main" id="{D0D07C81-B8A6-FA92-5ECD-93EA9A1230C9}"/>
              </a:ext>
            </a:extLst>
          </p:cNvPr>
          <p:cNvSpPr txBox="1"/>
          <p:nvPr/>
        </p:nvSpPr>
        <p:spPr>
          <a:xfrm>
            <a:off x="144378" y="5518485"/>
            <a:ext cx="2374233" cy="646331"/>
          </a:xfrm>
          <a:prstGeom prst="rect">
            <a:avLst/>
          </a:prstGeom>
          <a:noFill/>
        </p:spPr>
        <p:txBody>
          <a:bodyPr wrap="square" rtlCol="0">
            <a:spAutoFit/>
          </a:bodyPr>
          <a:lstStyle/>
          <a:p>
            <a:r>
              <a:rPr lang="vi-VN" sz="3600" b="1" dirty="0">
                <a:solidFill>
                  <a:srgbClr val="FF0000"/>
                </a:solidFill>
                <a:latin typeface="+mj-lt"/>
              </a:rPr>
              <a:t>Chim cắt</a:t>
            </a:r>
            <a:endParaRPr lang="en-US" sz="3600" b="1" dirty="0">
              <a:solidFill>
                <a:srgbClr val="FF0000"/>
              </a:solidFill>
              <a:latin typeface="+mj-lt"/>
            </a:endParaRPr>
          </a:p>
        </p:txBody>
      </p:sp>
      <p:sp>
        <p:nvSpPr>
          <p:cNvPr id="8" name="TextBox 7">
            <a:extLst>
              <a:ext uri="{FF2B5EF4-FFF2-40B4-BE49-F238E27FC236}">
                <a16:creationId xmlns:a16="http://schemas.microsoft.com/office/drawing/2014/main" id="{46422762-4E3F-AE22-E827-946658509134}"/>
              </a:ext>
            </a:extLst>
          </p:cNvPr>
          <p:cNvSpPr txBox="1"/>
          <p:nvPr/>
        </p:nvSpPr>
        <p:spPr>
          <a:xfrm>
            <a:off x="5518485" y="5590672"/>
            <a:ext cx="3208419" cy="646331"/>
          </a:xfrm>
          <a:prstGeom prst="rect">
            <a:avLst/>
          </a:prstGeom>
          <a:noFill/>
        </p:spPr>
        <p:txBody>
          <a:bodyPr wrap="square" rtlCol="0">
            <a:spAutoFit/>
          </a:bodyPr>
          <a:lstStyle/>
          <a:p>
            <a:r>
              <a:rPr lang="vi-VN" sz="3600" b="1">
                <a:solidFill>
                  <a:srgbClr val="FF0000"/>
                </a:solidFill>
                <a:latin typeface="+mj-lt"/>
              </a:rPr>
              <a:t>Chim diều hâu</a:t>
            </a:r>
            <a:endParaRPr lang="en-US" sz="3600" b="1" dirty="0">
              <a:solidFill>
                <a:srgbClr val="FF0000"/>
              </a:solidFill>
              <a:latin typeface="+mj-lt"/>
            </a:endParaRPr>
          </a:p>
        </p:txBody>
      </p:sp>
    </p:spTree>
    <p:extLst>
      <p:ext uri="{BB962C8B-B14F-4D97-AF65-F5344CB8AC3E}">
        <p14:creationId xmlns:p14="http://schemas.microsoft.com/office/powerpoint/2010/main" val="283458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running on the sand&#10;&#10;Description automatically generated with medium confidence">
            <a:extLst>
              <a:ext uri="{FF2B5EF4-FFF2-40B4-BE49-F238E27FC236}">
                <a16:creationId xmlns:a16="http://schemas.microsoft.com/office/drawing/2014/main" id="{6DA194E5-36D1-8E56-AEDF-98CB4C390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642" y="320842"/>
            <a:ext cx="11165305" cy="6031832"/>
          </a:xfrm>
          <a:prstGeom prst="rect">
            <a:avLst/>
          </a:prstGeom>
          <a:ln>
            <a:solidFill>
              <a:schemeClr val="tx1"/>
            </a:solidFill>
          </a:ln>
        </p:spPr>
      </p:pic>
    </p:spTree>
    <p:extLst>
      <p:ext uri="{BB962C8B-B14F-4D97-AF65-F5344CB8AC3E}">
        <p14:creationId xmlns:p14="http://schemas.microsoft.com/office/powerpoint/2010/main" val="2207414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61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32382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212651" y="265814"/>
            <a:ext cx="11685182" cy="861237"/>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375182" y="1086305"/>
              <a:ext cx="6945907" cy="45012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a:t>
              </a:r>
              <a:r>
                <a:rPr kumimoji="0" lang="en-US"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33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Các từ in đậm trong đoạn thơ dưới đây có điểm gì chung?</a:t>
              </a:r>
              <a:endParaRPr kumimoji="0" lang="en-US" sz="33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4" name="Picture 3">
            <a:extLst>
              <a:ext uri="{FF2B5EF4-FFF2-40B4-BE49-F238E27FC236}">
                <a16:creationId xmlns:a16="http://schemas.microsoft.com/office/drawing/2014/main" id="{FC2D4F81-2525-3508-DE4C-EAC27CF6D766}"/>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381529" y="1868229"/>
            <a:ext cx="5276850" cy="3695700"/>
          </a:xfrm>
          <a:prstGeom prst="rect">
            <a:avLst/>
          </a:prstGeom>
        </p:spPr>
      </p:pic>
      <p:sp>
        <p:nvSpPr>
          <p:cNvPr id="6" name="TextBox 5">
            <a:extLst>
              <a:ext uri="{FF2B5EF4-FFF2-40B4-BE49-F238E27FC236}">
                <a16:creationId xmlns:a16="http://schemas.microsoft.com/office/drawing/2014/main" id="{8B4268CB-2FBA-78A8-AC7D-1F3DC67D4664}"/>
              </a:ext>
            </a:extLst>
          </p:cNvPr>
          <p:cNvSpPr txBox="1"/>
          <p:nvPr/>
        </p:nvSpPr>
        <p:spPr>
          <a:xfrm>
            <a:off x="776177" y="1446028"/>
            <a:ext cx="4922874" cy="4524315"/>
          </a:xfrm>
          <a:prstGeom prst="rect">
            <a:avLst/>
          </a:prstGeom>
          <a:noFill/>
        </p:spPr>
        <p:txBody>
          <a:bodyPr wrap="square" rtlCol="0">
            <a:spAutoFit/>
          </a:bodyPr>
          <a:lstStyle/>
          <a:p>
            <a:pPr algn="just"/>
            <a:r>
              <a:rPr lang="vi-VN" sz="3600" b="0" i="0" dirty="0">
                <a:solidFill>
                  <a:srgbClr val="333333"/>
                </a:solidFill>
                <a:effectLst/>
                <a:latin typeface="Calibri" panose="020F0502020204030204" pitchFamily="34" charset="0"/>
                <a:cs typeface="Calibri" panose="020F0502020204030204" pitchFamily="34" charset="0"/>
              </a:rPr>
              <a:t>Trời xanh mà tôi </a:t>
            </a:r>
            <a:r>
              <a:rPr lang="vi-VN" sz="3600" b="1" i="0" dirty="0">
                <a:solidFill>
                  <a:srgbClr val="FF0000"/>
                </a:solidFill>
                <a:effectLst/>
                <a:latin typeface="Calibri" panose="020F0502020204030204" pitchFamily="34" charset="0"/>
                <a:cs typeface="Calibri" panose="020F0502020204030204" pitchFamily="34" charset="0"/>
              </a:rPr>
              <a:t>yêu</a:t>
            </a:r>
            <a:endParaRPr lang="vi-VN" sz="3600" b="0" i="0" dirty="0">
              <a:solidFill>
                <a:srgbClr val="FF0000"/>
              </a:solidFill>
              <a:effectLst/>
              <a:latin typeface="Calibri" panose="020F0502020204030204" pitchFamily="34" charset="0"/>
              <a:cs typeface="Calibri" panose="020F0502020204030204" pitchFamily="34" charset="0"/>
            </a:endParaRPr>
          </a:p>
          <a:p>
            <a:pPr algn="just"/>
            <a:r>
              <a:rPr lang="vi-VN" sz="3600" b="0" i="0" dirty="0">
                <a:solidFill>
                  <a:srgbClr val="333333"/>
                </a:solidFill>
                <a:effectLst/>
                <a:latin typeface="Calibri" panose="020F0502020204030204" pitchFamily="34" charset="0"/>
                <a:cs typeface="Calibri" panose="020F0502020204030204" pitchFamily="34" charset="0"/>
              </a:rPr>
              <a:t>Trời xanh ấy mang theo</a:t>
            </a:r>
          </a:p>
          <a:p>
            <a:pPr algn="just"/>
            <a:r>
              <a:rPr lang="vi-VN" sz="3600" b="0" i="0" dirty="0">
                <a:solidFill>
                  <a:srgbClr val="333333"/>
                </a:solidFill>
                <a:effectLst/>
                <a:latin typeface="Calibri" panose="020F0502020204030204" pitchFamily="34" charset="0"/>
                <a:cs typeface="Calibri" panose="020F0502020204030204" pitchFamily="34" charset="0"/>
              </a:rPr>
              <a:t>Cả nỗi lo nỗi sợ</a:t>
            </a:r>
            <a:r>
              <a:rPr lang="en-US" sz="3600" b="0" i="0" dirty="0">
                <a:solidFill>
                  <a:srgbClr val="333333"/>
                </a:solidFill>
                <a:effectLst/>
                <a:latin typeface="Calibri" panose="020F0502020204030204" pitchFamily="34" charset="0"/>
                <a:cs typeface="Calibri" panose="020F0502020204030204" pitchFamily="34" charset="0"/>
              </a:rPr>
              <a:t>:</a:t>
            </a:r>
            <a:endParaRPr lang="vi-VN" sz="3600" b="0" i="0" dirty="0">
              <a:solidFill>
                <a:srgbClr val="333333"/>
              </a:solidFill>
              <a:effectLst/>
              <a:latin typeface="Calibri" panose="020F0502020204030204" pitchFamily="34" charset="0"/>
              <a:cs typeface="Calibri" panose="020F0502020204030204" pitchFamily="34" charset="0"/>
            </a:endParaRPr>
          </a:p>
          <a:p>
            <a:pPr algn="just"/>
            <a:r>
              <a:rPr lang="vi-VN" sz="3600" b="0" i="0" dirty="0">
                <a:solidFill>
                  <a:srgbClr val="333333"/>
                </a:solidFill>
                <a:effectLst/>
                <a:latin typeface="Calibri" panose="020F0502020204030204" pitchFamily="34" charset="0"/>
                <a:cs typeface="Calibri" panose="020F0502020204030204" pitchFamily="34" charset="0"/>
              </a:rPr>
              <a:t>Tôi</a:t>
            </a:r>
            <a:r>
              <a:rPr lang="vi-VN" sz="3600" b="0" i="0" dirty="0">
                <a:solidFill>
                  <a:srgbClr val="FF0000"/>
                </a:solidFill>
                <a:effectLst/>
                <a:latin typeface="Calibri" panose="020F0502020204030204" pitchFamily="34" charset="0"/>
                <a:cs typeface="Calibri" panose="020F0502020204030204" pitchFamily="34" charset="0"/>
              </a:rPr>
              <a:t> </a:t>
            </a:r>
            <a:r>
              <a:rPr lang="vi-VN" sz="3600" b="1" i="0" dirty="0">
                <a:solidFill>
                  <a:srgbClr val="FF0000"/>
                </a:solidFill>
                <a:effectLst/>
                <a:latin typeface="Calibri" panose="020F0502020204030204" pitchFamily="34" charset="0"/>
                <a:cs typeface="Calibri" panose="020F0502020204030204" pitchFamily="34" charset="0"/>
              </a:rPr>
              <a:t>lo</a:t>
            </a:r>
            <a:r>
              <a:rPr lang="vi-VN" sz="3600" b="0" i="0" dirty="0">
                <a:solidFill>
                  <a:srgbClr val="FF0000"/>
                </a:solidFill>
                <a:effectLst/>
                <a:latin typeface="Calibri" panose="020F0502020204030204" pitchFamily="34" charset="0"/>
                <a:cs typeface="Calibri" panose="020F0502020204030204" pitchFamily="34" charset="0"/>
              </a:rPr>
              <a:t> </a:t>
            </a:r>
            <a:r>
              <a:rPr lang="vi-VN" sz="3600" b="0" i="0" dirty="0">
                <a:solidFill>
                  <a:srgbClr val="333333"/>
                </a:solidFill>
                <a:effectLst/>
                <a:latin typeface="Calibri" panose="020F0502020204030204" pitchFamily="34" charset="0"/>
                <a:cs typeface="Calibri" panose="020F0502020204030204" pitchFamily="34" charset="0"/>
              </a:rPr>
              <a:t>bão </a:t>
            </a:r>
            <a:r>
              <a:rPr lang="vi-VN" sz="3600" b="1" i="0" dirty="0">
                <a:solidFill>
                  <a:srgbClr val="FF0000"/>
                </a:solidFill>
                <a:effectLst/>
                <a:latin typeface="Calibri" panose="020F0502020204030204" pitchFamily="34" charset="0"/>
                <a:cs typeface="Calibri" panose="020F0502020204030204" pitchFamily="34" charset="0"/>
              </a:rPr>
              <a:t>lo</a:t>
            </a:r>
            <a:r>
              <a:rPr lang="vi-VN" sz="3600" b="0" i="0" dirty="0">
                <a:solidFill>
                  <a:srgbClr val="333333"/>
                </a:solidFill>
                <a:effectLst/>
                <a:latin typeface="Calibri" panose="020F0502020204030204" pitchFamily="34" charset="0"/>
                <a:cs typeface="Calibri" panose="020F0502020204030204" pitchFamily="34" charset="0"/>
              </a:rPr>
              <a:t> gió</a:t>
            </a:r>
          </a:p>
          <a:p>
            <a:pPr algn="just"/>
            <a:r>
              <a:rPr lang="vi-VN" sz="3600" b="0" i="0" dirty="0">
                <a:solidFill>
                  <a:srgbClr val="333333"/>
                </a:solidFill>
                <a:effectLst/>
                <a:latin typeface="Calibri" panose="020F0502020204030204" pitchFamily="34" charset="0"/>
                <a:cs typeface="Calibri" panose="020F0502020204030204" pitchFamily="34" charset="0"/>
              </a:rPr>
              <a:t>Tôi </a:t>
            </a:r>
            <a:r>
              <a:rPr lang="vi-VN" sz="3600" b="1" i="0" dirty="0">
                <a:solidFill>
                  <a:srgbClr val="FF0000"/>
                </a:solidFill>
                <a:effectLst/>
                <a:latin typeface="Calibri" panose="020F0502020204030204" pitchFamily="34" charset="0"/>
                <a:cs typeface="Calibri" panose="020F0502020204030204" pitchFamily="34" charset="0"/>
              </a:rPr>
              <a:t>sợ</a:t>
            </a:r>
            <a:r>
              <a:rPr lang="vi-VN" sz="3600" b="0" i="0" dirty="0">
                <a:solidFill>
                  <a:srgbClr val="333333"/>
                </a:solidFill>
                <a:effectLst/>
                <a:latin typeface="Calibri" panose="020F0502020204030204" pitchFamily="34" charset="0"/>
                <a:cs typeface="Calibri" panose="020F0502020204030204" pitchFamily="34" charset="0"/>
              </a:rPr>
              <a:t> cắt </a:t>
            </a:r>
            <a:r>
              <a:rPr lang="vi-VN" sz="3600" b="1" i="0" dirty="0">
                <a:solidFill>
                  <a:srgbClr val="FF0000"/>
                </a:solidFill>
                <a:effectLst/>
                <a:latin typeface="Calibri" panose="020F0502020204030204" pitchFamily="34" charset="0"/>
                <a:cs typeface="Calibri" panose="020F0502020204030204" pitchFamily="34" charset="0"/>
              </a:rPr>
              <a:t>sợ</a:t>
            </a:r>
            <a:r>
              <a:rPr lang="vi-VN" sz="3600" b="0" i="0" dirty="0">
                <a:solidFill>
                  <a:srgbClr val="333333"/>
                </a:solidFill>
                <a:effectLst/>
                <a:latin typeface="Calibri" panose="020F0502020204030204" pitchFamily="34" charset="0"/>
                <a:cs typeface="Calibri" panose="020F0502020204030204" pitchFamily="34" charset="0"/>
              </a:rPr>
              <a:t> diều</a:t>
            </a:r>
          </a:p>
          <a:p>
            <a:pPr algn="just"/>
            <a:r>
              <a:rPr lang="vi-VN" sz="3600" b="0" i="0" dirty="0">
                <a:solidFill>
                  <a:srgbClr val="333333"/>
                </a:solidFill>
                <a:effectLst/>
                <a:latin typeface="Calibri" panose="020F0502020204030204" pitchFamily="34" charset="0"/>
                <a:cs typeface="Calibri" panose="020F0502020204030204" pitchFamily="34" charset="0"/>
              </a:rPr>
              <a:t>Thoáng bóng nó nơi nào</a:t>
            </a:r>
          </a:p>
          <a:p>
            <a:pPr algn="just"/>
            <a:r>
              <a:rPr lang="vi-VN" sz="3600" b="0" i="0" dirty="0">
                <a:solidFill>
                  <a:srgbClr val="333333"/>
                </a:solidFill>
                <a:effectLst/>
                <a:latin typeface="Calibri" panose="020F0502020204030204" pitchFamily="34" charset="0"/>
                <a:cs typeface="Calibri" panose="020F0502020204030204" pitchFamily="34" charset="0"/>
              </a:rPr>
              <a:t>Tôi nấp ngay cánh mẹ...</a:t>
            </a:r>
          </a:p>
          <a:p>
            <a:pPr algn="r"/>
            <a:r>
              <a:rPr lang="vi-VN" sz="3600" b="0" i="0" dirty="0">
                <a:solidFill>
                  <a:srgbClr val="333333"/>
                </a:solidFill>
                <a:effectLst/>
                <a:latin typeface="Calibri" panose="020F0502020204030204" pitchFamily="34" charset="0"/>
                <a:cs typeface="Calibri" panose="020F0502020204030204" pitchFamily="34" charset="0"/>
              </a:rPr>
              <a:t>(Xuân Quỳnh)</a:t>
            </a:r>
          </a:p>
        </p:txBody>
      </p:sp>
    </p:spTree>
    <p:extLst>
      <p:ext uri="{BB962C8B-B14F-4D97-AF65-F5344CB8AC3E}">
        <p14:creationId xmlns:p14="http://schemas.microsoft.com/office/powerpoint/2010/main" val="179366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877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90C12816-B30E-8912-F43D-862C1FE20432}"/>
              </a:ext>
            </a:extLst>
          </p:cNvPr>
          <p:cNvSpPr/>
          <p:nvPr/>
        </p:nvSpPr>
        <p:spPr>
          <a:xfrm>
            <a:off x="255182" y="323827"/>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27F1B94C-91B6-218F-8EC7-1D46F19DCF68}"/>
              </a:ext>
            </a:extLst>
          </p:cNvPr>
          <p:cNvSpPr txBox="1"/>
          <p:nvPr/>
        </p:nvSpPr>
        <p:spPr>
          <a:xfrm>
            <a:off x="1796717" y="2750218"/>
            <a:ext cx="7581200" cy="1904286"/>
          </a:xfrm>
          <a:prstGeom prst="roundRect">
            <a:avLst>
              <a:gd name="adj" fmla="val 50000"/>
            </a:avLst>
          </a:prstGeom>
          <a:solidFill>
            <a:srgbClr val="FFFF00"/>
          </a:solidFill>
          <a:ln>
            <a:solidFill>
              <a:schemeClr val="tx2"/>
            </a:solidFill>
          </a:ln>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defTabSz="1219170">
              <a:buClr>
                <a:srgbClr val="000000"/>
              </a:buClr>
              <a:defRPr/>
            </a:pPr>
            <a:r>
              <a:rPr lang="en-US" sz="4400" b="1" kern="0" dirty="0" err="1">
                <a:solidFill>
                  <a:srgbClr val="FF0000"/>
                </a:solidFill>
                <a:latin typeface="Calibri" panose="020F0502020204030204" pitchFamily="34" charset="0"/>
                <a:cs typeface="Calibri" panose="020F0502020204030204" pitchFamily="34" charset="0"/>
                <a:sym typeface="Arial"/>
              </a:rPr>
              <a:t>Động</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từ</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là</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từ</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chỉ</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hoạt</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động</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trạng</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thái</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của</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sự</a:t>
            </a:r>
            <a:r>
              <a:rPr lang="en-US" sz="4400" b="1" kern="0" dirty="0">
                <a:solidFill>
                  <a:srgbClr val="FF0000"/>
                </a:solidFill>
                <a:latin typeface="Calibri" panose="020F0502020204030204" pitchFamily="34" charset="0"/>
                <a:cs typeface="Calibri" panose="020F0502020204030204" pitchFamily="34" charset="0"/>
                <a:sym typeface="Arial"/>
              </a:rPr>
              <a:t> </a:t>
            </a:r>
            <a:r>
              <a:rPr lang="en-US" sz="4400" b="1" kern="0" dirty="0" err="1">
                <a:solidFill>
                  <a:srgbClr val="FF0000"/>
                </a:solidFill>
                <a:latin typeface="Calibri" panose="020F0502020204030204" pitchFamily="34" charset="0"/>
                <a:cs typeface="Calibri" panose="020F0502020204030204" pitchFamily="34" charset="0"/>
                <a:sym typeface="Arial"/>
              </a:rPr>
              <a:t>vật</a:t>
            </a:r>
            <a:r>
              <a:rPr lang="en-US" sz="4400" b="1" kern="0" dirty="0">
                <a:solidFill>
                  <a:srgbClr val="FF0000"/>
                </a:solidFill>
                <a:latin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a16="http://schemas.microsoft.com/office/drawing/2014/main" id="{C1242050-7F84-15AF-A47E-EDBFC7863A66}"/>
              </a:ext>
            </a:extLst>
          </p:cNvPr>
          <p:cNvPicPr>
            <a:picLocks noChangeAspect="1"/>
          </p:cNvPicPr>
          <p:nvPr/>
        </p:nvPicPr>
        <p:blipFill>
          <a:blip r:embed="rId2"/>
          <a:stretch>
            <a:fillRect/>
          </a:stretch>
        </p:blipFill>
        <p:spPr>
          <a:xfrm>
            <a:off x="3546818" y="1499990"/>
            <a:ext cx="4694327" cy="922367"/>
          </a:xfrm>
          <a:prstGeom prst="rect">
            <a:avLst/>
          </a:prstGeom>
        </p:spPr>
      </p:pic>
    </p:spTree>
    <p:extLst>
      <p:ext uri="{BB962C8B-B14F-4D97-AF65-F5344CB8AC3E}">
        <p14:creationId xmlns:p14="http://schemas.microsoft.com/office/powerpoint/2010/main" val="1739379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04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6C439E-DFF7-4BBE-B16F-42743F76C5FF}"/>
              </a:ext>
            </a:extLst>
          </p:cNvPr>
          <p:cNvGrpSpPr/>
          <p:nvPr/>
        </p:nvGrpSpPr>
        <p:grpSpPr>
          <a:xfrm>
            <a:off x="212651" y="281854"/>
            <a:ext cx="11685182" cy="861237"/>
            <a:chOff x="1278541" y="1020574"/>
            <a:chExt cx="7080531" cy="1085571"/>
          </a:xfrm>
        </p:grpSpPr>
        <p:sp>
          <p:nvSpPr>
            <p:cNvPr id="5" name="Rectangle: Rounded Corners 4">
              <a:extLst>
                <a:ext uri="{FF2B5EF4-FFF2-40B4-BE49-F238E27FC236}">
                  <a16:creationId xmlns:a16="http://schemas.microsoft.com/office/drawing/2014/main" id="{E4EA5B3D-B561-F602-1AE8-BD1823AD1714}"/>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id="{B63B01D9-EFE2-BFFB-9F6E-F1770BCC7E01}"/>
                </a:ext>
              </a:extLst>
            </p:cNvPr>
            <p:cNvSpPr txBox="1"/>
            <p:nvPr/>
          </p:nvSpPr>
          <p:spPr>
            <a:xfrm>
              <a:off x="1385849" y="1086305"/>
              <a:ext cx="6935240" cy="8922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động từ trong các câu tục ngữ dưới đây:</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
        <p:nvSpPr>
          <p:cNvPr id="7" name="TextBox 6">
            <a:extLst>
              <a:ext uri="{FF2B5EF4-FFF2-40B4-BE49-F238E27FC236}">
                <a16:creationId xmlns:a16="http://schemas.microsoft.com/office/drawing/2014/main" id="{80493B53-DD55-6937-A603-B823305D5C46}"/>
              </a:ext>
            </a:extLst>
          </p:cNvPr>
          <p:cNvSpPr txBox="1"/>
          <p:nvPr/>
        </p:nvSpPr>
        <p:spPr>
          <a:xfrm>
            <a:off x="1339703" y="1552354"/>
            <a:ext cx="10143460" cy="4050019"/>
          </a:xfrm>
          <a:prstGeom prst="rect">
            <a:avLst/>
          </a:prstGeom>
          <a:noFill/>
        </p:spPr>
        <p:txBody>
          <a:bodyPr wrap="square" rtlCol="0">
            <a:spAutoFit/>
          </a:bodyPr>
          <a:lstStyle/>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a. Yêu trẻ, trẻ đến nhà. </a:t>
            </a:r>
          </a:p>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b.</a:t>
            </a:r>
            <a:r>
              <a:rPr lang="en-US" sz="4400" i="0" dirty="0">
                <a:solidFill>
                  <a:srgbClr val="002060"/>
                </a:solidFill>
                <a:effectLst/>
                <a:latin typeface="Calibri" panose="020F0502020204030204" pitchFamily="34" charset="0"/>
                <a:cs typeface="Calibri" panose="020F0502020204030204" pitchFamily="34" charset="0"/>
              </a:rPr>
              <a:t> </a:t>
            </a:r>
            <a:r>
              <a:rPr lang="vi-VN" sz="4400" i="0" dirty="0">
                <a:solidFill>
                  <a:srgbClr val="002060"/>
                </a:solidFill>
                <a:effectLst/>
                <a:latin typeface="Calibri" panose="020F0502020204030204" pitchFamily="34" charset="0"/>
                <a:cs typeface="Calibri" panose="020F0502020204030204" pitchFamily="34" charset="0"/>
              </a:rPr>
              <a:t>Thương người như thể thương thân.</a:t>
            </a:r>
          </a:p>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c. Uống nước nhớ nguồn. </a:t>
            </a:r>
          </a:p>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d. Đi một ngày đàng, học một sàng khôn.</a:t>
            </a:r>
          </a:p>
        </p:txBody>
      </p:sp>
    </p:spTree>
    <p:extLst>
      <p:ext uri="{BB962C8B-B14F-4D97-AF65-F5344CB8AC3E}">
        <p14:creationId xmlns:p14="http://schemas.microsoft.com/office/powerpoint/2010/main" val="4060942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175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ạt mưa kể chuyện karaoke II Âm nhạc lớp 4 - Sách kết nối tri thức với cuộc sống (online-video-cutter.com)">
            <a:hlinkClick r:id="" action="ppaction://media"/>
            <a:extLst>
              <a:ext uri="{FF2B5EF4-FFF2-40B4-BE49-F238E27FC236}">
                <a16:creationId xmlns:a16="http://schemas.microsoft.com/office/drawing/2014/main" id="{CB410A51-AE66-8719-4DB2-E5E10716FE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3078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57E01677-C4C1-6C87-22B9-40D11BC3A369}"/>
              </a:ext>
            </a:extLst>
          </p:cNvPr>
          <p:cNvSpPr txBox="1">
            <a:spLocks noChangeArrowheads="1"/>
          </p:cNvSpPr>
          <p:nvPr/>
        </p:nvSpPr>
        <p:spPr bwMode="auto">
          <a:xfrm>
            <a:off x="2732568" y="1138238"/>
            <a:ext cx="9459432" cy="2062103"/>
          </a:xfrm>
          <a:custGeom>
            <a:avLst/>
            <a:gdLst>
              <a:gd name="connsiteX0" fmla="*/ 0 w 9955707"/>
              <a:gd name="connsiteY0" fmla="*/ 0 h 1651671"/>
              <a:gd name="connsiteX1" fmla="*/ 564157 w 9955707"/>
              <a:gd name="connsiteY1" fmla="*/ 0 h 1651671"/>
              <a:gd name="connsiteX2" fmla="*/ 1227871 w 9955707"/>
              <a:gd name="connsiteY2" fmla="*/ 0 h 1651671"/>
              <a:gd name="connsiteX3" fmla="*/ 1792027 w 9955707"/>
              <a:gd name="connsiteY3" fmla="*/ 0 h 1651671"/>
              <a:gd name="connsiteX4" fmla="*/ 2654855 w 9955707"/>
              <a:gd name="connsiteY4" fmla="*/ 0 h 1651671"/>
              <a:gd name="connsiteX5" fmla="*/ 3318569 w 9955707"/>
              <a:gd name="connsiteY5" fmla="*/ 0 h 1651671"/>
              <a:gd name="connsiteX6" fmla="*/ 3683612 w 9955707"/>
              <a:gd name="connsiteY6" fmla="*/ 0 h 1651671"/>
              <a:gd name="connsiteX7" fmla="*/ 4446882 w 9955707"/>
              <a:gd name="connsiteY7" fmla="*/ 0 h 1651671"/>
              <a:gd name="connsiteX8" fmla="*/ 5309710 w 9955707"/>
              <a:gd name="connsiteY8" fmla="*/ 0 h 1651671"/>
              <a:gd name="connsiteX9" fmla="*/ 6072981 w 9955707"/>
              <a:gd name="connsiteY9" fmla="*/ 0 h 1651671"/>
              <a:gd name="connsiteX10" fmla="*/ 6637138 w 9955707"/>
              <a:gd name="connsiteY10" fmla="*/ 0 h 1651671"/>
              <a:gd name="connsiteX11" fmla="*/ 7400409 w 9955707"/>
              <a:gd name="connsiteY11" fmla="*/ 0 h 1651671"/>
              <a:gd name="connsiteX12" fmla="*/ 7865009 w 9955707"/>
              <a:gd name="connsiteY12" fmla="*/ 0 h 1651671"/>
              <a:gd name="connsiteX13" fmla="*/ 8628279 w 9955707"/>
              <a:gd name="connsiteY13" fmla="*/ 0 h 1651671"/>
              <a:gd name="connsiteX14" fmla="*/ 9192436 w 9955707"/>
              <a:gd name="connsiteY14" fmla="*/ 0 h 1651671"/>
              <a:gd name="connsiteX15" fmla="*/ 9955707 w 9955707"/>
              <a:gd name="connsiteY15" fmla="*/ 0 h 1651671"/>
              <a:gd name="connsiteX16" fmla="*/ 9955707 w 9955707"/>
              <a:gd name="connsiteY16" fmla="*/ 517524 h 1651671"/>
              <a:gd name="connsiteX17" fmla="*/ 9955707 w 9955707"/>
              <a:gd name="connsiteY17" fmla="*/ 1101114 h 1651671"/>
              <a:gd name="connsiteX18" fmla="*/ 9955707 w 9955707"/>
              <a:gd name="connsiteY18" fmla="*/ 1651671 h 1651671"/>
              <a:gd name="connsiteX19" fmla="*/ 9491107 w 9955707"/>
              <a:gd name="connsiteY19" fmla="*/ 1651671 h 1651671"/>
              <a:gd name="connsiteX20" fmla="*/ 8926951 w 9955707"/>
              <a:gd name="connsiteY20" fmla="*/ 1651671 h 1651671"/>
              <a:gd name="connsiteX21" fmla="*/ 8362794 w 9955707"/>
              <a:gd name="connsiteY21" fmla="*/ 1651671 h 1651671"/>
              <a:gd name="connsiteX22" fmla="*/ 7599523 w 9955707"/>
              <a:gd name="connsiteY22" fmla="*/ 1651671 h 1651671"/>
              <a:gd name="connsiteX23" fmla="*/ 7234480 w 9955707"/>
              <a:gd name="connsiteY23" fmla="*/ 1651671 h 1651671"/>
              <a:gd name="connsiteX24" fmla="*/ 6869438 w 9955707"/>
              <a:gd name="connsiteY24" fmla="*/ 1651671 h 1651671"/>
              <a:gd name="connsiteX25" fmla="*/ 6504395 w 9955707"/>
              <a:gd name="connsiteY25" fmla="*/ 1651671 h 1651671"/>
              <a:gd name="connsiteX26" fmla="*/ 5840681 w 9955707"/>
              <a:gd name="connsiteY26" fmla="*/ 1651671 h 1651671"/>
              <a:gd name="connsiteX27" fmla="*/ 5276525 w 9955707"/>
              <a:gd name="connsiteY27" fmla="*/ 1651671 h 1651671"/>
              <a:gd name="connsiteX28" fmla="*/ 4513254 w 9955707"/>
              <a:gd name="connsiteY28" fmla="*/ 1651671 h 1651671"/>
              <a:gd name="connsiteX29" fmla="*/ 3949097 w 9955707"/>
              <a:gd name="connsiteY29" fmla="*/ 1651671 h 1651671"/>
              <a:gd name="connsiteX30" fmla="*/ 3086269 w 9955707"/>
              <a:gd name="connsiteY30" fmla="*/ 1651671 h 1651671"/>
              <a:gd name="connsiteX31" fmla="*/ 2322998 w 9955707"/>
              <a:gd name="connsiteY31" fmla="*/ 1651671 h 1651671"/>
              <a:gd name="connsiteX32" fmla="*/ 1559727 w 9955707"/>
              <a:gd name="connsiteY32" fmla="*/ 1651671 h 1651671"/>
              <a:gd name="connsiteX33" fmla="*/ 796457 w 9955707"/>
              <a:gd name="connsiteY33" fmla="*/ 1651671 h 1651671"/>
              <a:gd name="connsiteX34" fmla="*/ 0 w 9955707"/>
              <a:gd name="connsiteY34" fmla="*/ 1651671 h 1651671"/>
              <a:gd name="connsiteX35" fmla="*/ 0 w 9955707"/>
              <a:gd name="connsiteY35" fmla="*/ 1084597 h 1651671"/>
              <a:gd name="connsiteX36" fmla="*/ 0 w 9955707"/>
              <a:gd name="connsiteY36" fmla="*/ 583590 h 1651671"/>
              <a:gd name="connsiteX37" fmla="*/ 0 w 9955707"/>
              <a:gd name="connsiteY37" fmla="*/ 0 h 16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55707" h="1651671" fill="none" extrusionOk="0">
                <a:moveTo>
                  <a:pt x="0" y="0"/>
                </a:moveTo>
                <a:cubicBezTo>
                  <a:pt x="242238" y="-2302"/>
                  <a:pt x="294375" y="24486"/>
                  <a:pt x="564157" y="0"/>
                </a:cubicBezTo>
                <a:cubicBezTo>
                  <a:pt x="833939" y="-24486"/>
                  <a:pt x="993604" y="31751"/>
                  <a:pt x="1227871" y="0"/>
                </a:cubicBezTo>
                <a:cubicBezTo>
                  <a:pt x="1462138" y="-31751"/>
                  <a:pt x="1583155" y="21264"/>
                  <a:pt x="1792027" y="0"/>
                </a:cubicBezTo>
                <a:cubicBezTo>
                  <a:pt x="2000899" y="-21264"/>
                  <a:pt x="2369777" y="-15188"/>
                  <a:pt x="2654855" y="0"/>
                </a:cubicBezTo>
                <a:cubicBezTo>
                  <a:pt x="2939933" y="15188"/>
                  <a:pt x="3027136" y="27772"/>
                  <a:pt x="3318569" y="0"/>
                </a:cubicBezTo>
                <a:cubicBezTo>
                  <a:pt x="3610002" y="-27772"/>
                  <a:pt x="3508920" y="16221"/>
                  <a:pt x="3683612" y="0"/>
                </a:cubicBezTo>
                <a:cubicBezTo>
                  <a:pt x="3858304" y="-16221"/>
                  <a:pt x="4219554" y="-33295"/>
                  <a:pt x="4446882" y="0"/>
                </a:cubicBezTo>
                <a:cubicBezTo>
                  <a:pt x="4674210" y="33295"/>
                  <a:pt x="5055649" y="-25526"/>
                  <a:pt x="5309710" y="0"/>
                </a:cubicBezTo>
                <a:cubicBezTo>
                  <a:pt x="5563771" y="25526"/>
                  <a:pt x="5901624" y="2197"/>
                  <a:pt x="6072981" y="0"/>
                </a:cubicBezTo>
                <a:cubicBezTo>
                  <a:pt x="6244338" y="-2197"/>
                  <a:pt x="6358402" y="9905"/>
                  <a:pt x="6637138" y="0"/>
                </a:cubicBezTo>
                <a:cubicBezTo>
                  <a:pt x="6915874" y="-9905"/>
                  <a:pt x="7132737" y="-1998"/>
                  <a:pt x="7400409" y="0"/>
                </a:cubicBezTo>
                <a:cubicBezTo>
                  <a:pt x="7668081" y="1998"/>
                  <a:pt x="7657824" y="-5358"/>
                  <a:pt x="7865009" y="0"/>
                </a:cubicBezTo>
                <a:cubicBezTo>
                  <a:pt x="8072194" y="5358"/>
                  <a:pt x="8284804" y="2901"/>
                  <a:pt x="8628279" y="0"/>
                </a:cubicBezTo>
                <a:cubicBezTo>
                  <a:pt x="8971754" y="-2901"/>
                  <a:pt x="9078682" y="-15224"/>
                  <a:pt x="9192436" y="0"/>
                </a:cubicBezTo>
                <a:cubicBezTo>
                  <a:pt x="9306190" y="15224"/>
                  <a:pt x="9728165" y="29773"/>
                  <a:pt x="9955707" y="0"/>
                </a:cubicBezTo>
                <a:cubicBezTo>
                  <a:pt x="9944930" y="155958"/>
                  <a:pt x="9970923" y="261553"/>
                  <a:pt x="9955707" y="517524"/>
                </a:cubicBezTo>
                <a:cubicBezTo>
                  <a:pt x="9940491" y="773495"/>
                  <a:pt x="9927781" y="916721"/>
                  <a:pt x="9955707" y="1101114"/>
                </a:cubicBezTo>
                <a:cubicBezTo>
                  <a:pt x="9983634" y="1285507"/>
                  <a:pt x="9962665" y="1490237"/>
                  <a:pt x="9955707" y="1651671"/>
                </a:cubicBezTo>
                <a:cubicBezTo>
                  <a:pt x="9729680" y="1658812"/>
                  <a:pt x="9692540" y="1671551"/>
                  <a:pt x="9491107" y="1651671"/>
                </a:cubicBezTo>
                <a:cubicBezTo>
                  <a:pt x="9289674" y="1631791"/>
                  <a:pt x="9056756" y="1649529"/>
                  <a:pt x="8926951" y="1651671"/>
                </a:cubicBezTo>
                <a:cubicBezTo>
                  <a:pt x="8797146" y="1653813"/>
                  <a:pt x="8606268" y="1633699"/>
                  <a:pt x="8362794" y="1651671"/>
                </a:cubicBezTo>
                <a:cubicBezTo>
                  <a:pt x="8119320" y="1669643"/>
                  <a:pt x="7765637" y="1680270"/>
                  <a:pt x="7599523" y="1651671"/>
                </a:cubicBezTo>
                <a:cubicBezTo>
                  <a:pt x="7433409" y="1623072"/>
                  <a:pt x="7312719" y="1661254"/>
                  <a:pt x="7234480" y="1651671"/>
                </a:cubicBezTo>
                <a:cubicBezTo>
                  <a:pt x="7156241" y="1642088"/>
                  <a:pt x="7045661" y="1658486"/>
                  <a:pt x="6869438" y="1651671"/>
                </a:cubicBezTo>
                <a:cubicBezTo>
                  <a:pt x="6693215" y="1644856"/>
                  <a:pt x="6599928" y="1640993"/>
                  <a:pt x="6504395" y="1651671"/>
                </a:cubicBezTo>
                <a:cubicBezTo>
                  <a:pt x="6408862" y="1662349"/>
                  <a:pt x="6171477" y="1637707"/>
                  <a:pt x="5840681" y="1651671"/>
                </a:cubicBezTo>
                <a:cubicBezTo>
                  <a:pt x="5509885" y="1665635"/>
                  <a:pt x="5401558" y="1626402"/>
                  <a:pt x="5276525" y="1651671"/>
                </a:cubicBezTo>
                <a:cubicBezTo>
                  <a:pt x="5151492" y="1676940"/>
                  <a:pt x="4666468" y="1643528"/>
                  <a:pt x="4513254" y="1651671"/>
                </a:cubicBezTo>
                <a:cubicBezTo>
                  <a:pt x="4360040" y="1659814"/>
                  <a:pt x="4172848" y="1665676"/>
                  <a:pt x="3949097" y="1651671"/>
                </a:cubicBezTo>
                <a:cubicBezTo>
                  <a:pt x="3725346" y="1637666"/>
                  <a:pt x="3272174" y="1612162"/>
                  <a:pt x="3086269" y="1651671"/>
                </a:cubicBezTo>
                <a:cubicBezTo>
                  <a:pt x="2900364" y="1691180"/>
                  <a:pt x="2573033" y="1659018"/>
                  <a:pt x="2322998" y="1651671"/>
                </a:cubicBezTo>
                <a:cubicBezTo>
                  <a:pt x="2072963" y="1644324"/>
                  <a:pt x="1842732" y="1659517"/>
                  <a:pt x="1559727" y="1651671"/>
                </a:cubicBezTo>
                <a:cubicBezTo>
                  <a:pt x="1276722" y="1643825"/>
                  <a:pt x="1152331" y="1656342"/>
                  <a:pt x="796457" y="1651671"/>
                </a:cubicBezTo>
                <a:cubicBezTo>
                  <a:pt x="440583" y="1647001"/>
                  <a:pt x="344657" y="1643161"/>
                  <a:pt x="0" y="1651671"/>
                </a:cubicBezTo>
                <a:cubicBezTo>
                  <a:pt x="19062" y="1373353"/>
                  <a:pt x="-8647" y="1227202"/>
                  <a:pt x="0" y="1084597"/>
                </a:cubicBezTo>
                <a:cubicBezTo>
                  <a:pt x="8647" y="941992"/>
                  <a:pt x="6209" y="699958"/>
                  <a:pt x="0" y="583590"/>
                </a:cubicBezTo>
                <a:cubicBezTo>
                  <a:pt x="-6209" y="467222"/>
                  <a:pt x="21082" y="246279"/>
                  <a:pt x="0" y="0"/>
                </a:cubicBezTo>
                <a:close/>
              </a:path>
              <a:path w="9955707" h="1651671" stroke="0" extrusionOk="0">
                <a:moveTo>
                  <a:pt x="0" y="0"/>
                </a:moveTo>
                <a:cubicBezTo>
                  <a:pt x="283037" y="5132"/>
                  <a:pt x="454422" y="3791"/>
                  <a:pt x="763271" y="0"/>
                </a:cubicBezTo>
                <a:cubicBezTo>
                  <a:pt x="1072120" y="-3791"/>
                  <a:pt x="1240568" y="-17370"/>
                  <a:pt x="1426985" y="0"/>
                </a:cubicBezTo>
                <a:cubicBezTo>
                  <a:pt x="1613402" y="17370"/>
                  <a:pt x="1866338" y="4448"/>
                  <a:pt x="2289813" y="0"/>
                </a:cubicBezTo>
                <a:cubicBezTo>
                  <a:pt x="2713288" y="-4448"/>
                  <a:pt x="2690933" y="18609"/>
                  <a:pt x="2953526" y="0"/>
                </a:cubicBezTo>
                <a:cubicBezTo>
                  <a:pt x="3216119" y="-18609"/>
                  <a:pt x="3401732" y="-8826"/>
                  <a:pt x="3617240" y="0"/>
                </a:cubicBezTo>
                <a:cubicBezTo>
                  <a:pt x="3832748" y="8826"/>
                  <a:pt x="3885039" y="6847"/>
                  <a:pt x="3982283" y="0"/>
                </a:cubicBezTo>
                <a:cubicBezTo>
                  <a:pt x="4079527" y="-6847"/>
                  <a:pt x="4194824" y="-16927"/>
                  <a:pt x="4347325" y="0"/>
                </a:cubicBezTo>
                <a:cubicBezTo>
                  <a:pt x="4499826" y="16927"/>
                  <a:pt x="4865255" y="2822"/>
                  <a:pt x="5011039" y="0"/>
                </a:cubicBezTo>
                <a:cubicBezTo>
                  <a:pt x="5156823" y="-2822"/>
                  <a:pt x="5435204" y="7300"/>
                  <a:pt x="5774310" y="0"/>
                </a:cubicBezTo>
                <a:cubicBezTo>
                  <a:pt x="6113416" y="-7300"/>
                  <a:pt x="6056277" y="-21327"/>
                  <a:pt x="6238910" y="0"/>
                </a:cubicBezTo>
                <a:cubicBezTo>
                  <a:pt x="6421543" y="21327"/>
                  <a:pt x="6710340" y="10661"/>
                  <a:pt x="7002181" y="0"/>
                </a:cubicBezTo>
                <a:cubicBezTo>
                  <a:pt x="7294022" y="-10661"/>
                  <a:pt x="7200977" y="-1292"/>
                  <a:pt x="7367223" y="0"/>
                </a:cubicBezTo>
                <a:cubicBezTo>
                  <a:pt x="7533469" y="1292"/>
                  <a:pt x="7763407" y="14266"/>
                  <a:pt x="7931380" y="0"/>
                </a:cubicBezTo>
                <a:cubicBezTo>
                  <a:pt x="8099353" y="-14266"/>
                  <a:pt x="8218568" y="-853"/>
                  <a:pt x="8296422" y="0"/>
                </a:cubicBezTo>
                <a:cubicBezTo>
                  <a:pt x="8374276" y="853"/>
                  <a:pt x="8695482" y="21549"/>
                  <a:pt x="8860579" y="0"/>
                </a:cubicBezTo>
                <a:cubicBezTo>
                  <a:pt x="9025676" y="-21549"/>
                  <a:pt x="9417128" y="-53864"/>
                  <a:pt x="9955707" y="0"/>
                </a:cubicBezTo>
                <a:cubicBezTo>
                  <a:pt x="9936434" y="164322"/>
                  <a:pt x="9945991" y="336808"/>
                  <a:pt x="9955707" y="550557"/>
                </a:cubicBezTo>
                <a:cubicBezTo>
                  <a:pt x="9965423" y="764306"/>
                  <a:pt x="9942226" y="849044"/>
                  <a:pt x="9955707" y="1051564"/>
                </a:cubicBezTo>
                <a:cubicBezTo>
                  <a:pt x="9969188" y="1254084"/>
                  <a:pt x="9964747" y="1461770"/>
                  <a:pt x="9955707" y="1651671"/>
                </a:cubicBezTo>
                <a:cubicBezTo>
                  <a:pt x="9680185" y="1667664"/>
                  <a:pt x="9521532" y="1641950"/>
                  <a:pt x="9391550" y="1651671"/>
                </a:cubicBezTo>
                <a:cubicBezTo>
                  <a:pt x="9261568" y="1661392"/>
                  <a:pt x="8730495" y="1678834"/>
                  <a:pt x="8528722" y="1651671"/>
                </a:cubicBezTo>
                <a:cubicBezTo>
                  <a:pt x="8326949" y="1624508"/>
                  <a:pt x="8013834" y="1640131"/>
                  <a:pt x="7765451" y="1651671"/>
                </a:cubicBezTo>
                <a:cubicBezTo>
                  <a:pt x="7517068" y="1663211"/>
                  <a:pt x="7450735" y="1646009"/>
                  <a:pt x="7300852" y="1651671"/>
                </a:cubicBezTo>
                <a:cubicBezTo>
                  <a:pt x="7150969" y="1657333"/>
                  <a:pt x="6878721" y="1647419"/>
                  <a:pt x="6736695" y="1651671"/>
                </a:cubicBezTo>
                <a:cubicBezTo>
                  <a:pt x="6594669" y="1655923"/>
                  <a:pt x="6341019" y="1634785"/>
                  <a:pt x="5973424" y="1651671"/>
                </a:cubicBezTo>
                <a:cubicBezTo>
                  <a:pt x="5605829" y="1668557"/>
                  <a:pt x="5727019" y="1651575"/>
                  <a:pt x="5608382" y="1651671"/>
                </a:cubicBezTo>
                <a:cubicBezTo>
                  <a:pt x="5489745" y="1651767"/>
                  <a:pt x="5146409" y="1658059"/>
                  <a:pt x="4944668" y="1651671"/>
                </a:cubicBezTo>
                <a:cubicBezTo>
                  <a:pt x="4742927" y="1645283"/>
                  <a:pt x="4650770" y="1678085"/>
                  <a:pt x="4380511" y="1651671"/>
                </a:cubicBezTo>
                <a:cubicBezTo>
                  <a:pt x="4110252" y="1625257"/>
                  <a:pt x="3853181" y="1643771"/>
                  <a:pt x="3716797" y="1651671"/>
                </a:cubicBezTo>
                <a:cubicBezTo>
                  <a:pt x="3580413" y="1659571"/>
                  <a:pt x="3306111" y="1684746"/>
                  <a:pt x="3053083" y="1651671"/>
                </a:cubicBezTo>
                <a:cubicBezTo>
                  <a:pt x="2800055" y="1618596"/>
                  <a:pt x="2448710" y="1664971"/>
                  <a:pt x="2289813" y="1651671"/>
                </a:cubicBezTo>
                <a:cubicBezTo>
                  <a:pt x="2130916" y="1638372"/>
                  <a:pt x="2052653" y="1657501"/>
                  <a:pt x="1924770" y="1651671"/>
                </a:cubicBezTo>
                <a:cubicBezTo>
                  <a:pt x="1796887" y="1645841"/>
                  <a:pt x="1416943" y="1667339"/>
                  <a:pt x="1061942" y="1651671"/>
                </a:cubicBezTo>
                <a:cubicBezTo>
                  <a:pt x="706941" y="1636003"/>
                  <a:pt x="860500" y="1663840"/>
                  <a:pt x="696899" y="1651671"/>
                </a:cubicBezTo>
                <a:cubicBezTo>
                  <a:pt x="533298" y="1639502"/>
                  <a:pt x="288253" y="1632704"/>
                  <a:pt x="0" y="1651671"/>
                </a:cubicBezTo>
                <a:cubicBezTo>
                  <a:pt x="-11459" y="1402105"/>
                  <a:pt x="-17399" y="1364307"/>
                  <a:pt x="0" y="1101114"/>
                </a:cubicBezTo>
                <a:cubicBezTo>
                  <a:pt x="17399" y="837921"/>
                  <a:pt x="4003" y="789620"/>
                  <a:pt x="0" y="583590"/>
                </a:cubicBezTo>
                <a:cubicBezTo>
                  <a:pt x="-4003" y="377560"/>
                  <a:pt x="12636" y="165163"/>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1219170">
              <a:spcBef>
                <a:spcPts val="0"/>
              </a:spcBef>
              <a:buClr>
                <a:srgbClr val="000000"/>
              </a:buClr>
              <a:buNone/>
              <a:defRPr/>
            </a:pPr>
            <a:r>
              <a:rPr lang="vi-VN" b="1" dirty="0">
                <a:solidFill>
                  <a:srgbClr val="002060"/>
                </a:solidFill>
                <a:latin typeface="Calibri" panose="020F0502020204030204" pitchFamily="34" charset="0"/>
                <a:cs typeface="Calibri" panose="020F0502020204030204" pitchFamily="34" charset="0"/>
              </a:rPr>
              <a:t>3</a:t>
            </a:r>
            <a:r>
              <a:rPr lang="en-US" b="1" dirty="0">
                <a:solidFill>
                  <a:srgbClr val="002060"/>
                </a:solidFill>
                <a:latin typeface="Calibri" panose="020F0502020204030204" pitchFamily="34" charset="0"/>
                <a:cs typeface="Calibri" panose="020F0502020204030204" pitchFamily="34" charset="0"/>
              </a:rPr>
              <a:t>. </a:t>
            </a:r>
            <a:r>
              <a:rPr lang="vi-VN" b="1" dirty="0">
                <a:solidFill>
                  <a:srgbClr val="002060"/>
                </a:solidFill>
                <a:latin typeface="Calibri" panose="020F0502020204030204" pitchFamily="34" charset="0"/>
                <a:cs typeface="Calibri" panose="020F0502020204030204" pitchFamily="34" charset="0"/>
              </a:rPr>
              <a:t>Tìm động từ trong câu tục ngữ dưới đây:</a:t>
            </a:r>
          </a:p>
          <a:p>
            <a:pPr lvl="0" algn="ctr" defTabSz="1219170">
              <a:spcBef>
                <a:spcPts val="0"/>
              </a:spcBef>
              <a:buClr>
                <a:srgbClr val="000000"/>
              </a:buClr>
              <a:buNone/>
              <a:defRPr/>
            </a:pPr>
            <a:endParaRPr lang="vi-VN" b="1" dirty="0">
              <a:solidFill>
                <a:srgbClr val="002060"/>
              </a:solidFill>
              <a:latin typeface="Calibri" panose="020F0502020204030204" pitchFamily="34" charset="0"/>
              <a:cs typeface="Calibri" panose="020F0502020204030204" pitchFamily="34" charset="0"/>
            </a:endParaRPr>
          </a:p>
          <a:p>
            <a:pPr algn="ctr" defTabSz="1219170">
              <a:spcBef>
                <a:spcPts val="0"/>
              </a:spcBef>
              <a:buClr>
                <a:srgbClr val="000000"/>
              </a:buClr>
              <a:buNone/>
              <a:defRPr/>
            </a:pPr>
            <a:r>
              <a:rPr lang="vi-VN" dirty="0">
                <a:solidFill>
                  <a:srgbClr val="002060"/>
                </a:solidFill>
                <a:latin typeface="Calibri" panose="020F0502020204030204" pitchFamily="34" charset="0"/>
                <a:cs typeface="Calibri" panose="020F0502020204030204" pitchFamily="34" charset="0"/>
              </a:rPr>
              <a:t>a. Yêu trẻ, trẻ đến nhà. </a:t>
            </a:r>
          </a:p>
          <a:p>
            <a:pPr lvl="0" algn="ctr" defTabSz="1219170">
              <a:spcBef>
                <a:spcPts val="0"/>
              </a:spcBef>
              <a:buClr>
                <a:srgbClr val="000000"/>
              </a:buClr>
              <a:buNone/>
              <a:defRPr/>
            </a:pPr>
            <a:endParaRPr lang="en-US" b="1" kern="0" dirty="0">
              <a:solidFill>
                <a:srgbClr val="002060"/>
              </a:solidFill>
              <a:latin typeface="Calibri" panose="020F0502020204030204" pitchFamily="34" charset="0"/>
              <a:cs typeface="Calibri" panose="020F0502020204030204" pitchFamily="34" charset="0"/>
              <a:sym typeface="Arial"/>
            </a:endParaRPr>
          </a:p>
        </p:txBody>
      </p:sp>
      <p:pic>
        <p:nvPicPr>
          <p:cNvPr id="17" name="Tieng-tinh-tinh-www_nhacchuongvui_com.mp3">
            <a:hlinkClick r:id="" action="ppaction://media"/>
            <a:extLst>
              <a:ext uri="{FF2B5EF4-FFF2-40B4-BE49-F238E27FC236}">
                <a16:creationId xmlns:a16="http://schemas.microsoft.com/office/drawing/2014/main" id="{45956D31-DFD3-8CE5-1FD7-12C08AE79D3A}"/>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ieng-tinh-tinh-www_nhacchuongvui_com.mp3">
            <a:hlinkClick r:id="" action="ppaction://media"/>
            <a:extLst>
              <a:ext uri="{FF2B5EF4-FFF2-40B4-BE49-F238E27FC236}">
                <a16:creationId xmlns:a16="http://schemas.microsoft.com/office/drawing/2014/main" id="{426C999B-0AEB-41EE-601D-C4DF423E606B}"/>
              </a:ext>
            </a:extLst>
          </p:cNvPr>
          <p:cNvPicPr>
            <a:picLocks noRot="1" noChangeAspect="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73660F4C-7FDF-C7D2-420E-BA5B208E09B5}"/>
              </a:ext>
            </a:extLst>
          </p:cNvPr>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8" descr="j0234131">
            <a:extLst>
              <a:ext uri="{FF2B5EF4-FFF2-40B4-BE49-F238E27FC236}">
                <a16:creationId xmlns:a16="http://schemas.microsoft.com/office/drawing/2014/main" id="{9F0F0627-B03C-B1DA-D49F-DD6B851D574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6563" y="448975"/>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19">
            <a:extLst>
              <a:ext uri="{FF2B5EF4-FFF2-40B4-BE49-F238E27FC236}">
                <a16:creationId xmlns:a16="http://schemas.microsoft.com/office/drawing/2014/main" id="{7208C593-F3A4-C97E-012B-846DEA4348EE}"/>
              </a:ext>
            </a:extLst>
          </p:cNvPr>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22" name="WordArt 20">
            <a:extLst>
              <a:ext uri="{FF2B5EF4-FFF2-40B4-BE49-F238E27FC236}">
                <a16:creationId xmlns:a16="http://schemas.microsoft.com/office/drawing/2014/main" id="{400EFD2A-A5BC-6A67-D87C-808E4AAC2932}"/>
              </a:ext>
            </a:extLst>
          </p:cNvPr>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23" name="WordArt 21">
            <a:extLst>
              <a:ext uri="{FF2B5EF4-FFF2-40B4-BE49-F238E27FC236}">
                <a16:creationId xmlns:a16="http://schemas.microsoft.com/office/drawing/2014/main" id="{B725AC1A-98C8-4845-6F13-2AC038B8C526}"/>
              </a:ext>
            </a:extLst>
          </p:cNvPr>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24" name="WordArt 22">
            <a:extLst>
              <a:ext uri="{FF2B5EF4-FFF2-40B4-BE49-F238E27FC236}">
                <a16:creationId xmlns:a16="http://schemas.microsoft.com/office/drawing/2014/main" id="{C203804B-838E-67A3-35B5-FD99003730EF}"/>
              </a:ext>
            </a:extLst>
          </p:cNvPr>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25" name="WordArt 23">
            <a:extLst>
              <a:ext uri="{FF2B5EF4-FFF2-40B4-BE49-F238E27FC236}">
                <a16:creationId xmlns:a16="http://schemas.microsoft.com/office/drawing/2014/main" id="{36B3EC61-3154-1781-4CBD-96B00C5A8EEA}"/>
              </a:ext>
            </a:extLst>
          </p:cNvPr>
          <p:cNvSpPr>
            <a:spLocks noChangeArrowheads="1" noChangeShapeType="1" noTextEdit="1"/>
          </p:cNvSpPr>
          <p:nvPr/>
        </p:nvSpPr>
        <p:spPr bwMode="auto">
          <a:xfrm>
            <a:off x="1792289" y="860425"/>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26" name="WordArt 24">
            <a:extLst>
              <a:ext uri="{FF2B5EF4-FFF2-40B4-BE49-F238E27FC236}">
                <a16:creationId xmlns:a16="http://schemas.microsoft.com/office/drawing/2014/main" id="{A56D8F89-CC72-2928-F970-A37306D46C81}"/>
              </a:ext>
            </a:extLst>
          </p:cNvPr>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27" name="AutoShape 5">
            <a:extLst>
              <a:ext uri="{FF2B5EF4-FFF2-40B4-BE49-F238E27FC236}">
                <a16:creationId xmlns:a16="http://schemas.microsoft.com/office/drawing/2014/main" id="{08A575BB-52BF-8410-9C06-810F3A88FF33}"/>
              </a:ext>
            </a:extLst>
          </p:cNvPr>
          <p:cNvSpPr>
            <a:spLocks noChangeArrowheads="1"/>
          </p:cNvSpPr>
          <p:nvPr/>
        </p:nvSpPr>
        <p:spPr bwMode="auto">
          <a:xfrm>
            <a:off x="3069371" y="3429000"/>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lgn="ct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srgbClr val="1E09B7"/>
                </a:solidFill>
                <a:effectLst/>
                <a:uLnTx/>
                <a:uFillTx/>
                <a:ea typeface="+mn-ea"/>
                <a:cs typeface="Arial" panose="020B0604020202020204" pitchFamily="34" charset="0"/>
              </a:rPr>
              <a:t>A.</a:t>
            </a:r>
            <a:r>
              <a:rPr lang="en-US" sz="32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hai</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cặp</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đối</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song </a:t>
            </a:r>
            <a:r>
              <a:rPr lang="en-US" sz="3200" b="1"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rPr>
              <a:t>song</a:t>
            </a:r>
            <a:endPar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ctr"/>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8" name="AutoShape 6">
            <a:extLst>
              <a:ext uri="{FF2B5EF4-FFF2-40B4-BE49-F238E27FC236}">
                <a16:creationId xmlns:a16="http://schemas.microsoft.com/office/drawing/2014/main" id="{9766EDFB-EA49-C492-1AA0-1F65F31052FB}"/>
              </a:ext>
            </a:extLst>
          </p:cNvPr>
          <p:cNvSpPr>
            <a:spLocks noChangeArrowheads="1"/>
          </p:cNvSpPr>
          <p:nvPr/>
        </p:nvSpPr>
        <p:spPr bwMode="auto">
          <a:xfrm>
            <a:off x="2359523" y="3354539"/>
            <a:ext cx="3927008" cy="1646952"/>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lvl="0" algn="ct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smtClean="0">
                <a:ln>
                  <a:noFill/>
                </a:ln>
                <a:solidFill>
                  <a:srgbClr val="1E09B7"/>
                </a:solidFill>
                <a:effectLst/>
                <a:uLnTx/>
                <a:uFillTx/>
                <a:ea typeface="+mn-ea"/>
                <a:cs typeface="Arial" panose="020B0604020202020204" pitchFamily="34" charset="0"/>
              </a:rPr>
              <a:t>B</a:t>
            </a:r>
            <a:r>
              <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rPr>
              <a:t>.</a:t>
            </a:r>
            <a:r>
              <a:rPr kumimoji="0" lang="vi-VN" sz="3200" b="1" i="0" u="none" strike="noStrike" kern="1200" cap="none" spc="0" normalizeH="0" noProof="0" dirty="0">
                <a:ln>
                  <a:noFill/>
                </a:ln>
                <a:solidFill>
                  <a:srgbClr val="1E09B7"/>
                </a:solidFill>
                <a:effectLst/>
                <a:uLnTx/>
                <a:uFillTx/>
                <a:ea typeface="+mn-ea"/>
                <a:cs typeface="Arial" panose="020B0604020202020204" pitchFamily="34" charset="0"/>
              </a:rPr>
              <a:t> </a:t>
            </a:r>
            <a:r>
              <a:rPr lang="en-US" sz="3200" b="1" noProof="0" dirty="0" err="1" smtClean="0">
                <a:solidFill>
                  <a:prstClr val="black"/>
                </a:solidFill>
                <a:latin typeface="Cambria" panose="02040503050406030204" pitchFamily="18" charset="0"/>
                <a:ea typeface="Cambria" panose="02040503050406030204" pitchFamily="18" charset="0"/>
                <a:cs typeface="Times New Roman" panose="02020603050405020304" pitchFamily="18" charset="0"/>
              </a:rPr>
              <a:t>có</a:t>
            </a:r>
            <a:r>
              <a:rPr lang="en-US" sz="3200" b="1" noProof="0"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4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bằng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nhau</a:t>
            </a:r>
            <a:r>
              <a:rPr lang="en-US" sz="3200" b="1" dirty="0" smtClean="0">
                <a:solidFill>
                  <a:prstClr val="black"/>
                </a:solidFill>
                <a:latin typeface="Cambria" panose="02040503050406030204" pitchFamily="18" charset="0"/>
                <a:ea typeface="Cambria" panose="02040503050406030204" pitchFamily="18" charset="0"/>
                <a:cs typeface="Times New Roman" panose="02020603050405020304" pitchFamily="18" charset="0"/>
              </a:rPr>
              <a:t>.                </a:t>
            </a:r>
            <a:endPar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AutoShape 6">
            <a:extLst>
              <a:ext uri="{FF2B5EF4-FFF2-40B4-BE49-F238E27FC236}">
                <a16:creationId xmlns:a16="http://schemas.microsoft.com/office/drawing/2014/main" id="{40315C71-4DD2-2121-5074-B15B65F2CDDD}"/>
              </a:ext>
            </a:extLst>
          </p:cNvPr>
          <p:cNvSpPr>
            <a:spLocks noChangeArrowheads="1"/>
          </p:cNvSpPr>
          <p:nvPr/>
        </p:nvSpPr>
        <p:spPr bwMode="auto">
          <a:xfrm>
            <a:off x="2636839" y="4558145"/>
            <a:ext cx="7436321" cy="1516787"/>
          </a:xfrm>
          <a:prstGeom prst="roundRect">
            <a:avLst>
              <a:gd name="adj" fmla="val 0"/>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kumimoji="0" lang="en-US" sz="3200" b="1" i="0" u="none" strike="noStrike" kern="1200" cap="none" spc="0" normalizeH="0" baseline="0" noProof="0" dirty="0" smtClean="0">
                <a:ln>
                  <a:noFill/>
                </a:ln>
                <a:solidFill>
                  <a:prstClr val="black"/>
                </a:solidFill>
                <a:effectLst/>
                <a:uLnTx/>
                <a:uFillTx/>
                <a:ea typeface="+mn-ea"/>
                <a:cs typeface="Arial" panose="020B0604020202020204" pitchFamily="34" charset="0"/>
              </a:rPr>
              <a:t> </a:t>
            </a:r>
            <a:r>
              <a:rPr lang="en-US" sz="3200" b="1" dirty="0">
                <a:solidFill>
                  <a:srgbClr val="1E09B7"/>
                </a:solidFill>
                <a:cs typeface="Arial" panose="020B0604020202020204" pitchFamily="34" charset="0"/>
              </a:rPr>
              <a:t>C</a:t>
            </a:r>
            <a:r>
              <a:rPr kumimoji="0" lang="en-US" sz="3200" b="1" i="0" u="none" strike="noStrike" kern="1200" cap="none" spc="0" normalizeH="0" baseline="0" noProof="0" dirty="0" smtClean="0">
                <a:ln>
                  <a:noFill/>
                </a:ln>
                <a:solidFill>
                  <a:srgbClr val="1E09B7"/>
                </a:solidFill>
                <a:effectLst/>
                <a:uLnTx/>
                <a:uFillTx/>
                <a:ea typeface="+mn-ea"/>
                <a:cs typeface="Arial" panose="020B0604020202020204" pitchFamily="34" charset="0"/>
              </a:rPr>
              <a:t>. </a:t>
            </a:r>
            <a:r>
              <a:rPr lang="en-US" sz="3200" b="1" noProof="0" dirty="0" err="1" smtClean="0">
                <a:solidFill>
                  <a:srgbClr val="1E09B7"/>
                </a:solidFill>
                <a:cs typeface="Arial" panose="020B0604020202020204" pitchFamily="34" charset="0"/>
              </a:rPr>
              <a:t>cả</a:t>
            </a:r>
            <a:r>
              <a:rPr lang="en-US" sz="3200" b="1" noProof="0" dirty="0" smtClean="0">
                <a:solidFill>
                  <a:srgbClr val="1E09B7"/>
                </a:solidFill>
                <a:cs typeface="Arial" panose="020B0604020202020204" pitchFamily="34" charset="0"/>
              </a:rPr>
              <a:t> A </a:t>
            </a:r>
            <a:r>
              <a:rPr lang="en-US" sz="3200" b="1" noProof="0" dirty="0" err="1" smtClean="0">
                <a:solidFill>
                  <a:srgbClr val="1E09B7"/>
                </a:solidFill>
                <a:cs typeface="Arial" panose="020B0604020202020204" pitchFamily="34" charset="0"/>
              </a:rPr>
              <a:t>và</a:t>
            </a:r>
            <a:r>
              <a:rPr lang="en-US" sz="3200" b="1" noProof="0" dirty="0" smtClean="0">
                <a:solidFill>
                  <a:srgbClr val="1E09B7"/>
                </a:solidFill>
                <a:cs typeface="Arial" panose="020B0604020202020204" pitchFamily="34" charset="0"/>
              </a:rPr>
              <a:t> B</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31" name="Rectangle 82">
            <a:extLst>
              <a:ext uri="{FF2B5EF4-FFF2-40B4-BE49-F238E27FC236}">
                <a16:creationId xmlns:a16="http://schemas.microsoft.com/office/drawing/2014/main" id="{9883BA9F-3522-A88B-4035-52E9AD7EFA4D}"/>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2" name="Rectangle 31">
            <a:extLst>
              <a:ext uri="{FF2B5EF4-FFF2-40B4-BE49-F238E27FC236}">
                <a16:creationId xmlns:a16="http://schemas.microsoft.com/office/drawing/2014/main" id="{9FD5C481-6772-4387-5ABE-1E0162898AB2}"/>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Tree>
    <p:extLst>
      <p:ext uri="{BB962C8B-B14F-4D97-AF65-F5344CB8AC3E}">
        <p14:creationId xmlns:p14="http://schemas.microsoft.com/office/powerpoint/2010/main" val="2324150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500"/>
                            </p:stCondLst>
                            <p:childTnLst>
                              <p:par>
                                <p:cTn id="38" presetID="3" presetClass="entr" presetSubtype="5"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ding.wav"/>
                                        </p:tgtEl>
                                      </p:cMediaNode>
                                    </p:audio>
                                  </p:subTnLst>
                                </p:cTn>
                              </p:par>
                            </p:childTnLst>
                          </p:cTn>
                        </p:par>
                        <p:par>
                          <p:cTn id="40" fill="hold">
                            <p:stCondLst>
                              <p:cond delay="500"/>
                            </p:stCondLst>
                            <p:childTnLst>
                              <p:par>
                                <p:cTn id="41" presetID="10" presetClass="exit" presetSubtype="0" fill="hold" nodeType="afterEffect">
                                  <p:stCondLst>
                                    <p:cond delay="500"/>
                                  </p:stCondLst>
                                  <p:childTnLst>
                                    <p:animEffect transition="out" filter="fade">
                                      <p:cBhvr>
                                        <p:cTn id="42" dur="1000"/>
                                        <p:tgtEl>
                                          <p:spTgt spid="22"/>
                                        </p:tgtEl>
                                      </p:cBhvr>
                                    </p:animEffect>
                                    <p:set>
                                      <p:cBhvr>
                                        <p:cTn id="43" dur="1" fill="hold">
                                          <p:stCondLst>
                                            <p:cond delay="999"/>
                                          </p:stCondLst>
                                        </p:cTn>
                                        <p:tgtEl>
                                          <p:spTgt spid="22"/>
                                        </p:tgtEl>
                                        <p:attrNameLst>
                                          <p:attrName>style.visibility</p:attrName>
                                        </p:attrNameLst>
                                      </p:cBhvr>
                                      <p:to>
                                        <p:strVal val="hidden"/>
                                      </p:to>
                                    </p:set>
                                  </p:childTnLst>
                                </p:cTn>
                              </p:par>
                            </p:childTnLst>
                          </p:cTn>
                        </p:par>
                        <p:par>
                          <p:cTn id="44" fill="hold">
                            <p:stCondLst>
                              <p:cond delay="2000"/>
                            </p:stCondLst>
                            <p:childTnLst>
                              <p:par>
                                <p:cTn id="45" presetID="3" presetClass="entr" presetSubtype="5"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ding.wav"/>
                                        </p:tgtEl>
                                      </p:cMediaNode>
                                    </p:audio>
                                  </p:subTnLst>
                                </p:cTn>
                              </p:par>
                            </p:childTnLst>
                          </p:cTn>
                        </p:par>
                        <p:par>
                          <p:cTn id="47" fill="hold">
                            <p:stCondLst>
                              <p:cond delay="2000"/>
                            </p:stCondLst>
                            <p:childTnLst>
                              <p:par>
                                <p:cTn id="48" presetID="10" presetClass="exit" presetSubtype="0" fill="hold" nodeType="afterEffect">
                                  <p:stCondLst>
                                    <p:cond delay="500"/>
                                  </p:stCondLst>
                                  <p:childTnLst>
                                    <p:animEffect transition="out" filter="fade">
                                      <p:cBhvr>
                                        <p:cTn id="49" dur="1000"/>
                                        <p:tgtEl>
                                          <p:spTgt spid="23"/>
                                        </p:tgtEl>
                                      </p:cBhvr>
                                    </p:animEffect>
                                    <p:set>
                                      <p:cBhvr>
                                        <p:cTn id="50" dur="1" fill="hold">
                                          <p:stCondLst>
                                            <p:cond delay="999"/>
                                          </p:stCondLst>
                                        </p:cTn>
                                        <p:tgtEl>
                                          <p:spTgt spid="23"/>
                                        </p:tgtEl>
                                        <p:attrNameLst>
                                          <p:attrName>style.visibility</p:attrName>
                                        </p:attrNameLst>
                                      </p:cBhvr>
                                      <p:to>
                                        <p:strVal val="hidden"/>
                                      </p:to>
                                    </p:set>
                                  </p:childTnLst>
                                </p:cTn>
                              </p:par>
                            </p:childTnLst>
                          </p:cTn>
                        </p:par>
                        <p:par>
                          <p:cTn id="51" fill="hold">
                            <p:stCondLst>
                              <p:cond delay="3500"/>
                            </p:stCondLst>
                            <p:childTnLst>
                              <p:par>
                                <p:cTn id="52" presetID="3" presetClass="entr" presetSubtype="5" fill="hold" nodeType="afterEffect">
                                  <p:stCondLst>
                                    <p:cond delay="0"/>
                                  </p:stCondLst>
                                  <p:childTnLst>
                                    <p:set>
                                      <p:cBhvr>
                                        <p:cTn id="5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ding.wav"/>
                                        </p:tgtEl>
                                      </p:cMediaNode>
                                    </p:audio>
                                  </p:subTnLst>
                                </p:cTn>
                              </p:par>
                            </p:childTnLst>
                          </p:cTn>
                        </p:par>
                        <p:par>
                          <p:cTn id="54" fill="hold">
                            <p:stCondLst>
                              <p:cond delay="3500"/>
                            </p:stCondLst>
                            <p:childTnLst>
                              <p:par>
                                <p:cTn id="55" presetID="10" presetClass="exit" presetSubtype="0" fill="hold" nodeType="afterEffect">
                                  <p:stCondLst>
                                    <p:cond delay="500"/>
                                  </p:stCondLst>
                                  <p:childTnLst>
                                    <p:animEffect transition="out" filter="fade">
                                      <p:cBhvr>
                                        <p:cTn id="56" dur="1000"/>
                                        <p:tgtEl>
                                          <p:spTgt spid="24"/>
                                        </p:tgtEl>
                                      </p:cBhvr>
                                    </p:animEffect>
                                    <p:set>
                                      <p:cBhvr>
                                        <p:cTn id="57" dur="1" fill="hold">
                                          <p:stCondLst>
                                            <p:cond delay="999"/>
                                          </p:stCondLst>
                                        </p:cTn>
                                        <p:tgtEl>
                                          <p:spTgt spid="24"/>
                                        </p:tgtEl>
                                        <p:attrNameLst>
                                          <p:attrName>style.visibility</p:attrName>
                                        </p:attrNameLst>
                                      </p:cBhvr>
                                      <p:to>
                                        <p:strVal val="hidden"/>
                                      </p:to>
                                    </p:set>
                                  </p:childTnLst>
                                </p:cTn>
                              </p:par>
                            </p:childTnLst>
                          </p:cTn>
                        </p:par>
                        <p:par>
                          <p:cTn id="58" fill="hold">
                            <p:stCondLst>
                              <p:cond delay="5000"/>
                            </p:stCondLst>
                            <p:childTnLst>
                              <p:par>
                                <p:cTn id="59" presetID="3" presetClass="entr" presetSubtype="5" fill="hold" nodeType="afterEffect">
                                  <p:stCondLst>
                                    <p:cond delay="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ding.wav"/>
                                        </p:tgtEl>
                                      </p:cMediaNode>
                                    </p:audio>
                                  </p:subTnLst>
                                </p:cTn>
                              </p:par>
                            </p:childTnLst>
                          </p:cTn>
                        </p:par>
                        <p:par>
                          <p:cTn id="61" fill="hold">
                            <p:stCondLst>
                              <p:cond delay="5000"/>
                            </p:stCondLst>
                            <p:childTnLst>
                              <p:par>
                                <p:cTn id="62" presetID="10" presetClass="exit" presetSubtype="0" fill="hold" nodeType="afterEffect">
                                  <p:stCondLst>
                                    <p:cond delay="500"/>
                                  </p:stCondLst>
                                  <p:childTnLst>
                                    <p:animEffect transition="out" filter="fade">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cTn>
                              </p:par>
                            </p:childTnLst>
                          </p:cTn>
                        </p:par>
                        <p:par>
                          <p:cTn id="65" fill="hold">
                            <p:stCondLst>
                              <p:cond delay="6500"/>
                            </p:stCondLst>
                            <p:childTnLst>
                              <p:par>
                                <p:cTn id="66" presetID="3" presetClass="entr" presetSubtype="5"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ding.wav"/>
                                        </p:tgtEl>
                                      </p:cMediaNode>
                                    </p:audio>
                                  </p:subTnLst>
                                </p:cTn>
                              </p:par>
                            </p:childTnLst>
                          </p:cTn>
                        </p:par>
                        <p:par>
                          <p:cTn id="68" fill="hold">
                            <p:stCondLst>
                              <p:cond delay="6500"/>
                            </p:stCondLst>
                            <p:childTnLst>
                              <p:par>
                                <p:cTn id="69" presetID="10" presetClass="exit" presetSubtype="0" fill="hold" nodeType="afterEffect">
                                  <p:stCondLst>
                                    <p:cond delay="500"/>
                                  </p:stCondLst>
                                  <p:childTnLst>
                                    <p:animEffect transition="out" filter="fade">
                                      <p:cBhvr>
                                        <p:cTn id="70" dur="1000"/>
                                        <p:tgtEl>
                                          <p:spTgt spid="26"/>
                                        </p:tgtEl>
                                      </p:cBhvr>
                                    </p:animEffect>
                                    <p:set>
                                      <p:cBhvr>
                                        <p:cTn id="71" dur="1" fill="hold">
                                          <p:stCondLst>
                                            <p:cond delay="999"/>
                                          </p:stCondLst>
                                        </p:cTn>
                                        <p:tgtEl>
                                          <p:spTgt spid="26"/>
                                        </p:tgtEl>
                                        <p:attrNameLst>
                                          <p:attrName>style.visibility</p:attrName>
                                        </p:attrNameLst>
                                      </p:cBhvr>
                                      <p:to>
                                        <p:strVal val="hidden"/>
                                      </p:to>
                                    </p:set>
                                  </p:childTnLst>
                                </p:cTn>
                              </p:par>
                            </p:childTnLst>
                          </p:cTn>
                        </p:par>
                        <p:par>
                          <p:cTn id="72" fill="hold">
                            <p:stCondLst>
                              <p:cond delay="8000"/>
                            </p:stCondLst>
                            <p:childTnLst>
                              <p:par>
                                <p:cTn id="73" presetID="4" presetClass="entr" presetSubtype="32" fill="hold"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ox(out)">
                                      <p:cBhvr>
                                        <p:cTn id="75" dur="500"/>
                                        <p:tgtEl>
                                          <p:spTgt spid="21"/>
                                        </p:tgtEl>
                                      </p:cBhvr>
                                    </p:animEffect>
                                  </p:childTnLst>
                                  <p:subTnLst>
                                    <p:audio>
                                      <p:cMediaNode>
                                        <p:cTn display="0" masterRel="sameClick">
                                          <p:stCondLst>
                                            <p:cond evt="begin" delay="0">
                                              <p:tn val="73"/>
                                            </p:cond>
                                          </p:stCondLst>
                                          <p:endCondLst>
                                            <p:cond evt="onStopAudio" delay="0">
                                              <p:tgtEl>
                                                <p:sldTgt/>
                                              </p:tgtEl>
                                            </p:cond>
                                          </p:endCondLst>
                                        </p:cTn>
                                        <p:tgtEl>
                                          <p:sndTgt r:embed="rId6" name="BELL.WAV"/>
                                        </p:tgtEl>
                                      </p:cMediaNode>
                                    </p:audio>
                                  </p:subTnLst>
                                </p:cTn>
                              </p:par>
                            </p:childTnLst>
                          </p:cTn>
                        </p:par>
                      </p:childTnLst>
                    </p:cTn>
                  </p:par>
                  <p:par>
                    <p:cTn id="76" fill="hold">
                      <p:stCondLst>
                        <p:cond delay="indefinite"/>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7"/>
                                        </p:tgtEl>
                                      </p:cBhvr>
                                    </p:animEffect>
                                    <p:anim calcmode="lin" valueType="num">
                                      <p:cBhvr>
                                        <p:cTn id="80" dur="1000"/>
                                        <p:tgtEl>
                                          <p:spTgt spid="27"/>
                                        </p:tgtEl>
                                        <p:attrNameLst>
                                          <p:attrName>ppt_x</p:attrName>
                                        </p:attrNameLst>
                                      </p:cBhvr>
                                      <p:tavLst>
                                        <p:tav tm="0">
                                          <p:val>
                                            <p:strVal val="ppt_x"/>
                                          </p:val>
                                        </p:tav>
                                        <p:tav tm="100000">
                                          <p:val>
                                            <p:strVal val="ppt_x"/>
                                          </p:val>
                                        </p:tav>
                                      </p:tavLst>
                                    </p:anim>
                                    <p:anim calcmode="lin" valueType="num">
                                      <p:cBhvr>
                                        <p:cTn id="81" dur="1000"/>
                                        <p:tgtEl>
                                          <p:spTgt spid="27"/>
                                        </p:tgtEl>
                                        <p:attrNameLst>
                                          <p:attrName>ppt_y</p:attrName>
                                        </p:attrNameLst>
                                      </p:cBhvr>
                                      <p:tavLst>
                                        <p:tav tm="0">
                                          <p:val>
                                            <p:strVal val="ppt_y"/>
                                          </p:val>
                                        </p:tav>
                                        <p:tav tm="100000">
                                          <p:val>
                                            <p:strVal val="ppt_y+.1"/>
                                          </p:val>
                                        </p:tav>
                                      </p:tavLst>
                                    </p:anim>
                                    <p:set>
                                      <p:cBhvr>
                                        <p:cTn id="82"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7" name="applause.wav"/>
                                        </p:tgtEl>
                                      </p:cMediaNode>
                                    </p:audio>
                                  </p:subTnLst>
                                </p:cTn>
                              </p:par>
                              <p:par>
                                <p:cTn id="83" presetID="42" presetClass="exit" presetSubtype="0" fill="hold" grpId="1" nodeType="withEffect">
                                  <p:stCondLst>
                                    <p:cond delay="0"/>
                                  </p:stCondLst>
                                  <p:childTnLst>
                                    <p:animEffect transition="out" filter="fade">
                                      <p:cBhvr>
                                        <p:cTn id="84" dur="1000"/>
                                        <p:tgtEl>
                                          <p:spTgt spid="28"/>
                                        </p:tgtEl>
                                      </p:cBhvr>
                                    </p:animEffect>
                                    <p:anim calcmode="lin" valueType="num">
                                      <p:cBhvr>
                                        <p:cTn id="85" dur="1000"/>
                                        <p:tgtEl>
                                          <p:spTgt spid="28"/>
                                        </p:tgtEl>
                                        <p:attrNameLst>
                                          <p:attrName>ppt_x</p:attrName>
                                        </p:attrNameLst>
                                      </p:cBhvr>
                                      <p:tavLst>
                                        <p:tav tm="0">
                                          <p:val>
                                            <p:strVal val="ppt_x"/>
                                          </p:val>
                                        </p:tav>
                                        <p:tav tm="100000">
                                          <p:val>
                                            <p:strVal val="ppt_x"/>
                                          </p:val>
                                        </p:tav>
                                      </p:tavLst>
                                    </p:anim>
                                    <p:anim calcmode="lin" valueType="num">
                                      <p:cBhvr>
                                        <p:cTn id="86" dur="1000"/>
                                        <p:tgtEl>
                                          <p:spTgt spid="28"/>
                                        </p:tgtEl>
                                        <p:attrNameLst>
                                          <p:attrName>ppt_y</p:attrName>
                                        </p:attrNameLst>
                                      </p:cBhvr>
                                      <p:tavLst>
                                        <p:tav tm="0">
                                          <p:val>
                                            <p:strVal val="ppt_y"/>
                                          </p:val>
                                        </p:tav>
                                        <p:tav tm="100000">
                                          <p:val>
                                            <p:strVal val="ppt_y+.1"/>
                                          </p:val>
                                        </p:tav>
                                      </p:tavLst>
                                    </p:anim>
                                    <p:set>
                                      <p:cBhvr>
                                        <p:cTn id="87"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7" name="applause.wav"/>
                                        </p:tgtEl>
                                      </p:cMediaNode>
                                    </p:audio>
                                  </p:subTnLst>
                                </p:cTn>
                              </p:par>
                              <p:par>
                                <p:cTn id="88" presetID="42" presetClass="entr" presetSubtype="0" fill="hold" grpId="0" nodeType="withEffect">
                                  <p:stCondLst>
                                    <p:cond delay="500"/>
                                  </p:stCondLst>
                                  <p:childTnLst>
                                    <p:set>
                                      <p:cBhvr>
                                        <p:cTn id="89" dur="1" fill="hold">
                                          <p:stCondLst>
                                            <p:cond delay="0"/>
                                          </p:stCondLst>
                                        </p:cTn>
                                        <p:tgtEl>
                                          <p:spTgt spid="32"/>
                                        </p:tgtEl>
                                        <p:attrNameLst>
                                          <p:attrName>style.visibility</p:attrName>
                                        </p:attrNameLst>
                                      </p:cBhvr>
                                      <p:to>
                                        <p:strVal val="visible"/>
                                      </p:to>
                                    </p:set>
                                    <p:animEffect transition="in" filter="fade">
                                      <p:cBhvr>
                                        <p:cTn id="90" dur="500"/>
                                        <p:tgtEl>
                                          <p:spTgt spid="32"/>
                                        </p:tgtEl>
                                      </p:cBhvr>
                                    </p:animEffect>
                                    <p:anim calcmode="lin" valueType="num">
                                      <p:cBhvr>
                                        <p:cTn id="91" dur="500" fill="hold"/>
                                        <p:tgtEl>
                                          <p:spTgt spid="32"/>
                                        </p:tgtEl>
                                        <p:attrNameLst>
                                          <p:attrName>ppt_x</p:attrName>
                                        </p:attrNameLst>
                                      </p:cBhvr>
                                      <p:tavLst>
                                        <p:tav tm="0">
                                          <p:val>
                                            <p:strVal val="#ppt_x"/>
                                          </p:val>
                                        </p:tav>
                                        <p:tav tm="100000">
                                          <p:val>
                                            <p:strVal val="#ppt_x"/>
                                          </p:val>
                                        </p:tav>
                                      </p:tavLst>
                                    </p:anim>
                                    <p:anim calcmode="lin" valueType="num">
                                      <p:cBhvr>
                                        <p:cTn id="9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7"/>
                </p:tgtEl>
              </p:cMediaNode>
            </p:audio>
            <p:audio>
              <p:cMediaNode vol="80000">
                <p:cTn id="94" fill="hold" display="0">
                  <p:stCondLst>
                    <p:cond delay="indefinite"/>
                  </p:stCondLst>
                  <p:endCondLst>
                    <p:cond evt="onStopAudio" delay="0">
                      <p:tgtEl>
                        <p:sldTgt/>
                      </p:tgtEl>
                    </p:cond>
                  </p:endCondLst>
                </p:cTn>
                <p:tgtEl>
                  <p:spTgt spid="18"/>
                </p:tgtEl>
              </p:cMediaNode>
            </p:audio>
          </p:childTnLst>
        </p:cTn>
      </p:par>
    </p:tnLst>
    <p:bldLst>
      <p:bldP spid="4" grpId="0" animBg="1"/>
      <p:bldP spid="27" grpId="0"/>
      <p:bldP spid="27" grpId="1"/>
      <p:bldP spid="28" grpId="0" animBg="1"/>
      <p:bldP spid="28" grpId="1" animBg="1"/>
      <p:bldP spid="29"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842F1B0F-A226-AAC3-18E0-17D184ECF5B2}"/>
              </a:ext>
            </a:extLst>
          </p:cNvPr>
          <p:cNvSpPr txBox="1">
            <a:spLocks noChangeArrowheads="1"/>
          </p:cNvSpPr>
          <p:nvPr/>
        </p:nvSpPr>
        <p:spPr bwMode="auto">
          <a:xfrm>
            <a:off x="2732568" y="1138238"/>
            <a:ext cx="9459432" cy="2062103"/>
          </a:xfrm>
          <a:custGeom>
            <a:avLst/>
            <a:gdLst>
              <a:gd name="connsiteX0" fmla="*/ 0 w 9955707"/>
              <a:gd name="connsiteY0" fmla="*/ 0 h 1651671"/>
              <a:gd name="connsiteX1" fmla="*/ 564157 w 9955707"/>
              <a:gd name="connsiteY1" fmla="*/ 0 h 1651671"/>
              <a:gd name="connsiteX2" fmla="*/ 1227871 w 9955707"/>
              <a:gd name="connsiteY2" fmla="*/ 0 h 1651671"/>
              <a:gd name="connsiteX3" fmla="*/ 1792027 w 9955707"/>
              <a:gd name="connsiteY3" fmla="*/ 0 h 1651671"/>
              <a:gd name="connsiteX4" fmla="*/ 2654855 w 9955707"/>
              <a:gd name="connsiteY4" fmla="*/ 0 h 1651671"/>
              <a:gd name="connsiteX5" fmla="*/ 3318569 w 9955707"/>
              <a:gd name="connsiteY5" fmla="*/ 0 h 1651671"/>
              <a:gd name="connsiteX6" fmla="*/ 3683612 w 9955707"/>
              <a:gd name="connsiteY6" fmla="*/ 0 h 1651671"/>
              <a:gd name="connsiteX7" fmla="*/ 4446882 w 9955707"/>
              <a:gd name="connsiteY7" fmla="*/ 0 h 1651671"/>
              <a:gd name="connsiteX8" fmla="*/ 5309710 w 9955707"/>
              <a:gd name="connsiteY8" fmla="*/ 0 h 1651671"/>
              <a:gd name="connsiteX9" fmla="*/ 6072981 w 9955707"/>
              <a:gd name="connsiteY9" fmla="*/ 0 h 1651671"/>
              <a:gd name="connsiteX10" fmla="*/ 6637138 w 9955707"/>
              <a:gd name="connsiteY10" fmla="*/ 0 h 1651671"/>
              <a:gd name="connsiteX11" fmla="*/ 7400409 w 9955707"/>
              <a:gd name="connsiteY11" fmla="*/ 0 h 1651671"/>
              <a:gd name="connsiteX12" fmla="*/ 7865009 w 9955707"/>
              <a:gd name="connsiteY12" fmla="*/ 0 h 1651671"/>
              <a:gd name="connsiteX13" fmla="*/ 8628279 w 9955707"/>
              <a:gd name="connsiteY13" fmla="*/ 0 h 1651671"/>
              <a:gd name="connsiteX14" fmla="*/ 9192436 w 9955707"/>
              <a:gd name="connsiteY14" fmla="*/ 0 h 1651671"/>
              <a:gd name="connsiteX15" fmla="*/ 9955707 w 9955707"/>
              <a:gd name="connsiteY15" fmla="*/ 0 h 1651671"/>
              <a:gd name="connsiteX16" fmla="*/ 9955707 w 9955707"/>
              <a:gd name="connsiteY16" fmla="*/ 517524 h 1651671"/>
              <a:gd name="connsiteX17" fmla="*/ 9955707 w 9955707"/>
              <a:gd name="connsiteY17" fmla="*/ 1101114 h 1651671"/>
              <a:gd name="connsiteX18" fmla="*/ 9955707 w 9955707"/>
              <a:gd name="connsiteY18" fmla="*/ 1651671 h 1651671"/>
              <a:gd name="connsiteX19" fmla="*/ 9491107 w 9955707"/>
              <a:gd name="connsiteY19" fmla="*/ 1651671 h 1651671"/>
              <a:gd name="connsiteX20" fmla="*/ 8926951 w 9955707"/>
              <a:gd name="connsiteY20" fmla="*/ 1651671 h 1651671"/>
              <a:gd name="connsiteX21" fmla="*/ 8362794 w 9955707"/>
              <a:gd name="connsiteY21" fmla="*/ 1651671 h 1651671"/>
              <a:gd name="connsiteX22" fmla="*/ 7599523 w 9955707"/>
              <a:gd name="connsiteY22" fmla="*/ 1651671 h 1651671"/>
              <a:gd name="connsiteX23" fmla="*/ 7234480 w 9955707"/>
              <a:gd name="connsiteY23" fmla="*/ 1651671 h 1651671"/>
              <a:gd name="connsiteX24" fmla="*/ 6869438 w 9955707"/>
              <a:gd name="connsiteY24" fmla="*/ 1651671 h 1651671"/>
              <a:gd name="connsiteX25" fmla="*/ 6504395 w 9955707"/>
              <a:gd name="connsiteY25" fmla="*/ 1651671 h 1651671"/>
              <a:gd name="connsiteX26" fmla="*/ 5840681 w 9955707"/>
              <a:gd name="connsiteY26" fmla="*/ 1651671 h 1651671"/>
              <a:gd name="connsiteX27" fmla="*/ 5276525 w 9955707"/>
              <a:gd name="connsiteY27" fmla="*/ 1651671 h 1651671"/>
              <a:gd name="connsiteX28" fmla="*/ 4513254 w 9955707"/>
              <a:gd name="connsiteY28" fmla="*/ 1651671 h 1651671"/>
              <a:gd name="connsiteX29" fmla="*/ 3949097 w 9955707"/>
              <a:gd name="connsiteY29" fmla="*/ 1651671 h 1651671"/>
              <a:gd name="connsiteX30" fmla="*/ 3086269 w 9955707"/>
              <a:gd name="connsiteY30" fmla="*/ 1651671 h 1651671"/>
              <a:gd name="connsiteX31" fmla="*/ 2322998 w 9955707"/>
              <a:gd name="connsiteY31" fmla="*/ 1651671 h 1651671"/>
              <a:gd name="connsiteX32" fmla="*/ 1559727 w 9955707"/>
              <a:gd name="connsiteY32" fmla="*/ 1651671 h 1651671"/>
              <a:gd name="connsiteX33" fmla="*/ 796457 w 9955707"/>
              <a:gd name="connsiteY33" fmla="*/ 1651671 h 1651671"/>
              <a:gd name="connsiteX34" fmla="*/ 0 w 9955707"/>
              <a:gd name="connsiteY34" fmla="*/ 1651671 h 1651671"/>
              <a:gd name="connsiteX35" fmla="*/ 0 w 9955707"/>
              <a:gd name="connsiteY35" fmla="*/ 1084597 h 1651671"/>
              <a:gd name="connsiteX36" fmla="*/ 0 w 9955707"/>
              <a:gd name="connsiteY36" fmla="*/ 583590 h 1651671"/>
              <a:gd name="connsiteX37" fmla="*/ 0 w 9955707"/>
              <a:gd name="connsiteY37" fmla="*/ 0 h 16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55707" h="1651671" fill="none" extrusionOk="0">
                <a:moveTo>
                  <a:pt x="0" y="0"/>
                </a:moveTo>
                <a:cubicBezTo>
                  <a:pt x="242238" y="-2302"/>
                  <a:pt x="294375" y="24486"/>
                  <a:pt x="564157" y="0"/>
                </a:cubicBezTo>
                <a:cubicBezTo>
                  <a:pt x="833939" y="-24486"/>
                  <a:pt x="993604" y="31751"/>
                  <a:pt x="1227871" y="0"/>
                </a:cubicBezTo>
                <a:cubicBezTo>
                  <a:pt x="1462138" y="-31751"/>
                  <a:pt x="1583155" y="21264"/>
                  <a:pt x="1792027" y="0"/>
                </a:cubicBezTo>
                <a:cubicBezTo>
                  <a:pt x="2000899" y="-21264"/>
                  <a:pt x="2369777" y="-15188"/>
                  <a:pt x="2654855" y="0"/>
                </a:cubicBezTo>
                <a:cubicBezTo>
                  <a:pt x="2939933" y="15188"/>
                  <a:pt x="3027136" y="27772"/>
                  <a:pt x="3318569" y="0"/>
                </a:cubicBezTo>
                <a:cubicBezTo>
                  <a:pt x="3610002" y="-27772"/>
                  <a:pt x="3508920" y="16221"/>
                  <a:pt x="3683612" y="0"/>
                </a:cubicBezTo>
                <a:cubicBezTo>
                  <a:pt x="3858304" y="-16221"/>
                  <a:pt x="4219554" y="-33295"/>
                  <a:pt x="4446882" y="0"/>
                </a:cubicBezTo>
                <a:cubicBezTo>
                  <a:pt x="4674210" y="33295"/>
                  <a:pt x="5055649" y="-25526"/>
                  <a:pt x="5309710" y="0"/>
                </a:cubicBezTo>
                <a:cubicBezTo>
                  <a:pt x="5563771" y="25526"/>
                  <a:pt x="5901624" y="2197"/>
                  <a:pt x="6072981" y="0"/>
                </a:cubicBezTo>
                <a:cubicBezTo>
                  <a:pt x="6244338" y="-2197"/>
                  <a:pt x="6358402" y="9905"/>
                  <a:pt x="6637138" y="0"/>
                </a:cubicBezTo>
                <a:cubicBezTo>
                  <a:pt x="6915874" y="-9905"/>
                  <a:pt x="7132737" y="-1998"/>
                  <a:pt x="7400409" y="0"/>
                </a:cubicBezTo>
                <a:cubicBezTo>
                  <a:pt x="7668081" y="1998"/>
                  <a:pt x="7657824" y="-5358"/>
                  <a:pt x="7865009" y="0"/>
                </a:cubicBezTo>
                <a:cubicBezTo>
                  <a:pt x="8072194" y="5358"/>
                  <a:pt x="8284804" y="2901"/>
                  <a:pt x="8628279" y="0"/>
                </a:cubicBezTo>
                <a:cubicBezTo>
                  <a:pt x="8971754" y="-2901"/>
                  <a:pt x="9078682" y="-15224"/>
                  <a:pt x="9192436" y="0"/>
                </a:cubicBezTo>
                <a:cubicBezTo>
                  <a:pt x="9306190" y="15224"/>
                  <a:pt x="9728165" y="29773"/>
                  <a:pt x="9955707" y="0"/>
                </a:cubicBezTo>
                <a:cubicBezTo>
                  <a:pt x="9944930" y="155958"/>
                  <a:pt x="9970923" y="261553"/>
                  <a:pt x="9955707" y="517524"/>
                </a:cubicBezTo>
                <a:cubicBezTo>
                  <a:pt x="9940491" y="773495"/>
                  <a:pt x="9927781" y="916721"/>
                  <a:pt x="9955707" y="1101114"/>
                </a:cubicBezTo>
                <a:cubicBezTo>
                  <a:pt x="9983634" y="1285507"/>
                  <a:pt x="9962665" y="1490237"/>
                  <a:pt x="9955707" y="1651671"/>
                </a:cubicBezTo>
                <a:cubicBezTo>
                  <a:pt x="9729680" y="1658812"/>
                  <a:pt x="9692540" y="1671551"/>
                  <a:pt x="9491107" y="1651671"/>
                </a:cubicBezTo>
                <a:cubicBezTo>
                  <a:pt x="9289674" y="1631791"/>
                  <a:pt x="9056756" y="1649529"/>
                  <a:pt x="8926951" y="1651671"/>
                </a:cubicBezTo>
                <a:cubicBezTo>
                  <a:pt x="8797146" y="1653813"/>
                  <a:pt x="8606268" y="1633699"/>
                  <a:pt x="8362794" y="1651671"/>
                </a:cubicBezTo>
                <a:cubicBezTo>
                  <a:pt x="8119320" y="1669643"/>
                  <a:pt x="7765637" y="1680270"/>
                  <a:pt x="7599523" y="1651671"/>
                </a:cubicBezTo>
                <a:cubicBezTo>
                  <a:pt x="7433409" y="1623072"/>
                  <a:pt x="7312719" y="1661254"/>
                  <a:pt x="7234480" y="1651671"/>
                </a:cubicBezTo>
                <a:cubicBezTo>
                  <a:pt x="7156241" y="1642088"/>
                  <a:pt x="7045661" y="1658486"/>
                  <a:pt x="6869438" y="1651671"/>
                </a:cubicBezTo>
                <a:cubicBezTo>
                  <a:pt x="6693215" y="1644856"/>
                  <a:pt x="6599928" y="1640993"/>
                  <a:pt x="6504395" y="1651671"/>
                </a:cubicBezTo>
                <a:cubicBezTo>
                  <a:pt x="6408862" y="1662349"/>
                  <a:pt x="6171477" y="1637707"/>
                  <a:pt x="5840681" y="1651671"/>
                </a:cubicBezTo>
                <a:cubicBezTo>
                  <a:pt x="5509885" y="1665635"/>
                  <a:pt x="5401558" y="1626402"/>
                  <a:pt x="5276525" y="1651671"/>
                </a:cubicBezTo>
                <a:cubicBezTo>
                  <a:pt x="5151492" y="1676940"/>
                  <a:pt x="4666468" y="1643528"/>
                  <a:pt x="4513254" y="1651671"/>
                </a:cubicBezTo>
                <a:cubicBezTo>
                  <a:pt x="4360040" y="1659814"/>
                  <a:pt x="4172848" y="1665676"/>
                  <a:pt x="3949097" y="1651671"/>
                </a:cubicBezTo>
                <a:cubicBezTo>
                  <a:pt x="3725346" y="1637666"/>
                  <a:pt x="3272174" y="1612162"/>
                  <a:pt x="3086269" y="1651671"/>
                </a:cubicBezTo>
                <a:cubicBezTo>
                  <a:pt x="2900364" y="1691180"/>
                  <a:pt x="2573033" y="1659018"/>
                  <a:pt x="2322998" y="1651671"/>
                </a:cubicBezTo>
                <a:cubicBezTo>
                  <a:pt x="2072963" y="1644324"/>
                  <a:pt x="1842732" y="1659517"/>
                  <a:pt x="1559727" y="1651671"/>
                </a:cubicBezTo>
                <a:cubicBezTo>
                  <a:pt x="1276722" y="1643825"/>
                  <a:pt x="1152331" y="1656342"/>
                  <a:pt x="796457" y="1651671"/>
                </a:cubicBezTo>
                <a:cubicBezTo>
                  <a:pt x="440583" y="1647001"/>
                  <a:pt x="344657" y="1643161"/>
                  <a:pt x="0" y="1651671"/>
                </a:cubicBezTo>
                <a:cubicBezTo>
                  <a:pt x="19062" y="1373353"/>
                  <a:pt x="-8647" y="1227202"/>
                  <a:pt x="0" y="1084597"/>
                </a:cubicBezTo>
                <a:cubicBezTo>
                  <a:pt x="8647" y="941992"/>
                  <a:pt x="6209" y="699958"/>
                  <a:pt x="0" y="583590"/>
                </a:cubicBezTo>
                <a:cubicBezTo>
                  <a:pt x="-6209" y="467222"/>
                  <a:pt x="21082" y="246279"/>
                  <a:pt x="0" y="0"/>
                </a:cubicBezTo>
                <a:close/>
              </a:path>
              <a:path w="9955707" h="1651671" stroke="0" extrusionOk="0">
                <a:moveTo>
                  <a:pt x="0" y="0"/>
                </a:moveTo>
                <a:cubicBezTo>
                  <a:pt x="283037" y="5132"/>
                  <a:pt x="454422" y="3791"/>
                  <a:pt x="763271" y="0"/>
                </a:cubicBezTo>
                <a:cubicBezTo>
                  <a:pt x="1072120" y="-3791"/>
                  <a:pt x="1240568" y="-17370"/>
                  <a:pt x="1426985" y="0"/>
                </a:cubicBezTo>
                <a:cubicBezTo>
                  <a:pt x="1613402" y="17370"/>
                  <a:pt x="1866338" y="4448"/>
                  <a:pt x="2289813" y="0"/>
                </a:cubicBezTo>
                <a:cubicBezTo>
                  <a:pt x="2713288" y="-4448"/>
                  <a:pt x="2690933" y="18609"/>
                  <a:pt x="2953526" y="0"/>
                </a:cubicBezTo>
                <a:cubicBezTo>
                  <a:pt x="3216119" y="-18609"/>
                  <a:pt x="3401732" y="-8826"/>
                  <a:pt x="3617240" y="0"/>
                </a:cubicBezTo>
                <a:cubicBezTo>
                  <a:pt x="3832748" y="8826"/>
                  <a:pt x="3885039" y="6847"/>
                  <a:pt x="3982283" y="0"/>
                </a:cubicBezTo>
                <a:cubicBezTo>
                  <a:pt x="4079527" y="-6847"/>
                  <a:pt x="4194824" y="-16927"/>
                  <a:pt x="4347325" y="0"/>
                </a:cubicBezTo>
                <a:cubicBezTo>
                  <a:pt x="4499826" y="16927"/>
                  <a:pt x="4865255" y="2822"/>
                  <a:pt x="5011039" y="0"/>
                </a:cubicBezTo>
                <a:cubicBezTo>
                  <a:pt x="5156823" y="-2822"/>
                  <a:pt x="5435204" y="7300"/>
                  <a:pt x="5774310" y="0"/>
                </a:cubicBezTo>
                <a:cubicBezTo>
                  <a:pt x="6113416" y="-7300"/>
                  <a:pt x="6056277" y="-21327"/>
                  <a:pt x="6238910" y="0"/>
                </a:cubicBezTo>
                <a:cubicBezTo>
                  <a:pt x="6421543" y="21327"/>
                  <a:pt x="6710340" y="10661"/>
                  <a:pt x="7002181" y="0"/>
                </a:cubicBezTo>
                <a:cubicBezTo>
                  <a:pt x="7294022" y="-10661"/>
                  <a:pt x="7200977" y="-1292"/>
                  <a:pt x="7367223" y="0"/>
                </a:cubicBezTo>
                <a:cubicBezTo>
                  <a:pt x="7533469" y="1292"/>
                  <a:pt x="7763407" y="14266"/>
                  <a:pt x="7931380" y="0"/>
                </a:cubicBezTo>
                <a:cubicBezTo>
                  <a:pt x="8099353" y="-14266"/>
                  <a:pt x="8218568" y="-853"/>
                  <a:pt x="8296422" y="0"/>
                </a:cubicBezTo>
                <a:cubicBezTo>
                  <a:pt x="8374276" y="853"/>
                  <a:pt x="8695482" y="21549"/>
                  <a:pt x="8860579" y="0"/>
                </a:cubicBezTo>
                <a:cubicBezTo>
                  <a:pt x="9025676" y="-21549"/>
                  <a:pt x="9417128" y="-53864"/>
                  <a:pt x="9955707" y="0"/>
                </a:cubicBezTo>
                <a:cubicBezTo>
                  <a:pt x="9936434" y="164322"/>
                  <a:pt x="9945991" y="336808"/>
                  <a:pt x="9955707" y="550557"/>
                </a:cubicBezTo>
                <a:cubicBezTo>
                  <a:pt x="9965423" y="764306"/>
                  <a:pt x="9942226" y="849044"/>
                  <a:pt x="9955707" y="1051564"/>
                </a:cubicBezTo>
                <a:cubicBezTo>
                  <a:pt x="9969188" y="1254084"/>
                  <a:pt x="9964747" y="1461770"/>
                  <a:pt x="9955707" y="1651671"/>
                </a:cubicBezTo>
                <a:cubicBezTo>
                  <a:pt x="9680185" y="1667664"/>
                  <a:pt x="9521532" y="1641950"/>
                  <a:pt x="9391550" y="1651671"/>
                </a:cubicBezTo>
                <a:cubicBezTo>
                  <a:pt x="9261568" y="1661392"/>
                  <a:pt x="8730495" y="1678834"/>
                  <a:pt x="8528722" y="1651671"/>
                </a:cubicBezTo>
                <a:cubicBezTo>
                  <a:pt x="8326949" y="1624508"/>
                  <a:pt x="8013834" y="1640131"/>
                  <a:pt x="7765451" y="1651671"/>
                </a:cubicBezTo>
                <a:cubicBezTo>
                  <a:pt x="7517068" y="1663211"/>
                  <a:pt x="7450735" y="1646009"/>
                  <a:pt x="7300852" y="1651671"/>
                </a:cubicBezTo>
                <a:cubicBezTo>
                  <a:pt x="7150969" y="1657333"/>
                  <a:pt x="6878721" y="1647419"/>
                  <a:pt x="6736695" y="1651671"/>
                </a:cubicBezTo>
                <a:cubicBezTo>
                  <a:pt x="6594669" y="1655923"/>
                  <a:pt x="6341019" y="1634785"/>
                  <a:pt x="5973424" y="1651671"/>
                </a:cubicBezTo>
                <a:cubicBezTo>
                  <a:pt x="5605829" y="1668557"/>
                  <a:pt x="5727019" y="1651575"/>
                  <a:pt x="5608382" y="1651671"/>
                </a:cubicBezTo>
                <a:cubicBezTo>
                  <a:pt x="5489745" y="1651767"/>
                  <a:pt x="5146409" y="1658059"/>
                  <a:pt x="4944668" y="1651671"/>
                </a:cubicBezTo>
                <a:cubicBezTo>
                  <a:pt x="4742927" y="1645283"/>
                  <a:pt x="4650770" y="1678085"/>
                  <a:pt x="4380511" y="1651671"/>
                </a:cubicBezTo>
                <a:cubicBezTo>
                  <a:pt x="4110252" y="1625257"/>
                  <a:pt x="3853181" y="1643771"/>
                  <a:pt x="3716797" y="1651671"/>
                </a:cubicBezTo>
                <a:cubicBezTo>
                  <a:pt x="3580413" y="1659571"/>
                  <a:pt x="3306111" y="1684746"/>
                  <a:pt x="3053083" y="1651671"/>
                </a:cubicBezTo>
                <a:cubicBezTo>
                  <a:pt x="2800055" y="1618596"/>
                  <a:pt x="2448710" y="1664971"/>
                  <a:pt x="2289813" y="1651671"/>
                </a:cubicBezTo>
                <a:cubicBezTo>
                  <a:pt x="2130916" y="1638372"/>
                  <a:pt x="2052653" y="1657501"/>
                  <a:pt x="1924770" y="1651671"/>
                </a:cubicBezTo>
                <a:cubicBezTo>
                  <a:pt x="1796887" y="1645841"/>
                  <a:pt x="1416943" y="1667339"/>
                  <a:pt x="1061942" y="1651671"/>
                </a:cubicBezTo>
                <a:cubicBezTo>
                  <a:pt x="706941" y="1636003"/>
                  <a:pt x="860500" y="1663840"/>
                  <a:pt x="696899" y="1651671"/>
                </a:cubicBezTo>
                <a:cubicBezTo>
                  <a:pt x="533298" y="1639502"/>
                  <a:pt x="288253" y="1632704"/>
                  <a:pt x="0" y="1651671"/>
                </a:cubicBezTo>
                <a:cubicBezTo>
                  <a:pt x="-11459" y="1402105"/>
                  <a:pt x="-17399" y="1364307"/>
                  <a:pt x="0" y="1101114"/>
                </a:cubicBezTo>
                <a:cubicBezTo>
                  <a:pt x="17399" y="837921"/>
                  <a:pt x="4003" y="789620"/>
                  <a:pt x="0" y="583590"/>
                </a:cubicBezTo>
                <a:cubicBezTo>
                  <a:pt x="-4003" y="377560"/>
                  <a:pt x="12636" y="165163"/>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1219170">
              <a:spcBef>
                <a:spcPts val="0"/>
              </a:spcBef>
              <a:buClr>
                <a:srgbClr val="000000"/>
              </a:buClr>
              <a:buNone/>
              <a:defRPr/>
            </a:pPr>
            <a:r>
              <a:rPr lang="vi-VN" b="1" dirty="0">
                <a:solidFill>
                  <a:srgbClr val="002060"/>
                </a:solidFill>
                <a:latin typeface="Calibri" panose="020F0502020204030204" pitchFamily="34" charset="0"/>
                <a:cs typeface="Calibri" panose="020F0502020204030204" pitchFamily="34" charset="0"/>
              </a:rPr>
              <a:t>3</a:t>
            </a:r>
            <a:r>
              <a:rPr lang="en-US" b="1" dirty="0">
                <a:solidFill>
                  <a:srgbClr val="002060"/>
                </a:solidFill>
                <a:latin typeface="Calibri" panose="020F0502020204030204" pitchFamily="34" charset="0"/>
                <a:cs typeface="Calibri" panose="020F0502020204030204" pitchFamily="34" charset="0"/>
              </a:rPr>
              <a:t>. </a:t>
            </a:r>
            <a:r>
              <a:rPr lang="vi-VN" b="1" dirty="0">
                <a:solidFill>
                  <a:srgbClr val="002060"/>
                </a:solidFill>
                <a:latin typeface="Calibri" panose="020F0502020204030204" pitchFamily="34" charset="0"/>
                <a:cs typeface="Calibri" panose="020F0502020204030204" pitchFamily="34" charset="0"/>
              </a:rPr>
              <a:t>Tìm động từ trong câu tục ngữ dưới đây:</a:t>
            </a:r>
          </a:p>
          <a:p>
            <a:pPr lvl="0" algn="ctr" defTabSz="1219170">
              <a:spcBef>
                <a:spcPts val="0"/>
              </a:spcBef>
              <a:buClr>
                <a:srgbClr val="000000"/>
              </a:buClr>
              <a:buNone/>
              <a:defRPr/>
            </a:pPr>
            <a:endParaRPr lang="vi-VN" b="1" dirty="0">
              <a:solidFill>
                <a:srgbClr val="002060"/>
              </a:solidFill>
              <a:latin typeface="Calibri" panose="020F0502020204030204" pitchFamily="34" charset="0"/>
              <a:cs typeface="Calibri" panose="020F0502020204030204" pitchFamily="34" charset="0"/>
            </a:endParaRPr>
          </a:p>
          <a:p>
            <a:pPr algn="ctr" defTabSz="1219170">
              <a:spcBef>
                <a:spcPts val="0"/>
              </a:spcBef>
              <a:buClr>
                <a:srgbClr val="000000"/>
              </a:buClr>
              <a:buNone/>
              <a:defRPr/>
            </a:pPr>
            <a:r>
              <a:rPr lang="vi-VN" dirty="0">
                <a:solidFill>
                  <a:srgbClr val="002060"/>
                </a:solidFill>
                <a:latin typeface="Calibri" panose="020F0502020204030204" pitchFamily="34" charset="0"/>
                <a:cs typeface="Calibri" panose="020F0502020204030204" pitchFamily="34" charset="0"/>
              </a:rPr>
              <a:t>a. Yêu trẻ, trẻ đến nhà. </a:t>
            </a:r>
          </a:p>
          <a:p>
            <a:pPr lvl="0" algn="ctr" defTabSz="1219170">
              <a:spcBef>
                <a:spcPts val="0"/>
              </a:spcBef>
              <a:buClr>
                <a:srgbClr val="000000"/>
              </a:buClr>
              <a:buNone/>
              <a:defRPr/>
            </a:pPr>
            <a:endParaRPr lang="en-US" b="1" kern="0" dirty="0">
              <a:solidFill>
                <a:srgbClr val="002060"/>
              </a:solidFill>
              <a:latin typeface="Calibri" panose="020F0502020204030204" pitchFamily="34" charset="0"/>
              <a:cs typeface="Calibri" panose="020F0502020204030204" pitchFamily="34" charset="0"/>
              <a:sym typeface="Arial"/>
            </a:endParaRPr>
          </a:p>
        </p:txBody>
      </p:sp>
      <p:sp>
        <p:nvSpPr>
          <p:cNvPr id="5" name="AutoShape 5">
            <a:extLst>
              <a:ext uri="{FF2B5EF4-FFF2-40B4-BE49-F238E27FC236}">
                <a16:creationId xmlns:a16="http://schemas.microsoft.com/office/drawing/2014/main" id="{5A503FE9-1F2B-72A4-9CFA-555E070BC5EF}"/>
              </a:ext>
            </a:extLst>
          </p:cNvPr>
          <p:cNvSpPr>
            <a:spLocks noChangeArrowheads="1"/>
          </p:cNvSpPr>
          <p:nvPr/>
        </p:nvSpPr>
        <p:spPr bwMode="auto">
          <a:xfrm>
            <a:off x="3069371" y="3429000"/>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rPr>
              <a:t>A. </a:t>
            </a:r>
            <a:r>
              <a:rPr lang="vi-VN" sz="3200" b="1" dirty="0">
                <a:solidFill>
                  <a:srgbClr val="1E09B7"/>
                </a:solidFill>
                <a:cs typeface="Arial" panose="020B0604020202020204" pitchFamily="34" charset="0"/>
              </a:rPr>
              <a:t>y</a:t>
            </a:r>
            <a:r>
              <a:rPr kumimoji="0" lang="vi-VN" sz="3200" b="1" i="0" u="none" strike="noStrike" kern="1200" cap="none" spc="0" normalizeH="0" baseline="0" noProof="0" dirty="0">
                <a:ln>
                  <a:noFill/>
                </a:ln>
                <a:solidFill>
                  <a:srgbClr val="1E09B7"/>
                </a:solidFill>
                <a:effectLst/>
                <a:uLnTx/>
                <a:uFillTx/>
                <a:ea typeface="+mn-ea"/>
                <a:cs typeface="Arial" panose="020B0604020202020204" pitchFamily="34" charset="0"/>
              </a:rPr>
              <a:t>êu</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6" name="AutoShape 6">
            <a:extLst>
              <a:ext uri="{FF2B5EF4-FFF2-40B4-BE49-F238E27FC236}">
                <a16:creationId xmlns:a16="http://schemas.microsoft.com/office/drawing/2014/main" id="{DE128A97-B06C-6E00-EAFD-AA0767B4A4F5}"/>
              </a:ext>
            </a:extLst>
          </p:cNvPr>
          <p:cNvSpPr>
            <a:spLocks noChangeArrowheads="1"/>
          </p:cNvSpPr>
          <p:nvPr/>
        </p:nvSpPr>
        <p:spPr bwMode="auto">
          <a:xfrm>
            <a:off x="7153188" y="3354539"/>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rPr>
              <a:t>B.</a:t>
            </a:r>
            <a:r>
              <a:rPr kumimoji="0" lang="vi-VN" sz="3200" b="1" i="0" u="none" strike="noStrike" kern="1200" cap="none" spc="0" normalizeH="0" noProof="0" dirty="0">
                <a:ln>
                  <a:noFill/>
                </a:ln>
                <a:solidFill>
                  <a:srgbClr val="1E09B7"/>
                </a:solidFill>
                <a:effectLst/>
                <a:uLnTx/>
                <a:uFillTx/>
                <a:ea typeface="+mn-ea"/>
                <a:cs typeface="Arial" panose="020B0604020202020204" pitchFamily="34" charset="0"/>
              </a:rPr>
              <a:t> đến</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7" name="AutoShape 6">
            <a:extLst>
              <a:ext uri="{FF2B5EF4-FFF2-40B4-BE49-F238E27FC236}">
                <a16:creationId xmlns:a16="http://schemas.microsoft.com/office/drawing/2014/main" id="{BD2BE077-5772-33A0-1886-70468B12A3B9}"/>
              </a:ext>
            </a:extLst>
          </p:cNvPr>
          <p:cNvSpPr>
            <a:spLocks noChangeArrowheads="1"/>
          </p:cNvSpPr>
          <p:nvPr/>
        </p:nvSpPr>
        <p:spPr bwMode="auto">
          <a:xfrm>
            <a:off x="7153188" y="4222750"/>
            <a:ext cx="2919972" cy="771525"/>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rPr>
              <a:t>D. </a:t>
            </a:r>
            <a:r>
              <a:rPr lang="vi-VN" sz="3200" b="1" noProof="0" dirty="0">
                <a:solidFill>
                  <a:srgbClr val="1E09B7"/>
                </a:solidFill>
                <a:cs typeface="Arial" panose="020B0604020202020204" pitchFamily="34" charset="0"/>
              </a:rPr>
              <a:t>y</a:t>
            </a:r>
            <a:r>
              <a:rPr lang="vi-VN" sz="3200" b="1" dirty="0">
                <a:solidFill>
                  <a:srgbClr val="1E09B7"/>
                </a:solidFill>
                <a:cs typeface="Arial" panose="020B0604020202020204" pitchFamily="34" charset="0"/>
              </a:rPr>
              <a:t>êu, đến</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8" name="AutoShape 6">
            <a:extLst>
              <a:ext uri="{FF2B5EF4-FFF2-40B4-BE49-F238E27FC236}">
                <a16:creationId xmlns:a16="http://schemas.microsoft.com/office/drawing/2014/main" id="{64880086-0CAE-5A8A-3C5A-86A0F05EBE58}"/>
              </a:ext>
            </a:extLst>
          </p:cNvPr>
          <p:cNvSpPr>
            <a:spLocks noChangeArrowheads="1"/>
          </p:cNvSpPr>
          <p:nvPr/>
        </p:nvSpPr>
        <p:spPr bwMode="auto">
          <a:xfrm>
            <a:off x="3087974" y="4362138"/>
            <a:ext cx="2935233" cy="807385"/>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rPr>
              <a:t>C. </a:t>
            </a:r>
            <a:r>
              <a:rPr lang="vi-VN" sz="3200" b="1" dirty="0">
                <a:solidFill>
                  <a:srgbClr val="1E09B7"/>
                </a:solidFill>
                <a:cs typeface="Arial" panose="020B0604020202020204" pitchFamily="34" charset="0"/>
              </a:rPr>
              <a:t>t</a:t>
            </a:r>
            <a:r>
              <a:rPr lang="vi-VN" sz="3200" b="1" noProof="0" dirty="0">
                <a:solidFill>
                  <a:srgbClr val="1E09B7"/>
                </a:solidFill>
                <a:cs typeface="Arial" panose="020B0604020202020204" pitchFamily="34" charset="0"/>
              </a:rPr>
              <a:t>rẻ, nhà </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Tree>
    <p:extLst>
      <p:ext uri="{BB962C8B-B14F-4D97-AF65-F5344CB8AC3E}">
        <p14:creationId xmlns:p14="http://schemas.microsoft.com/office/powerpoint/2010/main" val="313094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91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57E01677-C4C1-6C87-22B9-40D11BC3A369}"/>
              </a:ext>
            </a:extLst>
          </p:cNvPr>
          <p:cNvSpPr txBox="1">
            <a:spLocks noChangeArrowheads="1"/>
          </p:cNvSpPr>
          <p:nvPr/>
        </p:nvSpPr>
        <p:spPr bwMode="auto">
          <a:xfrm>
            <a:off x="2552688" y="1138238"/>
            <a:ext cx="9459432" cy="1754326"/>
          </a:xfrm>
          <a:custGeom>
            <a:avLst/>
            <a:gdLst>
              <a:gd name="connsiteX0" fmla="*/ 0 w 9955707"/>
              <a:gd name="connsiteY0" fmla="*/ 0 h 1651671"/>
              <a:gd name="connsiteX1" fmla="*/ 564157 w 9955707"/>
              <a:gd name="connsiteY1" fmla="*/ 0 h 1651671"/>
              <a:gd name="connsiteX2" fmla="*/ 1227871 w 9955707"/>
              <a:gd name="connsiteY2" fmla="*/ 0 h 1651671"/>
              <a:gd name="connsiteX3" fmla="*/ 1792027 w 9955707"/>
              <a:gd name="connsiteY3" fmla="*/ 0 h 1651671"/>
              <a:gd name="connsiteX4" fmla="*/ 2654855 w 9955707"/>
              <a:gd name="connsiteY4" fmla="*/ 0 h 1651671"/>
              <a:gd name="connsiteX5" fmla="*/ 3318569 w 9955707"/>
              <a:gd name="connsiteY5" fmla="*/ 0 h 1651671"/>
              <a:gd name="connsiteX6" fmla="*/ 3683612 w 9955707"/>
              <a:gd name="connsiteY6" fmla="*/ 0 h 1651671"/>
              <a:gd name="connsiteX7" fmla="*/ 4446882 w 9955707"/>
              <a:gd name="connsiteY7" fmla="*/ 0 h 1651671"/>
              <a:gd name="connsiteX8" fmla="*/ 5309710 w 9955707"/>
              <a:gd name="connsiteY8" fmla="*/ 0 h 1651671"/>
              <a:gd name="connsiteX9" fmla="*/ 6072981 w 9955707"/>
              <a:gd name="connsiteY9" fmla="*/ 0 h 1651671"/>
              <a:gd name="connsiteX10" fmla="*/ 6637138 w 9955707"/>
              <a:gd name="connsiteY10" fmla="*/ 0 h 1651671"/>
              <a:gd name="connsiteX11" fmla="*/ 7400409 w 9955707"/>
              <a:gd name="connsiteY11" fmla="*/ 0 h 1651671"/>
              <a:gd name="connsiteX12" fmla="*/ 7865009 w 9955707"/>
              <a:gd name="connsiteY12" fmla="*/ 0 h 1651671"/>
              <a:gd name="connsiteX13" fmla="*/ 8628279 w 9955707"/>
              <a:gd name="connsiteY13" fmla="*/ 0 h 1651671"/>
              <a:gd name="connsiteX14" fmla="*/ 9192436 w 9955707"/>
              <a:gd name="connsiteY14" fmla="*/ 0 h 1651671"/>
              <a:gd name="connsiteX15" fmla="*/ 9955707 w 9955707"/>
              <a:gd name="connsiteY15" fmla="*/ 0 h 1651671"/>
              <a:gd name="connsiteX16" fmla="*/ 9955707 w 9955707"/>
              <a:gd name="connsiteY16" fmla="*/ 517524 h 1651671"/>
              <a:gd name="connsiteX17" fmla="*/ 9955707 w 9955707"/>
              <a:gd name="connsiteY17" fmla="*/ 1101114 h 1651671"/>
              <a:gd name="connsiteX18" fmla="*/ 9955707 w 9955707"/>
              <a:gd name="connsiteY18" fmla="*/ 1651671 h 1651671"/>
              <a:gd name="connsiteX19" fmla="*/ 9491107 w 9955707"/>
              <a:gd name="connsiteY19" fmla="*/ 1651671 h 1651671"/>
              <a:gd name="connsiteX20" fmla="*/ 8926951 w 9955707"/>
              <a:gd name="connsiteY20" fmla="*/ 1651671 h 1651671"/>
              <a:gd name="connsiteX21" fmla="*/ 8362794 w 9955707"/>
              <a:gd name="connsiteY21" fmla="*/ 1651671 h 1651671"/>
              <a:gd name="connsiteX22" fmla="*/ 7599523 w 9955707"/>
              <a:gd name="connsiteY22" fmla="*/ 1651671 h 1651671"/>
              <a:gd name="connsiteX23" fmla="*/ 7234480 w 9955707"/>
              <a:gd name="connsiteY23" fmla="*/ 1651671 h 1651671"/>
              <a:gd name="connsiteX24" fmla="*/ 6869438 w 9955707"/>
              <a:gd name="connsiteY24" fmla="*/ 1651671 h 1651671"/>
              <a:gd name="connsiteX25" fmla="*/ 6504395 w 9955707"/>
              <a:gd name="connsiteY25" fmla="*/ 1651671 h 1651671"/>
              <a:gd name="connsiteX26" fmla="*/ 5840681 w 9955707"/>
              <a:gd name="connsiteY26" fmla="*/ 1651671 h 1651671"/>
              <a:gd name="connsiteX27" fmla="*/ 5276525 w 9955707"/>
              <a:gd name="connsiteY27" fmla="*/ 1651671 h 1651671"/>
              <a:gd name="connsiteX28" fmla="*/ 4513254 w 9955707"/>
              <a:gd name="connsiteY28" fmla="*/ 1651671 h 1651671"/>
              <a:gd name="connsiteX29" fmla="*/ 3949097 w 9955707"/>
              <a:gd name="connsiteY29" fmla="*/ 1651671 h 1651671"/>
              <a:gd name="connsiteX30" fmla="*/ 3086269 w 9955707"/>
              <a:gd name="connsiteY30" fmla="*/ 1651671 h 1651671"/>
              <a:gd name="connsiteX31" fmla="*/ 2322998 w 9955707"/>
              <a:gd name="connsiteY31" fmla="*/ 1651671 h 1651671"/>
              <a:gd name="connsiteX32" fmla="*/ 1559727 w 9955707"/>
              <a:gd name="connsiteY32" fmla="*/ 1651671 h 1651671"/>
              <a:gd name="connsiteX33" fmla="*/ 796457 w 9955707"/>
              <a:gd name="connsiteY33" fmla="*/ 1651671 h 1651671"/>
              <a:gd name="connsiteX34" fmla="*/ 0 w 9955707"/>
              <a:gd name="connsiteY34" fmla="*/ 1651671 h 1651671"/>
              <a:gd name="connsiteX35" fmla="*/ 0 w 9955707"/>
              <a:gd name="connsiteY35" fmla="*/ 1084597 h 1651671"/>
              <a:gd name="connsiteX36" fmla="*/ 0 w 9955707"/>
              <a:gd name="connsiteY36" fmla="*/ 583590 h 1651671"/>
              <a:gd name="connsiteX37" fmla="*/ 0 w 9955707"/>
              <a:gd name="connsiteY37" fmla="*/ 0 h 16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55707" h="1651671" fill="none" extrusionOk="0">
                <a:moveTo>
                  <a:pt x="0" y="0"/>
                </a:moveTo>
                <a:cubicBezTo>
                  <a:pt x="242238" y="-2302"/>
                  <a:pt x="294375" y="24486"/>
                  <a:pt x="564157" y="0"/>
                </a:cubicBezTo>
                <a:cubicBezTo>
                  <a:pt x="833939" y="-24486"/>
                  <a:pt x="993604" y="31751"/>
                  <a:pt x="1227871" y="0"/>
                </a:cubicBezTo>
                <a:cubicBezTo>
                  <a:pt x="1462138" y="-31751"/>
                  <a:pt x="1583155" y="21264"/>
                  <a:pt x="1792027" y="0"/>
                </a:cubicBezTo>
                <a:cubicBezTo>
                  <a:pt x="2000899" y="-21264"/>
                  <a:pt x="2369777" y="-15188"/>
                  <a:pt x="2654855" y="0"/>
                </a:cubicBezTo>
                <a:cubicBezTo>
                  <a:pt x="2939933" y="15188"/>
                  <a:pt x="3027136" y="27772"/>
                  <a:pt x="3318569" y="0"/>
                </a:cubicBezTo>
                <a:cubicBezTo>
                  <a:pt x="3610002" y="-27772"/>
                  <a:pt x="3508920" y="16221"/>
                  <a:pt x="3683612" y="0"/>
                </a:cubicBezTo>
                <a:cubicBezTo>
                  <a:pt x="3858304" y="-16221"/>
                  <a:pt x="4219554" y="-33295"/>
                  <a:pt x="4446882" y="0"/>
                </a:cubicBezTo>
                <a:cubicBezTo>
                  <a:pt x="4674210" y="33295"/>
                  <a:pt x="5055649" y="-25526"/>
                  <a:pt x="5309710" y="0"/>
                </a:cubicBezTo>
                <a:cubicBezTo>
                  <a:pt x="5563771" y="25526"/>
                  <a:pt x="5901624" y="2197"/>
                  <a:pt x="6072981" y="0"/>
                </a:cubicBezTo>
                <a:cubicBezTo>
                  <a:pt x="6244338" y="-2197"/>
                  <a:pt x="6358402" y="9905"/>
                  <a:pt x="6637138" y="0"/>
                </a:cubicBezTo>
                <a:cubicBezTo>
                  <a:pt x="6915874" y="-9905"/>
                  <a:pt x="7132737" y="-1998"/>
                  <a:pt x="7400409" y="0"/>
                </a:cubicBezTo>
                <a:cubicBezTo>
                  <a:pt x="7668081" y="1998"/>
                  <a:pt x="7657824" y="-5358"/>
                  <a:pt x="7865009" y="0"/>
                </a:cubicBezTo>
                <a:cubicBezTo>
                  <a:pt x="8072194" y="5358"/>
                  <a:pt x="8284804" y="2901"/>
                  <a:pt x="8628279" y="0"/>
                </a:cubicBezTo>
                <a:cubicBezTo>
                  <a:pt x="8971754" y="-2901"/>
                  <a:pt x="9078682" y="-15224"/>
                  <a:pt x="9192436" y="0"/>
                </a:cubicBezTo>
                <a:cubicBezTo>
                  <a:pt x="9306190" y="15224"/>
                  <a:pt x="9728165" y="29773"/>
                  <a:pt x="9955707" y="0"/>
                </a:cubicBezTo>
                <a:cubicBezTo>
                  <a:pt x="9944930" y="155958"/>
                  <a:pt x="9970923" y="261553"/>
                  <a:pt x="9955707" y="517524"/>
                </a:cubicBezTo>
                <a:cubicBezTo>
                  <a:pt x="9940491" y="773495"/>
                  <a:pt x="9927781" y="916721"/>
                  <a:pt x="9955707" y="1101114"/>
                </a:cubicBezTo>
                <a:cubicBezTo>
                  <a:pt x="9983634" y="1285507"/>
                  <a:pt x="9962665" y="1490237"/>
                  <a:pt x="9955707" y="1651671"/>
                </a:cubicBezTo>
                <a:cubicBezTo>
                  <a:pt x="9729680" y="1658812"/>
                  <a:pt x="9692540" y="1671551"/>
                  <a:pt x="9491107" y="1651671"/>
                </a:cubicBezTo>
                <a:cubicBezTo>
                  <a:pt x="9289674" y="1631791"/>
                  <a:pt x="9056756" y="1649529"/>
                  <a:pt x="8926951" y="1651671"/>
                </a:cubicBezTo>
                <a:cubicBezTo>
                  <a:pt x="8797146" y="1653813"/>
                  <a:pt x="8606268" y="1633699"/>
                  <a:pt x="8362794" y="1651671"/>
                </a:cubicBezTo>
                <a:cubicBezTo>
                  <a:pt x="8119320" y="1669643"/>
                  <a:pt x="7765637" y="1680270"/>
                  <a:pt x="7599523" y="1651671"/>
                </a:cubicBezTo>
                <a:cubicBezTo>
                  <a:pt x="7433409" y="1623072"/>
                  <a:pt x="7312719" y="1661254"/>
                  <a:pt x="7234480" y="1651671"/>
                </a:cubicBezTo>
                <a:cubicBezTo>
                  <a:pt x="7156241" y="1642088"/>
                  <a:pt x="7045661" y="1658486"/>
                  <a:pt x="6869438" y="1651671"/>
                </a:cubicBezTo>
                <a:cubicBezTo>
                  <a:pt x="6693215" y="1644856"/>
                  <a:pt x="6599928" y="1640993"/>
                  <a:pt x="6504395" y="1651671"/>
                </a:cubicBezTo>
                <a:cubicBezTo>
                  <a:pt x="6408862" y="1662349"/>
                  <a:pt x="6171477" y="1637707"/>
                  <a:pt x="5840681" y="1651671"/>
                </a:cubicBezTo>
                <a:cubicBezTo>
                  <a:pt x="5509885" y="1665635"/>
                  <a:pt x="5401558" y="1626402"/>
                  <a:pt x="5276525" y="1651671"/>
                </a:cubicBezTo>
                <a:cubicBezTo>
                  <a:pt x="5151492" y="1676940"/>
                  <a:pt x="4666468" y="1643528"/>
                  <a:pt x="4513254" y="1651671"/>
                </a:cubicBezTo>
                <a:cubicBezTo>
                  <a:pt x="4360040" y="1659814"/>
                  <a:pt x="4172848" y="1665676"/>
                  <a:pt x="3949097" y="1651671"/>
                </a:cubicBezTo>
                <a:cubicBezTo>
                  <a:pt x="3725346" y="1637666"/>
                  <a:pt x="3272174" y="1612162"/>
                  <a:pt x="3086269" y="1651671"/>
                </a:cubicBezTo>
                <a:cubicBezTo>
                  <a:pt x="2900364" y="1691180"/>
                  <a:pt x="2573033" y="1659018"/>
                  <a:pt x="2322998" y="1651671"/>
                </a:cubicBezTo>
                <a:cubicBezTo>
                  <a:pt x="2072963" y="1644324"/>
                  <a:pt x="1842732" y="1659517"/>
                  <a:pt x="1559727" y="1651671"/>
                </a:cubicBezTo>
                <a:cubicBezTo>
                  <a:pt x="1276722" y="1643825"/>
                  <a:pt x="1152331" y="1656342"/>
                  <a:pt x="796457" y="1651671"/>
                </a:cubicBezTo>
                <a:cubicBezTo>
                  <a:pt x="440583" y="1647001"/>
                  <a:pt x="344657" y="1643161"/>
                  <a:pt x="0" y="1651671"/>
                </a:cubicBezTo>
                <a:cubicBezTo>
                  <a:pt x="19062" y="1373353"/>
                  <a:pt x="-8647" y="1227202"/>
                  <a:pt x="0" y="1084597"/>
                </a:cubicBezTo>
                <a:cubicBezTo>
                  <a:pt x="8647" y="941992"/>
                  <a:pt x="6209" y="699958"/>
                  <a:pt x="0" y="583590"/>
                </a:cubicBezTo>
                <a:cubicBezTo>
                  <a:pt x="-6209" y="467222"/>
                  <a:pt x="21082" y="246279"/>
                  <a:pt x="0" y="0"/>
                </a:cubicBezTo>
                <a:close/>
              </a:path>
              <a:path w="9955707" h="1651671" stroke="0" extrusionOk="0">
                <a:moveTo>
                  <a:pt x="0" y="0"/>
                </a:moveTo>
                <a:cubicBezTo>
                  <a:pt x="283037" y="5132"/>
                  <a:pt x="454422" y="3791"/>
                  <a:pt x="763271" y="0"/>
                </a:cubicBezTo>
                <a:cubicBezTo>
                  <a:pt x="1072120" y="-3791"/>
                  <a:pt x="1240568" y="-17370"/>
                  <a:pt x="1426985" y="0"/>
                </a:cubicBezTo>
                <a:cubicBezTo>
                  <a:pt x="1613402" y="17370"/>
                  <a:pt x="1866338" y="4448"/>
                  <a:pt x="2289813" y="0"/>
                </a:cubicBezTo>
                <a:cubicBezTo>
                  <a:pt x="2713288" y="-4448"/>
                  <a:pt x="2690933" y="18609"/>
                  <a:pt x="2953526" y="0"/>
                </a:cubicBezTo>
                <a:cubicBezTo>
                  <a:pt x="3216119" y="-18609"/>
                  <a:pt x="3401732" y="-8826"/>
                  <a:pt x="3617240" y="0"/>
                </a:cubicBezTo>
                <a:cubicBezTo>
                  <a:pt x="3832748" y="8826"/>
                  <a:pt x="3885039" y="6847"/>
                  <a:pt x="3982283" y="0"/>
                </a:cubicBezTo>
                <a:cubicBezTo>
                  <a:pt x="4079527" y="-6847"/>
                  <a:pt x="4194824" y="-16927"/>
                  <a:pt x="4347325" y="0"/>
                </a:cubicBezTo>
                <a:cubicBezTo>
                  <a:pt x="4499826" y="16927"/>
                  <a:pt x="4865255" y="2822"/>
                  <a:pt x="5011039" y="0"/>
                </a:cubicBezTo>
                <a:cubicBezTo>
                  <a:pt x="5156823" y="-2822"/>
                  <a:pt x="5435204" y="7300"/>
                  <a:pt x="5774310" y="0"/>
                </a:cubicBezTo>
                <a:cubicBezTo>
                  <a:pt x="6113416" y="-7300"/>
                  <a:pt x="6056277" y="-21327"/>
                  <a:pt x="6238910" y="0"/>
                </a:cubicBezTo>
                <a:cubicBezTo>
                  <a:pt x="6421543" y="21327"/>
                  <a:pt x="6710340" y="10661"/>
                  <a:pt x="7002181" y="0"/>
                </a:cubicBezTo>
                <a:cubicBezTo>
                  <a:pt x="7294022" y="-10661"/>
                  <a:pt x="7200977" y="-1292"/>
                  <a:pt x="7367223" y="0"/>
                </a:cubicBezTo>
                <a:cubicBezTo>
                  <a:pt x="7533469" y="1292"/>
                  <a:pt x="7763407" y="14266"/>
                  <a:pt x="7931380" y="0"/>
                </a:cubicBezTo>
                <a:cubicBezTo>
                  <a:pt x="8099353" y="-14266"/>
                  <a:pt x="8218568" y="-853"/>
                  <a:pt x="8296422" y="0"/>
                </a:cubicBezTo>
                <a:cubicBezTo>
                  <a:pt x="8374276" y="853"/>
                  <a:pt x="8695482" y="21549"/>
                  <a:pt x="8860579" y="0"/>
                </a:cubicBezTo>
                <a:cubicBezTo>
                  <a:pt x="9025676" y="-21549"/>
                  <a:pt x="9417128" y="-53864"/>
                  <a:pt x="9955707" y="0"/>
                </a:cubicBezTo>
                <a:cubicBezTo>
                  <a:pt x="9936434" y="164322"/>
                  <a:pt x="9945991" y="336808"/>
                  <a:pt x="9955707" y="550557"/>
                </a:cubicBezTo>
                <a:cubicBezTo>
                  <a:pt x="9965423" y="764306"/>
                  <a:pt x="9942226" y="849044"/>
                  <a:pt x="9955707" y="1051564"/>
                </a:cubicBezTo>
                <a:cubicBezTo>
                  <a:pt x="9969188" y="1254084"/>
                  <a:pt x="9964747" y="1461770"/>
                  <a:pt x="9955707" y="1651671"/>
                </a:cubicBezTo>
                <a:cubicBezTo>
                  <a:pt x="9680185" y="1667664"/>
                  <a:pt x="9521532" y="1641950"/>
                  <a:pt x="9391550" y="1651671"/>
                </a:cubicBezTo>
                <a:cubicBezTo>
                  <a:pt x="9261568" y="1661392"/>
                  <a:pt x="8730495" y="1678834"/>
                  <a:pt x="8528722" y="1651671"/>
                </a:cubicBezTo>
                <a:cubicBezTo>
                  <a:pt x="8326949" y="1624508"/>
                  <a:pt x="8013834" y="1640131"/>
                  <a:pt x="7765451" y="1651671"/>
                </a:cubicBezTo>
                <a:cubicBezTo>
                  <a:pt x="7517068" y="1663211"/>
                  <a:pt x="7450735" y="1646009"/>
                  <a:pt x="7300852" y="1651671"/>
                </a:cubicBezTo>
                <a:cubicBezTo>
                  <a:pt x="7150969" y="1657333"/>
                  <a:pt x="6878721" y="1647419"/>
                  <a:pt x="6736695" y="1651671"/>
                </a:cubicBezTo>
                <a:cubicBezTo>
                  <a:pt x="6594669" y="1655923"/>
                  <a:pt x="6341019" y="1634785"/>
                  <a:pt x="5973424" y="1651671"/>
                </a:cubicBezTo>
                <a:cubicBezTo>
                  <a:pt x="5605829" y="1668557"/>
                  <a:pt x="5727019" y="1651575"/>
                  <a:pt x="5608382" y="1651671"/>
                </a:cubicBezTo>
                <a:cubicBezTo>
                  <a:pt x="5489745" y="1651767"/>
                  <a:pt x="5146409" y="1658059"/>
                  <a:pt x="4944668" y="1651671"/>
                </a:cubicBezTo>
                <a:cubicBezTo>
                  <a:pt x="4742927" y="1645283"/>
                  <a:pt x="4650770" y="1678085"/>
                  <a:pt x="4380511" y="1651671"/>
                </a:cubicBezTo>
                <a:cubicBezTo>
                  <a:pt x="4110252" y="1625257"/>
                  <a:pt x="3853181" y="1643771"/>
                  <a:pt x="3716797" y="1651671"/>
                </a:cubicBezTo>
                <a:cubicBezTo>
                  <a:pt x="3580413" y="1659571"/>
                  <a:pt x="3306111" y="1684746"/>
                  <a:pt x="3053083" y="1651671"/>
                </a:cubicBezTo>
                <a:cubicBezTo>
                  <a:pt x="2800055" y="1618596"/>
                  <a:pt x="2448710" y="1664971"/>
                  <a:pt x="2289813" y="1651671"/>
                </a:cubicBezTo>
                <a:cubicBezTo>
                  <a:pt x="2130916" y="1638372"/>
                  <a:pt x="2052653" y="1657501"/>
                  <a:pt x="1924770" y="1651671"/>
                </a:cubicBezTo>
                <a:cubicBezTo>
                  <a:pt x="1796887" y="1645841"/>
                  <a:pt x="1416943" y="1667339"/>
                  <a:pt x="1061942" y="1651671"/>
                </a:cubicBezTo>
                <a:cubicBezTo>
                  <a:pt x="706941" y="1636003"/>
                  <a:pt x="860500" y="1663840"/>
                  <a:pt x="696899" y="1651671"/>
                </a:cubicBezTo>
                <a:cubicBezTo>
                  <a:pt x="533298" y="1639502"/>
                  <a:pt x="288253" y="1632704"/>
                  <a:pt x="0" y="1651671"/>
                </a:cubicBezTo>
                <a:cubicBezTo>
                  <a:pt x="-11459" y="1402105"/>
                  <a:pt x="-17399" y="1364307"/>
                  <a:pt x="0" y="1101114"/>
                </a:cubicBezTo>
                <a:cubicBezTo>
                  <a:pt x="17399" y="837921"/>
                  <a:pt x="4003" y="789620"/>
                  <a:pt x="0" y="583590"/>
                </a:cubicBezTo>
                <a:cubicBezTo>
                  <a:pt x="-4003" y="377560"/>
                  <a:pt x="12636" y="165163"/>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1219170">
              <a:spcBef>
                <a:spcPts val="0"/>
              </a:spcBef>
              <a:buClr>
                <a:srgbClr val="000000"/>
              </a:buClr>
              <a:buNone/>
              <a:defRPr/>
            </a:pPr>
            <a:r>
              <a:rPr lang="vi-VN" sz="3600" b="1" dirty="0">
                <a:solidFill>
                  <a:srgbClr val="002060"/>
                </a:solidFill>
                <a:latin typeface="+mj-lt"/>
                <a:cs typeface="Calibri" panose="020F0502020204030204" pitchFamily="34" charset="0"/>
              </a:rPr>
              <a:t>3</a:t>
            </a:r>
            <a:r>
              <a:rPr lang="en-US" sz="3600" b="1" dirty="0">
                <a:solidFill>
                  <a:srgbClr val="002060"/>
                </a:solidFill>
                <a:latin typeface="+mj-lt"/>
                <a:cs typeface="Calibri" panose="020F0502020204030204" pitchFamily="34" charset="0"/>
              </a:rPr>
              <a:t>. </a:t>
            </a:r>
            <a:r>
              <a:rPr lang="vi-VN" sz="3600" b="1" dirty="0">
                <a:solidFill>
                  <a:srgbClr val="002060"/>
                </a:solidFill>
                <a:latin typeface="+mj-lt"/>
                <a:cs typeface="Calibri" panose="020F0502020204030204" pitchFamily="34" charset="0"/>
              </a:rPr>
              <a:t>Tìm động từ trong câu tục ngữ dưới đây:</a:t>
            </a:r>
          </a:p>
          <a:p>
            <a:pPr lvl="0" algn="ctr" defTabSz="1219170">
              <a:spcBef>
                <a:spcPts val="0"/>
              </a:spcBef>
              <a:buClr>
                <a:srgbClr val="000000"/>
              </a:buClr>
              <a:buNone/>
              <a:defRPr/>
            </a:pPr>
            <a:endParaRPr lang="vi-VN" sz="3600" b="1" dirty="0">
              <a:solidFill>
                <a:srgbClr val="002060"/>
              </a:solidFill>
              <a:latin typeface="+mj-lt"/>
              <a:cs typeface="Calibri" panose="020F0502020204030204" pitchFamily="34" charset="0"/>
            </a:endParaRPr>
          </a:p>
          <a:p>
            <a:pPr algn="ctr" defTabSz="1219170">
              <a:spcBef>
                <a:spcPts val="0"/>
              </a:spcBef>
              <a:buClr>
                <a:srgbClr val="000000"/>
              </a:buClr>
              <a:buNone/>
              <a:defRPr/>
            </a:pPr>
            <a:r>
              <a:rPr lang="vi-VN" sz="3600" dirty="0">
                <a:solidFill>
                  <a:srgbClr val="002060"/>
                </a:solidFill>
                <a:latin typeface="+mj-lt"/>
                <a:cs typeface="Calibri" panose="020F0502020204030204" pitchFamily="34" charset="0"/>
              </a:rPr>
              <a:t>b.</a:t>
            </a:r>
            <a:r>
              <a:rPr lang="en-US" sz="3600" dirty="0">
                <a:solidFill>
                  <a:srgbClr val="002060"/>
                </a:solidFill>
                <a:latin typeface="+mj-lt"/>
                <a:cs typeface="Calibri" panose="020F0502020204030204" pitchFamily="34" charset="0"/>
              </a:rPr>
              <a:t> </a:t>
            </a:r>
            <a:r>
              <a:rPr lang="vi-VN" sz="3600" dirty="0">
                <a:solidFill>
                  <a:srgbClr val="002060"/>
                </a:solidFill>
                <a:latin typeface="+mj-lt"/>
                <a:cs typeface="Calibri" panose="020F0502020204030204" pitchFamily="34" charset="0"/>
              </a:rPr>
              <a:t>Thương người như thể thương thân</a:t>
            </a:r>
            <a:endParaRPr lang="en-US" sz="3600" b="1" kern="0" dirty="0">
              <a:solidFill>
                <a:srgbClr val="002060"/>
              </a:solidFill>
              <a:latin typeface="+mj-lt"/>
              <a:cs typeface="Calibri" panose="020F0502020204030204" pitchFamily="34" charset="0"/>
              <a:sym typeface="Arial"/>
            </a:endParaRPr>
          </a:p>
        </p:txBody>
      </p:sp>
      <p:cxnSp>
        <p:nvCxnSpPr>
          <p:cNvPr id="19" name="Straight Connector 18">
            <a:extLst>
              <a:ext uri="{FF2B5EF4-FFF2-40B4-BE49-F238E27FC236}">
                <a16:creationId xmlns:a16="http://schemas.microsoft.com/office/drawing/2014/main" id="{73660F4C-7FDF-C7D2-420E-BA5B208E09B5}"/>
              </a:ext>
            </a:extLst>
          </p:cNvPr>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8" descr="j0234131">
            <a:extLst>
              <a:ext uri="{FF2B5EF4-FFF2-40B4-BE49-F238E27FC236}">
                <a16:creationId xmlns:a16="http://schemas.microsoft.com/office/drawing/2014/main" id="{9F0F0627-B03C-B1DA-D49F-DD6B851D57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563" y="490538"/>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WordArt 19">
            <a:extLst>
              <a:ext uri="{FF2B5EF4-FFF2-40B4-BE49-F238E27FC236}">
                <a16:creationId xmlns:a16="http://schemas.microsoft.com/office/drawing/2014/main" id="{7208C593-F3A4-C97E-012B-846DEA4348EE}"/>
              </a:ext>
            </a:extLst>
          </p:cNvPr>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22" name="WordArt 20">
            <a:extLst>
              <a:ext uri="{FF2B5EF4-FFF2-40B4-BE49-F238E27FC236}">
                <a16:creationId xmlns:a16="http://schemas.microsoft.com/office/drawing/2014/main" id="{400EFD2A-A5BC-6A67-D87C-808E4AAC2932}"/>
              </a:ext>
            </a:extLst>
          </p:cNvPr>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23" name="WordArt 21">
            <a:extLst>
              <a:ext uri="{FF2B5EF4-FFF2-40B4-BE49-F238E27FC236}">
                <a16:creationId xmlns:a16="http://schemas.microsoft.com/office/drawing/2014/main" id="{B725AC1A-98C8-4845-6F13-2AC038B8C526}"/>
              </a:ext>
            </a:extLst>
          </p:cNvPr>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24" name="WordArt 22">
            <a:extLst>
              <a:ext uri="{FF2B5EF4-FFF2-40B4-BE49-F238E27FC236}">
                <a16:creationId xmlns:a16="http://schemas.microsoft.com/office/drawing/2014/main" id="{C203804B-838E-67A3-35B5-FD99003730EF}"/>
              </a:ext>
            </a:extLst>
          </p:cNvPr>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25" name="WordArt 23">
            <a:extLst>
              <a:ext uri="{FF2B5EF4-FFF2-40B4-BE49-F238E27FC236}">
                <a16:creationId xmlns:a16="http://schemas.microsoft.com/office/drawing/2014/main" id="{36B3EC61-3154-1781-4CBD-96B00C5A8EEA}"/>
              </a:ext>
            </a:extLst>
          </p:cNvPr>
          <p:cNvSpPr>
            <a:spLocks noChangeArrowheads="1" noChangeShapeType="1" noTextEdit="1"/>
          </p:cNvSpPr>
          <p:nvPr/>
        </p:nvSpPr>
        <p:spPr bwMode="auto">
          <a:xfrm>
            <a:off x="1792289" y="748129"/>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26" name="WordArt 24">
            <a:extLst>
              <a:ext uri="{FF2B5EF4-FFF2-40B4-BE49-F238E27FC236}">
                <a16:creationId xmlns:a16="http://schemas.microsoft.com/office/drawing/2014/main" id="{A56D8F89-CC72-2928-F970-A37306D46C81}"/>
              </a:ext>
            </a:extLst>
          </p:cNvPr>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29" name="AutoShape 6">
            <a:extLst>
              <a:ext uri="{FF2B5EF4-FFF2-40B4-BE49-F238E27FC236}">
                <a16:creationId xmlns:a16="http://schemas.microsoft.com/office/drawing/2014/main" id="{40315C71-4DD2-2121-5074-B15B65F2CDDD}"/>
              </a:ext>
            </a:extLst>
          </p:cNvPr>
          <p:cNvSpPr>
            <a:spLocks noChangeArrowheads="1"/>
          </p:cNvSpPr>
          <p:nvPr/>
        </p:nvSpPr>
        <p:spPr bwMode="auto">
          <a:xfrm>
            <a:off x="4392118" y="3357797"/>
            <a:ext cx="3072759" cy="7670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kumimoji="0" lang="en-US" sz="4000" b="1" i="0" u="none" strike="noStrike" kern="1200" cap="none" spc="0" normalizeH="0" baseline="0" noProof="0" dirty="0">
                <a:ln>
                  <a:noFill/>
                </a:ln>
                <a:solidFill>
                  <a:prstClr val="black"/>
                </a:solidFill>
                <a:effectLst/>
                <a:uLnTx/>
                <a:uFillTx/>
                <a:latin typeface="+mj-lt"/>
                <a:cs typeface="Arial" panose="020B0604020202020204" pitchFamily="34" charset="0"/>
              </a:rPr>
              <a:t> </a:t>
            </a:r>
            <a:r>
              <a:rPr lang="vi-VN" sz="4000" b="1" dirty="0">
                <a:solidFill>
                  <a:srgbClr val="1E09B7"/>
                </a:solidFill>
                <a:latin typeface="+mj-lt"/>
                <a:cs typeface="Arial" panose="020B0604020202020204" pitchFamily="34" charset="0"/>
              </a:rPr>
              <a:t>Đáp án:</a:t>
            </a:r>
            <a:r>
              <a:rPr kumimoji="0" lang="vi-VN" sz="4000" b="1" i="0" u="none" strike="noStrike" kern="1200" cap="none" spc="0" normalizeH="0" baseline="0" noProof="0" dirty="0">
                <a:ln>
                  <a:noFill/>
                </a:ln>
                <a:solidFill>
                  <a:srgbClr val="1E09B7"/>
                </a:solidFill>
                <a:effectLst/>
                <a:uLnTx/>
                <a:uFillTx/>
                <a:latin typeface="+mj-lt"/>
                <a:cs typeface="Arial" panose="020B0604020202020204" pitchFamily="34" charset="0"/>
              </a:rPr>
              <a:t> thương</a:t>
            </a:r>
            <a:r>
              <a:rPr kumimoji="0" lang="en-US" sz="4000" b="1" i="0" u="none" strike="noStrike" kern="1200" cap="none" spc="0" normalizeH="0" baseline="0" noProof="0" dirty="0">
                <a:ln>
                  <a:noFill/>
                </a:ln>
                <a:solidFill>
                  <a:srgbClr val="1E09B7"/>
                </a:solidFill>
                <a:effectLst/>
                <a:uLnTx/>
                <a:uFillTx/>
                <a:latin typeface="+mj-lt"/>
                <a:cs typeface="Arial" panose="020B0604020202020204" pitchFamily="34" charset="0"/>
              </a:rPr>
              <a:t> </a:t>
            </a:r>
          </a:p>
        </p:txBody>
      </p:sp>
      <p:sp>
        <p:nvSpPr>
          <p:cNvPr id="31" name="Rectangle 82">
            <a:extLst>
              <a:ext uri="{FF2B5EF4-FFF2-40B4-BE49-F238E27FC236}">
                <a16:creationId xmlns:a16="http://schemas.microsoft.com/office/drawing/2014/main" id="{9883BA9F-3522-A88B-4035-52E9AD7EFA4D}"/>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9FD5C481-6772-4387-5ABE-1E0162898AB2}"/>
              </a:ext>
            </a:extLst>
          </p:cNvPr>
          <p:cNvSpPr/>
          <p:nvPr/>
        </p:nvSpPr>
        <p:spPr>
          <a:xfrm>
            <a:off x="10019270" y="3850095"/>
            <a:ext cx="17779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j-lt"/>
                <a:ea typeface="Tahoma" panose="020B0604030504040204" pitchFamily="34" charset="0"/>
                <a:cs typeface="Tahoma" panose="020B0604030504040204" pitchFamily="34" charset="0"/>
              </a:rPr>
              <a:t>TÊN PHẦN QUÀ/</a:t>
            </a:r>
          </a:p>
        </p:txBody>
      </p:sp>
    </p:spTree>
    <p:extLst>
      <p:ext uri="{BB962C8B-B14F-4D97-AF65-F5344CB8AC3E}">
        <p14:creationId xmlns:p14="http://schemas.microsoft.com/office/powerpoint/2010/main" val="2957565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par>
                                <p:cTn id="11" presetID="6" presetClass="entr" presetSubtype="1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par>
                          <p:cTn id="19" fill="hold">
                            <p:stCondLst>
                              <p:cond delay="500"/>
                            </p:stCondLst>
                            <p:childTnLst>
                              <p:par>
                                <p:cTn id="20" presetID="3" presetClass="entr" presetSubtype="5"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ding.wav"/>
                                        </p:tgtEl>
                                      </p:cMediaNode>
                                    </p:audio>
                                  </p:subTnLst>
                                </p:cTn>
                              </p:par>
                            </p:childTnLst>
                          </p:cTn>
                        </p:par>
                        <p:par>
                          <p:cTn id="22" fill="hold">
                            <p:stCondLst>
                              <p:cond delay="500"/>
                            </p:stCondLst>
                            <p:childTnLst>
                              <p:par>
                                <p:cTn id="23" presetID="10" presetClass="exit" presetSubtype="0" fill="hold" nodeType="afterEffect">
                                  <p:stCondLst>
                                    <p:cond delay="500"/>
                                  </p:stCondLst>
                                  <p:childTnLst>
                                    <p:animEffect transition="out" filter="fade">
                                      <p:cBhvr>
                                        <p:cTn id="24" dur="1000"/>
                                        <p:tgtEl>
                                          <p:spTgt spid="22"/>
                                        </p:tgtEl>
                                      </p:cBhvr>
                                    </p:animEffect>
                                    <p:set>
                                      <p:cBhvr>
                                        <p:cTn id="25" dur="1" fill="hold">
                                          <p:stCondLst>
                                            <p:cond delay="999"/>
                                          </p:stCondLst>
                                        </p:cTn>
                                        <p:tgtEl>
                                          <p:spTgt spid="22"/>
                                        </p:tgtEl>
                                        <p:attrNameLst>
                                          <p:attrName>style.visibility</p:attrName>
                                        </p:attrNameLst>
                                      </p:cBhvr>
                                      <p:to>
                                        <p:strVal val="hidden"/>
                                      </p:to>
                                    </p:set>
                                  </p:childTnLst>
                                </p:cTn>
                              </p:par>
                            </p:childTnLst>
                          </p:cTn>
                        </p:par>
                        <p:par>
                          <p:cTn id="26" fill="hold">
                            <p:stCondLst>
                              <p:cond delay="2000"/>
                            </p:stCondLst>
                            <p:childTnLst>
                              <p:par>
                                <p:cTn id="27" presetID="3" presetClass="entr" presetSubtype="5"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ding.wav"/>
                                        </p:tgtEl>
                                      </p:cMediaNode>
                                    </p:audio>
                                  </p:subTnLst>
                                </p:cTn>
                              </p:par>
                            </p:childTnLst>
                          </p:cTn>
                        </p:par>
                        <p:par>
                          <p:cTn id="29" fill="hold">
                            <p:stCondLst>
                              <p:cond delay="2000"/>
                            </p:stCondLst>
                            <p:childTnLst>
                              <p:par>
                                <p:cTn id="30" presetID="10" presetClass="exit" presetSubtype="0" fill="hold" nodeType="afterEffect">
                                  <p:stCondLst>
                                    <p:cond delay="500"/>
                                  </p:stCondLst>
                                  <p:childTnLst>
                                    <p:animEffect transition="out" filter="fade">
                                      <p:cBhvr>
                                        <p:cTn id="31" dur="1000"/>
                                        <p:tgtEl>
                                          <p:spTgt spid="23"/>
                                        </p:tgtEl>
                                      </p:cBhvr>
                                    </p:animEffect>
                                    <p:set>
                                      <p:cBhvr>
                                        <p:cTn id="32" dur="1" fill="hold">
                                          <p:stCondLst>
                                            <p:cond delay="999"/>
                                          </p:stCondLst>
                                        </p:cTn>
                                        <p:tgtEl>
                                          <p:spTgt spid="23"/>
                                        </p:tgtEl>
                                        <p:attrNameLst>
                                          <p:attrName>style.visibility</p:attrName>
                                        </p:attrNameLst>
                                      </p:cBhvr>
                                      <p:to>
                                        <p:strVal val="hidden"/>
                                      </p:to>
                                    </p:set>
                                  </p:childTnLst>
                                </p:cTn>
                              </p:par>
                            </p:childTnLst>
                          </p:cTn>
                        </p:par>
                        <p:par>
                          <p:cTn id="33" fill="hold">
                            <p:stCondLst>
                              <p:cond delay="3500"/>
                            </p:stCondLst>
                            <p:childTnLst>
                              <p:par>
                                <p:cTn id="34" presetID="3" presetClass="entr" presetSubtype="5"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p:stCondLst>
                              <p:cond delay="3500"/>
                            </p:stCondLst>
                            <p:childTnLst>
                              <p:par>
                                <p:cTn id="37" presetID="10" presetClass="exit" presetSubtype="0" fill="hold" nodeType="afterEffect">
                                  <p:stCondLst>
                                    <p:cond delay="500"/>
                                  </p:stCondLst>
                                  <p:childTnLst>
                                    <p:animEffect transition="out" filter="fade">
                                      <p:cBhvr>
                                        <p:cTn id="38" dur="1000"/>
                                        <p:tgtEl>
                                          <p:spTgt spid="24"/>
                                        </p:tgtEl>
                                      </p:cBhvr>
                                    </p:animEffect>
                                    <p:set>
                                      <p:cBhvr>
                                        <p:cTn id="39" dur="1" fill="hold">
                                          <p:stCondLst>
                                            <p:cond delay="999"/>
                                          </p:stCondLst>
                                        </p:cTn>
                                        <p:tgtEl>
                                          <p:spTgt spid="24"/>
                                        </p:tgtEl>
                                        <p:attrNameLst>
                                          <p:attrName>style.visibility</p:attrName>
                                        </p:attrNameLst>
                                      </p:cBhvr>
                                      <p:to>
                                        <p:strVal val="hidden"/>
                                      </p:to>
                                    </p:set>
                                  </p:childTnLst>
                                </p:cTn>
                              </p:par>
                            </p:childTnLst>
                          </p:cTn>
                        </p:par>
                        <p:par>
                          <p:cTn id="40" fill="hold">
                            <p:stCondLst>
                              <p:cond delay="5000"/>
                            </p:stCondLst>
                            <p:childTnLst>
                              <p:par>
                                <p:cTn id="41" presetID="3" presetClass="entr" presetSubtype="5"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ding.wav"/>
                                        </p:tgtEl>
                                      </p:cMediaNode>
                                    </p:audio>
                                  </p:subTnLst>
                                </p:cTn>
                              </p:par>
                            </p:childTnLst>
                          </p:cTn>
                        </p:par>
                        <p:par>
                          <p:cTn id="43" fill="hold">
                            <p:stCondLst>
                              <p:cond delay="5000"/>
                            </p:stCondLst>
                            <p:childTnLst>
                              <p:par>
                                <p:cTn id="44" presetID="10" presetClass="exit" presetSubtype="0" fill="hold" nodeType="afterEffect">
                                  <p:stCondLst>
                                    <p:cond delay="500"/>
                                  </p:stCondLst>
                                  <p:childTnLst>
                                    <p:animEffect transition="out" filter="fade">
                                      <p:cBhvr>
                                        <p:cTn id="45" dur="1000"/>
                                        <p:tgtEl>
                                          <p:spTgt spid="25"/>
                                        </p:tgtEl>
                                      </p:cBhvr>
                                    </p:animEffect>
                                    <p:set>
                                      <p:cBhvr>
                                        <p:cTn id="46" dur="1" fill="hold">
                                          <p:stCondLst>
                                            <p:cond delay="999"/>
                                          </p:stCondLst>
                                        </p:cTn>
                                        <p:tgtEl>
                                          <p:spTgt spid="25"/>
                                        </p:tgtEl>
                                        <p:attrNameLst>
                                          <p:attrName>style.visibility</p:attrName>
                                        </p:attrNameLst>
                                      </p:cBhvr>
                                      <p:to>
                                        <p:strVal val="hidden"/>
                                      </p:to>
                                    </p:set>
                                  </p:childTnLst>
                                </p:cTn>
                              </p:par>
                            </p:childTnLst>
                          </p:cTn>
                        </p:par>
                        <p:par>
                          <p:cTn id="47" fill="hold">
                            <p:stCondLst>
                              <p:cond delay="6500"/>
                            </p:stCondLst>
                            <p:childTnLst>
                              <p:par>
                                <p:cTn id="48" presetID="3" presetClass="entr" presetSubtype="5"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ding.wav"/>
                                        </p:tgtEl>
                                      </p:cMediaNode>
                                    </p:audio>
                                  </p:subTnLst>
                                </p:cTn>
                              </p:par>
                            </p:childTnLst>
                          </p:cTn>
                        </p:par>
                        <p:par>
                          <p:cTn id="50" fill="hold">
                            <p:stCondLst>
                              <p:cond delay="6500"/>
                            </p:stCondLst>
                            <p:childTnLst>
                              <p:par>
                                <p:cTn id="51" presetID="10" presetClass="exit" presetSubtype="0" fill="hold" nodeType="afterEffect">
                                  <p:stCondLst>
                                    <p:cond delay="50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par>
                          <p:cTn id="54" fill="hold">
                            <p:stCondLst>
                              <p:cond delay="8000"/>
                            </p:stCondLst>
                            <p:childTnLst>
                              <p:par>
                                <p:cTn id="55" presetID="4" presetClass="entr" presetSubtype="32"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ox(out)">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4" name="BELL.WAV"/>
                                        </p:tgtEl>
                                      </p:cMediaNode>
                                    </p:audio>
                                  </p:subTnLst>
                                </p:cTn>
                              </p:par>
                              <p:par>
                                <p:cTn id="58" presetID="42" presetClass="entr" presetSubtype="0" fill="hold" grpId="0" nodeType="withEffect">
                                  <p:stCondLst>
                                    <p:cond delay="50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anim calcmode="lin" valueType="num">
                                      <p:cBhvr>
                                        <p:cTn id="61" dur="500" fill="hold"/>
                                        <p:tgtEl>
                                          <p:spTgt spid="32"/>
                                        </p:tgtEl>
                                        <p:attrNameLst>
                                          <p:attrName>ppt_x</p:attrName>
                                        </p:attrNameLst>
                                      </p:cBhvr>
                                      <p:tavLst>
                                        <p:tav tm="0">
                                          <p:val>
                                            <p:strVal val="#ppt_x"/>
                                          </p:val>
                                        </p:tav>
                                        <p:tav tm="100000">
                                          <p:val>
                                            <p:strVal val="#ppt_x"/>
                                          </p:val>
                                        </p:tav>
                                      </p:tavLst>
                                    </p:anim>
                                    <p:anim calcmode="lin" valueType="num">
                                      <p:cBhvr>
                                        <p:cTn id="6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on a stage&#10;&#10;Description automatically generated">
            <a:extLst>
              <a:ext uri="{FF2B5EF4-FFF2-40B4-BE49-F238E27FC236}">
                <a16:creationId xmlns:a16="http://schemas.microsoft.com/office/drawing/2014/main" id="{B5502887-5DD0-A885-8A02-41E1EBD9F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803" y="166384"/>
            <a:ext cx="5854449" cy="4333052"/>
          </a:xfrm>
          <a:prstGeom prst="rect">
            <a:avLst/>
          </a:prstGeom>
        </p:spPr>
      </p:pic>
      <p:pic>
        <p:nvPicPr>
          <p:cNvPr id="11" name="Picture 10" descr="A group of children standing together&#10;&#10;Description automatically generated">
            <a:extLst>
              <a:ext uri="{FF2B5EF4-FFF2-40B4-BE49-F238E27FC236}">
                <a16:creationId xmlns:a16="http://schemas.microsoft.com/office/drawing/2014/main" id="{CB37E030-AF83-05FB-81DF-E14199019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43" y="166384"/>
            <a:ext cx="5408636" cy="4333052"/>
          </a:xfrm>
          <a:prstGeom prst="rect">
            <a:avLst/>
          </a:prstGeom>
        </p:spPr>
      </p:pic>
      <p:pic>
        <p:nvPicPr>
          <p:cNvPr id="3" name="Picture 2" descr="A group of people standing around a table with a stick&#10;&#10;Description automatically generated">
            <a:extLst>
              <a:ext uri="{FF2B5EF4-FFF2-40B4-BE49-F238E27FC236}">
                <a16:creationId xmlns:a16="http://schemas.microsoft.com/office/drawing/2014/main" id="{03560F53-A9B2-583C-4DA6-8A2402B89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628" y="4007841"/>
            <a:ext cx="7072623" cy="3496179"/>
          </a:xfrm>
          <a:prstGeom prst="rect">
            <a:avLst/>
          </a:prstGeom>
        </p:spPr>
      </p:pic>
      <p:pic>
        <p:nvPicPr>
          <p:cNvPr id="5" name="Picture 4" descr="A group of children standing in a classroom&#10;&#10;Description automatically generated">
            <a:extLst>
              <a:ext uri="{FF2B5EF4-FFF2-40B4-BE49-F238E27FC236}">
                <a16:creationId xmlns:a16="http://schemas.microsoft.com/office/drawing/2014/main" id="{9E32F606-8B1A-7890-77BD-7A5FF96C5B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47" y="4007841"/>
            <a:ext cx="5408635" cy="4004240"/>
          </a:xfrm>
          <a:prstGeom prst="rect">
            <a:avLst/>
          </a:prstGeom>
        </p:spPr>
      </p:pic>
    </p:spTree>
    <p:extLst>
      <p:ext uri="{BB962C8B-B14F-4D97-AF65-F5344CB8AC3E}">
        <p14:creationId xmlns:p14="http://schemas.microsoft.com/office/powerpoint/2010/main" val="2921876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6C45F295-014B-A9C3-57BB-B577D528E6C8}"/>
              </a:ext>
            </a:extLst>
          </p:cNvPr>
          <p:cNvSpPr txBox="1">
            <a:spLocks noChangeArrowheads="1"/>
          </p:cNvSpPr>
          <p:nvPr/>
        </p:nvSpPr>
        <p:spPr bwMode="auto">
          <a:xfrm>
            <a:off x="2732568" y="1138238"/>
            <a:ext cx="9459432" cy="1569660"/>
          </a:xfrm>
          <a:custGeom>
            <a:avLst/>
            <a:gdLst>
              <a:gd name="connsiteX0" fmla="*/ 0 w 9955707"/>
              <a:gd name="connsiteY0" fmla="*/ 0 h 1651671"/>
              <a:gd name="connsiteX1" fmla="*/ 564157 w 9955707"/>
              <a:gd name="connsiteY1" fmla="*/ 0 h 1651671"/>
              <a:gd name="connsiteX2" fmla="*/ 1227871 w 9955707"/>
              <a:gd name="connsiteY2" fmla="*/ 0 h 1651671"/>
              <a:gd name="connsiteX3" fmla="*/ 1792027 w 9955707"/>
              <a:gd name="connsiteY3" fmla="*/ 0 h 1651671"/>
              <a:gd name="connsiteX4" fmla="*/ 2654855 w 9955707"/>
              <a:gd name="connsiteY4" fmla="*/ 0 h 1651671"/>
              <a:gd name="connsiteX5" fmla="*/ 3318569 w 9955707"/>
              <a:gd name="connsiteY5" fmla="*/ 0 h 1651671"/>
              <a:gd name="connsiteX6" fmla="*/ 3683612 w 9955707"/>
              <a:gd name="connsiteY6" fmla="*/ 0 h 1651671"/>
              <a:gd name="connsiteX7" fmla="*/ 4446882 w 9955707"/>
              <a:gd name="connsiteY7" fmla="*/ 0 h 1651671"/>
              <a:gd name="connsiteX8" fmla="*/ 5309710 w 9955707"/>
              <a:gd name="connsiteY8" fmla="*/ 0 h 1651671"/>
              <a:gd name="connsiteX9" fmla="*/ 6072981 w 9955707"/>
              <a:gd name="connsiteY9" fmla="*/ 0 h 1651671"/>
              <a:gd name="connsiteX10" fmla="*/ 6637138 w 9955707"/>
              <a:gd name="connsiteY10" fmla="*/ 0 h 1651671"/>
              <a:gd name="connsiteX11" fmla="*/ 7400409 w 9955707"/>
              <a:gd name="connsiteY11" fmla="*/ 0 h 1651671"/>
              <a:gd name="connsiteX12" fmla="*/ 7865009 w 9955707"/>
              <a:gd name="connsiteY12" fmla="*/ 0 h 1651671"/>
              <a:gd name="connsiteX13" fmla="*/ 8628279 w 9955707"/>
              <a:gd name="connsiteY13" fmla="*/ 0 h 1651671"/>
              <a:gd name="connsiteX14" fmla="*/ 9192436 w 9955707"/>
              <a:gd name="connsiteY14" fmla="*/ 0 h 1651671"/>
              <a:gd name="connsiteX15" fmla="*/ 9955707 w 9955707"/>
              <a:gd name="connsiteY15" fmla="*/ 0 h 1651671"/>
              <a:gd name="connsiteX16" fmla="*/ 9955707 w 9955707"/>
              <a:gd name="connsiteY16" fmla="*/ 517524 h 1651671"/>
              <a:gd name="connsiteX17" fmla="*/ 9955707 w 9955707"/>
              <a:gd name="connsiteY17" fmla="*/ 1101114 h 1651671"/>
              <a:gd name="connsiteX18" fmla="*/ 9955707 w 9955707"/>
              <a:gd name="connsiteY18" fmla="*/ 1651671 h 1651671"/>
              <a:gd name="connsiteX19" fmla="*/ 9491107 w 9955707"/>
              <a:gd name="connsiteY19" fmla="*/ 1651671 h 1651671"/>
              <a:gd name="connsiteX20" fmla="*/ 8926951 w 9955707"/>
              <a:gd name="connsiteY20" fmla="*/ 1651671 h 1651671"/>
              <a:gd name="connsiteX21" fmla="*/ 8362794 w 9955707"/>
              <a:gd name="connsiteY21" fmla="*/ 1651671 h 1651671"/>
              <a:gd name="connsiteX22" fmla="*/ 7599523 w 9955707"/>
              <a:gd name="connsiteY22" fmla="*/ 1651671 h 1651671"/>
              <a:gd name="connsiteX23" fmla="*/ 7234480 w 9955707"/>
              <a:gd name="connsiteY23" fmla="*/ 1651671 h 1651671"/>
              <a:gd name="connsiteX24" fmla="*/ 6869438 w 9955707"/>
              <a:gd name="connsiteY24" fmla="*/ 1651671 h 1651671"/>
              <a:gd name="connsiteX25" fmla="*/ 6504395 w 9955707"/>
              <a:gd name="connsiteY25" fmla="*/ 1651671 h 1651671"/>
              <a:gd name="connsiteX26" fmla="*/ 5840681 w 9955707"/>
              <a:gd name="connsiteY26" fmla="*/ 1651671 h 1651671"/>
              <a:gd name="connsiteX27" fmla="*/ 5276525 w 9955707"/>
              <a:gd name="connsiteY27" fmla="*/ 1651671 h 1651671"/>
              <a:gd name="connsiteX28" fmla="*/ 4513254 w 9955707"/>
              <a:gd name="connsiteY28" fmla="*/ 1651671 h 1651671"/>
              <a:gd name="connsiteX29" fmla="*/ 3949097 w 9955707"/>
              <a:gd name="connsiteY29" fmla="*/ 1651671 h 1651671"/>
              <a:gd name="connsiteX30" fmla="*/ 3086269 w 9955707"/>
              <a:gd name="connsiteY30" fmla="*/ 1651671 h 1651671"/>
              <a:gd name="connsiteX31" fmla="*/ 2322998 w 9955707"/>
              <a:gd name="connsiteY31" fmla="*/ 1651671 h 1651671"/>
              <a:gd name="connsiteX32" fmla="*/ 1559727 w 9955707"/>
              <a:gd name="connsiteY32" fmla="*/ 1651671 h 1651671"/>
              <a:gd name="connsiteX33" fmla="*/ 796457 w 9955707"/>
              <a:gd name="connsiteY33" fmla="*/ 1651671 h 1651671"/>
              <a:gd name="connsiteX34" fmla="*/ 0 w 9955707"/>
              <a:gd name="connsiteY34" fmla="*/ 1651671 h 1651671"/>
              <a:gd name="connsiteX35" fmla="*/ 0 w 9955707"/>
              <a:gd name="connsiteY35" fmla="*/ 1084597 h 1651671"/>
              <a:gd name="connsiteX36" fmla="*/ 0 w 9955707"/>
              <a:gd name="connsiteY36" fmla="*/ 583590 h 1651671"/>
              <a:gd name="connsiteX37" fmla="*/ 0 w 9955707"/>
              <a:gd name="connsiteY37" fmla="*/ 0 h 16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55707" h="1651671" fill="none" extrusionOk="0">
                <a:moveTo>
                  <a:pt x="0" y="0"/>
                </a:moveTo>
                <a:cubicBezTo>
                  <a:pt x="242238" y="-2302"/>
                  <a:pt x="294375" y="24486"/>
                  <a:pt x="564157" y="0"/>
                </a:cubicBezTo>
                <a:cubicBezTo>
                  <a:pt x="833939" y="-24486"/>
                  <a:pt x="993604" y="31751"/>
                  <a:pt x="1227871" y="0"/>
                </a:cubicBezTo>
                <a:cubicBezTo>
                  <a:pt x="1462138" y="-31751"/>
                  <a:pt x="1583155" y="21264"/>
                  <a:pt x="1792027" y="0"/>
                </a:cubicBezTo>
                <a:cubicBezTo>
                  <a:pt x="2000899" y="-21264"/>
                  <a:pt x="2369777" y="-15188"/>
                  <a:pt x="2654855" y="0"/>
                </a:cubicBezTo>
                <a:cubicBezTo>
                  <a:pt x="2939933" y="15188"/>
                  <a:pt x="3027136" y="27772"/>
                  <a:pt x="3318569" y="0"/>
                </a:cubicBezTo>
                <a:cubicBezTo>
                  <a:pt x="3610002" y="-27772"/>
                  <a:pt x="3508920" y="16221"/>
                  <a:pt x="3683612" y="0"/>
                </a:cubicBezTo>
                <a:cubicBezTo>
                  <a:pt x="3858304" y="-16221"/>
                  <a:pt x="4219554" y="-33295"/>
                  <a:pt x="4446882" y="0"/>
                </a:cubicBezTo>
                <a:cubicBezTo>
                  <a:pt x="4674210" y="33295"/>
                  <a:pt x="5055649" y="-25526"/>
                  <a:pt x="5309710" y="0"/>
                </a:cubicBezTo>
                <a:cubicBezTo>
                  <a:pt x="5563771" y="25526"/>
                  <a:pt x="5901624" y="2197"/>
                  <a:pt x="6072981" y="0"/>
                </a:cubicBezTo>
                <a:cubicBezTo>
                  <a:pt x="6244338" y="-2197"/>
                  <a:pt x="6358402" y="9905"/>
                  <a:pt x="6637138" y="0"/>
                </a:cubicBezTo>
                <a:cubicBezTo>
                  <a:pt x="6915874" y="-9905"/>
                  <a:pt x="7132737" y="-1998"/>
                  <a:pt x="7400409" y="0"/>
                </a:cubicBezTo>
                <a:cubicBezTo>
                  <a:pt x="7668081" y="1998"/>
                  <a:pt x="7657824" y="-5358"/>
                  <a:pt x="7865009" y="0"/>
                </a:cubicBezTo>
                <a:cubicBezTo>
                  <a:pt x="8072194" y="5358"/>
                  <a:pt x="8284804" y="2901"/>
                  <a:pt x="8628279" y="0"/>
                </a:cubicBezTo>
                <a:cubicBezTo>
                  <a:pt x="8971754" y="-2901"/>
                  <a:pt x="9078682" y="-15224"/>
                  <a:pt x="9192436" y="0"/>
                </a:cubicBezTo>
                <a:cubicBezTo>
                  <a:pt x="9306190" y="15224"/>
                  <a:pt x="9728165" y="29773"/>
                  <a:pt x="9955707" y="0"/>
                </a:cubicBezTo>
                <a:cubicBezTo>
                  <a:pt x="9944930" y="155958"/>
                  <a:pt x="9970923" y="261553"/>
                  <a:pt x="9955707" y="517524"/>
                </a:cubicBezTo>
                <a:cubicBezTo>
                  <a:pt x="9940491" y="773495"/>
                  <a:pt x="9927781" y="916721"/>
                  <a:pt x="9955707" y="1101114"/>
                </a:cubicBezTo>
                <a:cubicBezTo>
                  <a:pt x="9983634" y="1285507"/>
                  <a:pt x="9962665" y="1490237"/>
                  <a:pt x="9955707" y="1651671"/>
                </a:cubicBezTo>
                <a:cubicBezTo>
                  <a:pt x="9729680" y="1658812"/>
                  <a:pt x="9692540" y="1671551"/>
                  <a:pt x="9491107" y="1651671"/>
                </a:cubicBezTo>
                <a:cubicBezTo>
                  <a:pt x="9289674" y="1631791"/>
                  <a:pt x="9056756" y="1649529"/>
                  <a:pt x="8926951" y="1651671"/>
                </a:cubicBezTo>
                <a:cubicBezTo>
                  <a:pt x="8797146" y="1653813"/>
                  <a:pt x="8606268" y="1633699"/>
                  <a:pt x="8362794" y="1651671"/>
                </a:cubicBezTo>
                <a:cubicBezTo>
                  <a:pt x="8119320" y="1669643"/>
                  <a:pt x="7765637" y="1680270"/>
                  <a:pt x="7599523" y="1651671"/>
                </a:cubicBezTo>
                <a:cubicBezTo>
                  <a:pt x="7433409" y="1623072"/>
                  <a:pt x="7312719" y="1661254"/>
                  <a:pt x="7234480" y="1651671"/>
                </a:cubicBezTo>
                <a:cubicBezTo>
                  <a:pt x="7156241" y="1642088"/>
                  <a:pt x="7045661" y="1658486"/>
                  <a:pt x="6869438" y="1651671"/>
                </a:cubicBezTo>
                <a:cubicBezTo>
                  <a:pt x="6693215" y="1644856"/>
                  <a:pt x="6599928" y="1640993"/>
                  <a:pt x="6504395" y="1651671"/>
                </a:cubicBezTo>
                <a:cubicBezTo>
                  <a:pt x="6408862" y="1662349"/>
                  <a:pt x="6171477" y="1637707"/>
                  <a:pt x="5840681" y="1651671"/>
                </a:cubicBezTo>
                <a:cubicBezTo>
                  <a:pt x="5509885" y="1665635"/>
                  <a:pt x="5401558" y="1626402"/>
                  <a:pt x="5276525" y="1651671"/>
                </a:cubicBezTo>
                <a:cubicBezTo>
                  <a:pt x="5151492" y="1676940"/>
                  <a:pt x="4666468" y="1643528"/>
                  <a:pt x="4513254" y="1651671"/>
                </a:cubicBezTo>
                <a:cubicBezTo>
                  <a:pt x="4360040" y="1659814"/>
                  <a:pt x="4172848" y="1665676"/>
                  <a:pt x="3949097" y="1651671"/>
                </a:cubicBezTo>
                <a:cubicBezTo>
                  <a:pt x="3725346" y="1637666"/>
                  <a:pt x="3272174" y="1612162"/>
                  <a:pt x="3086269" y="1651671"/>
                </a:cubicBezTo>
                <a:cubicBezTo>
                  <a:pt x="2900364" y="1691180"/>
                  <a:pt x="2573033" y="1659018"/>
                  <a:pt x="2322998" y="1651671"/>
                </a:cubicBezTo>
                <a:cubicBezTo>
                  <a:pt x="2072963" y="1644324"/>
                  <a:pt x="1842732" y="1659517"/>
                  <a:pt x="1559727" y="1651671"/>
                </a:cubicBezTo>
                <a:cubicBezTo>
                  <a:pt x="1276722" y="1643825"/>
                  <a:pt x="1152331" y="1656342"/>
                  <a:pt x="796457" y="1651671"/>
                </a:cubicBezTo>
                <a:cubicBezTo>
                  <a:pt x="440583" y="1647001"/>
                  <a:pt x="344657" y="1643161"/>
                  <a:pt x="0" y="1651671"/>
                </a:cubicBezTo>
                <a:cubicBezTo>
                  <a:pt x="19062" y="1373353"/>
                  <a:pt x="-8647" y="1227202"/>
                  <a:pt x="0" y="1084597"/>
                </a:cubicBezTo>
                <a:cubicBezTo>
                  <a:pt x="8647" y="941992"/>
                  <a:pt x="6209" y="699958"/>
                  <a:pt x="0" y="583590"/>
                </a:cubicBezTo>
                <a:cubicBezTo>
                  <a:pt x="-6209" y="467222"/>
                  <a:pt x="21082" y="246279"/>
                  <a:pt x="0" y="0"/>
                </a:cubicBezTo>
                <a:close/>
              </a:path>
              <a:path w="9955707" h="1651671" stroke="0" extrusionOk="0">
                <a:moveTo>
                  <a:pt x="0" y="0"/>
                </a:moveTo>
                <a:cubicBezTo>
                  <a:pt x="283037" y="5132"/>
                  <a:pt x="454422" y="3791"/>
                  <a:pt x="763271" y="0"/>
                </a:cubicBezTo>
                <a:cubicBezTo>
                  <a:pt x="1072120" y="-3791"/>
                  <a:pt x="1240568" y="-17370"/>
                  <a:pt x="1426985" y="0"/>
                </a:cubicBezTo>
                <a:cubicBezTo>
                  <a:pt x="1613402" y="17370"/>
                  <a:pt x="1866338" y="4448"/>
                  <a:pt x="2289813" y="0"/>
                </a:cubicBezTo>
                <a:cubicBezTo>
                  <a:pt x="2713288" y="-4448"/>
                  <a:pt x="2690933" y="18609"/>
                  <a:pt x="2953526" y="0"/>
                </a:cubicBezTo>
                <a:cubicBezTo>
                  <a:pt x="3216119" y="-18609"/>
                  <a:pt x="3401732" y="-8826"/>
                  <a:pt x="3617240" y="0"/>
                </a:cubicBezTo>
                <a:cubicBezTo>
                  <a:pt x="3832748" y="8826"/>
                  <a:pt x="3885039" y="6847"/>
                  <a:pt x="3982283" y="0"/>
                </a:cubicBezTo>
                <a:cubicBezTo>
                  <a:pt x="4079527" y="-6847"/>
                  <a:pt x="4194824" y="-16927"/>
                  <a:pt x="4347325" y="0"/>
                </a:cubicBezTo>
                <a:cubicBezTo>
                  <a:pt x="4499826" y="16927"/>
                  <a:pt x="4865255" y="2822"/>
                  <a:pt x="5011039" y="0"/>
                </a:cubicBezTo>
                <a:cubicBezTo>
                  <a:pt x="5156823" y="-2822"/>
                  <a:pt x="5435204" y="7300"/>
                  <a:pt x="5774310" y="0"/>
                </a:cubicBezTo>
                <a:cubicBezTo>
                  <a:pt x="6113416" y="-7300"/>
                  <a:pt x="6056277" y="-21327"/>
                  <a:pt x="6238910" y="0"/>
                </a:cubicBezTo>
                <a:cubicBezTo>
                  <a:pt x="6421543" y="21327"/>
                  <a:pt x="6710340" y="10661"/>
                  <a:pt x="7002181" y="0"/>
                </a:cubicBezTo>
                <a:cubicBezTo>
                  <a:pt x="7294022" y="-10661"/>
                  <a:pt x="7200977" y="-1292"/>
                  <a:pt x="7367223" y="0"/>
                </a:cubicBezTo>
                <a:cubicBezTo>
                  <a:pt x="7533469" y="1292"/>
                  <a:pt x="7763407" y="14266"/>
                  <a:pt x="7931380" y="0"/>
                </a:cubicBezTo>
                <a:cubicBezTo>
                  <a:pt x="8099353" y="-14266"/>
                  <a:pt x="8218568" y="-853"/>
                  <a:pt x="8296422" y="0"/>
                </a:cubicBezTo>
                <a:cubicBezTo>
                  <a:pt x="8374276" y="853"/>
                  <a:pt x="8695482" y="21549"/>
                  <a:pt x="8860579" y="0"/>
                </a:cubicBezTo>
                <a:cubicBezTo>
                  <a:pt x="9025676" y="-21549"/>
                  <a:pt x="9417128" y="-53864"/>
                  <a:pt x="9955707" y="0"/>
                </a:cubicBezTo>
                <a:cubicBezTo>
                  <a:pt x="9936434" y="164322"/>
                  <a:pt x="9945991" y="336808"/>
                  <a:pt x="9955707" y="550557"/>
                </a:cubicBezTo>
                <a:cubicBezTo>
                  <a:pt x="9965423" y="764306"/>
                  <a:pt x="9942226" y="849044"/>
                  <a:pt x="9955707" y="1051564"/>
                </a:cubicBezTo>
                <a:cubicBezTo>
                  <a:pt x="9969188" y="1254084"/>
                  <a:pt x="9964747" y="1461770"/>
                  <a:pt x="9955707" y="1651671"/>
                </a:cubicBezTo>
                <a:cubicBezTo>
                  <a:pt x="9680185" y="1667664"/>
                  <a:pt x="9521532" y="1641950"/>
                  <a:pt x="9391550" y="1651671"/>
                </a:cubicBezTo>
                <a:cubicBezTo>
                  <a:pt x="9261568" y="1661392"/>
                  <a:pt x="8730495" y="1678834"/>
                  <a:pt x="8528722" y="1651671"/>
                </a:cubicBezTo>
                <a:cubicBezTo>
                  <a:pt x="8326949" y="1624508"/>
                  <a:pt x="8013834" y="1640131"/>
                  <a:pt x="7765451" y="1651671"/>
                </a:cubicBezTo>
                <a:cubicBezTo>
                  <a:pt x="7517068" y="1663211"/>
                  <a:pt x="7450735" y="1646009"/>
                  <a:pt x="7300852" y="1651671"/>
                </a:cubicBezTo>
                <a:cubicBezTo>
                  <a:pt x="7150969" y="1657333"/>
                  <a:pt x="6878721" y="1647419"/>
                  <a:pt x="6736695" y="1651671"/>
                </a:cubicBezTo>
                <a:cubicBezTo>
                  <a:pt x="6594669" y="1655923"/>
                  <a:pt x="6341019" y="1634785"/>
                  <a:pt x="5973424" y="1651671"/>
                </a:cubicBezTo>
                <a:cubicBezTo>
                  <a:pt x="5605829" y="1668557"/>
                  <a:pt x="5727019" y="1651575"/>
                  <a:pt x="5608382" y="1651671"/>
                </a:cubicBezTo>
                <a:cubicBezTo>
                  <a:pt x="5489745" y="1651767"/>
                  <a:pt x="5146409" y="1658059"/>
                  <a:pt x="4944668" y="1651671"/>
                </a:cubicBezTo>
                <a:cubicBezTo>
                  <a:pt x="4742927" y="1645283"/>
                  <a:pt x="4650770" y="1678085"/>
                  <a:pt x="4380511" y="1651671"/>
                </a:cubicBezTo>
                <a:cubicBezTo>
                  <a:pt x="4110252" y="1625257"/>
                  <a:pt x="3853181" y="1643771"/>
                  <a:pt x="3716797" y="1651671"/>
                </a:cubicBezTo>
                <a:cubicBezTo>
                  <a:pt x="3580413" y="1659571"/>
                  <a:pt x="3306111" y="1684746"/>
                  <a:pt x="3053083" y="1651671"/>
                </a:cubicBezTo>
                <a:cubicBezTo>
                  <a:pt x="2800055" y="1618596"/>
                  <a:pt x="2448710" y="1664971"/>
                  <a:pt x="2289813" y="1651671"/>
                </a:cubicBezTo>
                <a:cubicBezTo>
                  <a:pt x="2130916" y="1638372"/>
                  <a:pt x="2052653" y="1657501"/>
                  <a:pt x="1924770" y="1651671"/>
                </a:cubicBezTo>
                <a:cubicBezTo>
                  <a:pt x="1796887" y="1645841"/>
                  <a:pt x="1416943" y="1667339"/>
                  <a:pt x="1061942" y="1651671"/>
                </a:cubicBezTo>
                <a:cubicBezTo>
                  <a:pt x="706941" y="1636003"/>
                  <a:pt x="860500" y="1663840"/>
                  <a:pt x="696899" y="1651671"/>
                </a:cubicBezTo>
                <a:cubicBezTo>
                  <a:pt x="533298" y="1639502"/>
                  <a:pt x="288253" y="1632704"/>
                  <a:pt x="0" y="1651671"/>
                </a:cubicBezTo>
                <a:cubicBezTo>
                  <a:pt x="-11459" y="1402105"/>
                  <a:pt x="-17399" y="1364307"/>
                  <a:pt x="0" y="1101114"/>
                </a:cubicBezTo>
                <a:cubicBezTo>
                  <a:pt x="17399" y="837921"/>
                  <a:pt x="4003" y="789620"/>
                  <a:pt x="0" y="583590"/>
                </a:cubicBezTo>
                <a:cubicBezTo>
                  <a:pt x="-4003" y="377560"/>
                  <a:pt x="12636" y="165163"/>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1219170">
              <a:spcBef>
                <a:spcPts val="0"/>
              </a:spcBef>
              <a:buClr>
                <a:srgbClr val="000000"/>
              </a:buClr>
              <a:buNone/>
              <a:defRPr/>
            </a:pPr>
            <a:r>
              <a:rPr lang="vi-VN" b="1" dirty="0">
                <a:solidFill>
                  <a:srgbClr val="002060"/>
                </a:solidFill>
                <a:latin typeface="Calibri" panose="020F0502020204030204" pitchFamily="34" charset="0"/>
                <a:cs typeface="Calibri" panose="020F0502020204030204" pitchFamily="34" charset="0"/>
              </a:rPr>
              <a:t>3</a:t>
            </a:r>
            <a:r>
              <a:rPr lang="en-US" b="1" dirty="0">
                <a:solidFill>
                  <a:srgbClr val="002060"/>
                </a:solidFill>
                <a:latin typeface="Calibri" panose="020F0502020204030204" pitchFamily="34" charset="0"/>
                <a:cs typeface="Calibri" panose="020F0502020204030204" pitchFamily="34" charset="0"/>
              </a:rPr>
              <a:t>. </a:t>
            </a:r>
            <a:r>
              <a:rPr lang="vi-VN" b="1" dirty="0">
                <a:solidFill>
                  <a:srgbClr val="002060"/>
                </a:solidFill>
                <a:latin typeface="Calibri" panose="020F0502020204030204" pitchFamily="34" charset="0"/>
                <a:cs typeface="Calibri" panose="020F0502020204030204" pitchFamily="34" charset="0"/>
              </a:rPr>
              <a:t>Tìm động từ trong câu tục ngữ dưới đây</a:t>
            </a:r>
          </a:p>
          <a:p>
            <a:pPr lvl="0" algn="ctr" defTabSz="1219170">
              <a:spcBef>
                <a:spcPts val="0"/>
              </a:spcBef>
              <a:buClr>
                <a:srgbClr val="000000"/>
              </a:buClr>
              <a:buNone/>
              <a:defRPr/>
            </a:pPr>
            <a:endParaRPr lang="vi-VN" b="1" dirty="0">
              <a:solidFill>
                <a:srgbClr val="002060"/>
              </a:solidFill>
              <a:latin typeface="Calibri" panose="020F0502020204030204" pitchFamily="34" charset="0"/>
              <a:cs typeface="Calibri" panose="020F0502020204030204" pitchFamily="34" charset="0"/>
            </a:endParaRPr>
          </a:p>
          <a:p>
            <a:pPr lvl="0" algn="ctr" defTabSz="1219170">
              <a:spcBef>
                <a:spcPts val="0"/>
              </a:spcBef>
              <a:buClr>
                <a:srgbClr val="000000"/>
              </a:buClr>
              <a:buNone/>
              <a:defRPr/>
            </a:pPr>
            <a:r>
              <a:rPr lang="vi-VN" dirty="0">
                <a:solidFill>
                  <a:srgbClr val="002060"/>
                </a:solidFill>
                <a:latin typeface="Calibri" panose="020F0502020204030204" pitchFamily="34" charset="0"/>
                <a:cs typeface="Calibri" panose="020F0502020204030204" pitchFamily="34" charset="0"/>
              </a:rPr>
              <a:t>c.  Uống nước nhớ nguồn. </a:t>
            </a:r>
            <a:endParaRPr lang="en-US" b="1" kern="0" dirty="0">
              <a:solidFill>
                <a:srgbClr val="002060"/>
              </a:solidFill>
              <a:latin typeface="Calibri" panose="020F0502020204030204" pitchFamily="34" charset="0"/>
              <a:cs typeface="Calibri" panose="020F0502020204030204" pitchFamily="34" charset="0"/>
              <a:sym typeface="Arial"/>
            </a:endParaRPr>
          </a:p>
        </p:txBody>
      </p:sp>
      <p:pic>
        <p:nvPicPr>
          <p:cNvPr id="6" name="Tieng-tinh-tinh-www_nhacchuongvui_com.mp3">
            <a:hlinkClick r:id="" action="ppaction://media"/>
            <a:extLst>
              <a:ext uri="{FF2B5EF4-FFF2-40B4-BE49-F238E27FC236}">
                <a16:creationId xmlns:a16="http://schemas.microsoft.com/office/drawing/2014/main" id="{82F83436-F984-8680-27AC-9E6A3FD355B6}"/>
              </a:ext>
            </a:extLst>
          </p:cNvPr>
          <p:cNvPicPr>
            <a:picLocks noRot="1" noChangeAspect="1"/>
          </p:cNvPicPr>
          <p:nvPr>
            <a:audi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C82CCE0F-F789-8AA3-5BE5-7ACE8B1593C8}"/>
              </a:ext>
            </a:extLst>
          </p:cNvPr>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AutoShape 5">
            <a:extLst>
              <a:ext uri="{FF2B5EF4-FFF2-40B4-BE49-F238E27FC236}">
                <a16:creationId xmlns:a16="http://schemas.microsoft.com/office/drawing/2014/main" id="{AA319A59-016D-C1B4-ED28-6E80050E7E31}"/>
              </a:ext>
            </a:extLst>
          </p:cNvPr>
          <p:cNvSpPr>
            <a:spLocks noChangeArrowheads="1"/>
          </p:cNvSpPr>
          <p:nvPr/>
        </p:nvSpPr>
        <p:spPr bwMode="auto">
          <a:xfrm>
            <a:off x="3069371" y="3429000"/>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 A.</a:t>
            </a:r>
            <a:r>
              <a:rPr lang="vi-VN" sz="3200" b="1" dirty="0">
                <a:solidFill>
                  <a:schemeClr val="tx1"/>
                </a:solidFill>
                <a:cs typeface="Arial" panose="020B0604020202020204" pitchFamily="34" charset="0"/>
              </a:rPr>
              <a:t>nhớ nguồn</a:t>
            </a:r>
            <a:endParaRPr kumimoji="0" lang="en-US" sz="3200" b="1" i="0" u="none" strike="noStrike" kern="1200" cap="none" spc="0" normalizeH="0" baseline="0" noProof="0" dirty="0">
              <a:ln>
                <a:noFill/>
              </a:ln>
              <a:solidFill>
                <a:schemeClr val="tx1"/>
              </a:solidFill>
              <a:effectLst/>
              <a:uLnTx/>
              <a:uFillTx/>
              <a:cs typeface="Arial" panose="020B0604020202020204" pitchFamily="34" charset="0"/>
            </a:endParaRPr>
          </a:p>
        </p:txBody>
      </p:sp>
      <p:sp>
        <p:nvSpPr>
          <p:cNvPr id="16" name="AutoShape 6">
            <a:extLst>
              <a:ext uri="{FF2B5EF4-FFF2-40B4-BE49-F238E27FC236}">
                <a16:creationId xmlns:a16="http://schemas.microsoft.com/office/drawing/2014/main" id="{B8F9FE03-988C-D8E3-C1E3-4CCFF9C68B77}"/>
              </a:ext>
            </a:extLst>
          </p:cNvPr>
          <p:cNvSpPr>
            <a:spLocks noChangeArrowheads="1"/>
          </p:cNvSpPr>
          <p:nvPr/>
        </p:nvSpPr>
        <p:spPr bwMode="auto">
          <a:xfrm>
            <a:off x="7854685" y="4330915"/>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 </a:t>
            </a:r>
            <a:r>
              <a:rPr lang="vi-VN" sz="3200" b="1" dirty="0">
                <a:solidFill>
                  <a:schemeClr val="tx1"/>
                </a:solidFill>
                <a:cs typeface="Arial" panose="020B0604020202020204" pitchFamily="34" charset="0"/>
              </a:rPr>
              <a:t>D</a:t>
            </a: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a:t>
            </a:r>
            <a:r>
              <a:rPr lang="vi-VN" sz="3200" b="1" dirty="0">
                <a:solidFill>
                  <a:schemeClr val="tx1"/>
                </a:solidFill>
                <a:cs typeface="Arial" panose="020B0604020202020204" pitchFamily="34" charset="0"/>
              </a:rPr>
              <a:t>nước</a:t>
            </a:r>
            <a:endParaRPr kumimoji="0" lang="en-US" sz="3200" b="1" i="0" u="none" strike="noStrike" kern="1200" cap="none" spc="0" normalizeH="0" baseline="0" noProof="0" dirty="0">
              <a:ln>
                <a:noFill/>
              </a:ln>
              <a:solidFill>
                <a:schemeClr val="tx1"/>
              </a:solidFill>
              <a:effectLst/>
              <a:uLnTx/>
              <a:uFillTx/>
              <a:cs typeface="Arial" panose="020B0604020202020204" pitchFamily="34" charset="0"/>
            </a:endParaRPr>
          </a:p>
        </p:txBody>
      </p:sp>
      <p:sp>
        <p:nvSpPr>
          <p:cNvPr id="17" name="AutoShape 6">
            <a:extLst>
              <a:ext uri="{FF2B5EF4-FFF2-40B4-BE49-F238E27FC236}">
                <a16:creationId xmlns:a16="http://schemas.microsoft.com/office/drawing/2014/main" id="{E77E57D9-958B-DA2E-A0D6-EDB117FB2A88}"/>
              </a:ext>
            </a:extLst>
          </p:cNvPr>
          <p:cNvSpPr>
            <a:spLocks noChangeArrowheads="1"/>
          </p:cNvSpPr>
          <p:nvPr/>
        </p:nvSpPr>
        <p:spPr bwMode="auto">
          <a:xfrm>
            <a:off x="7901179" y="3409622"/>
            <a:ext cx="2919972" cy="841259"/>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lang="vi-VN" sz="3200" b="1" dirty="0">
                <a:solidFill>
                  <a:prstClr val="black"/>
                </a:solidFill>
                <a:cs typeface="Arial" panose="020B0604020202020204" pitchFamily="34" charset="0"/>
              </a:rPr>
              <a:t>B. uống, nhớ</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18" name="AutoShape 6">
            <a:extLst>
              <a:ext uri="{FF2B5EF4-FFF2-40B4-BE49-F238E27FC236}">
                <a16:creationId xmlns:a16="http://schemas.microsoft.com/office/drawing/2014/main" id="{D7993871-8DFA-D8EF-1EBF-04A6C29788AE}"/>
              </a:ext>
            </a:extLst>
          </p:cNvPr>
          <p:cNvSpPr>
            <a:spLocks noChangeArrowheads="1"/>
          </p:cNvSpPr>
          <p:nvPr/>
        </p:nvSpPr>
        <p:spPr bwMode="auto">
          <a:xfrm>
            <a:off x="3087974" y="4362138"/>
            <a:ext cx="2935233" cy="807385"/>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cs typeface="Arial" panose="020B0604020202020204" pitchFamily="34" charset="0"/>
              </a:rPr>
              <a:t>C.u</a:t>
            </a:r>
            <a:r>
              <a:rPr lang="vi-VN" sz="3200" b="1" noProof="0" dirty="0">
                <a:solidFill>
                  <a:prstClr val="black"/>
                </a:solidFill>
                <a:cs typeface="Arial" panose="020B0604020202020204" pitchFamily="34" charset="0"/>
              </a:rPr>
              <a:t>ống, nhớ, nguồn</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20" name="Rectangle 19">
            <a:extLst>
              <a:ext uri="{FF2B5EF4-FFF2-40B4-BE49-F238E27FC236}">
                <a16:creationId xmlns:a16="http://schemas.microsoft.com/office/drawing/2014/main" id="{C6058FE3-94AF-ADF3-4C57-73B61621B0A4}"/>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Tree>
    <p:extLst>
      <p:ext uri="{BB962C8B-B14F-4D97-AF65-F5344CB8AC3E}">
        <p14:creationId xmlns:p14="http://schemas.microsoft.com/office/powerpoint/2010/main" val="229484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women holding a red bag&#10;&#10;Description automatically generated">
            <a:extLst>
              <a:ext uri="{FF2B5EF4-FFF2-40B4-BE49-F238E27FC236}">
                <a16:creationId xmlns:a16="http://schemas.microsoft.com/office/drawing/2014/main" id="{A1624567-EC04-611C-D4E0-3A4AFE6B9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624" y="3771113"/>
            <a:ext cx="3068692" cy="2926468"/>
          </a:xfrm>
          <a:prstGeom prst="rect">
            <a:avLst/>
          </a:prstGeom>
        </p:spPr>
      </p:pic>
      <p:pic>
        <p:nvPicPr>
          <p:cNvPr id="7" name="Picture 6" descr="A person and person standing next to each other&#10;&#10;Description automatically generated">
            <a:extLst>
              <a:ext uri="{FF2B5EF4-FFF2-40B4-BE49-F238E27FC236}">
                <a16:creationId xmlns:a16="http://schemas.microsoft.com/office/drawing/2014/main" id="{D844FA52-6303-AD4C-7AE9-01619A572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350" y="3777098"/>
            <a:ext cx="3299508" cy="2899641"/>
          </a:xfrm>
          <a:prstGeom prst="rect">
            <a:avLst/>
          </a:prstGeom>
        </p:spPr>
      </p:pic>
      <p:pic>
        <p:nvPicPr>
          <p:cNvPr id="9" name="Picture 8" descr="A person and person holding a red bag&#10;&#10;Description automatically generated">
            <a:extLst>
              <a:ext uri="{FF2B5EF4-FFF2-40B4-BE49-F238E27FC236}">
                <a16:creationId xmlns:a16="http://schemas.microsoft.com/office/drawing/2014/main" id="{66E7E3D9-4BEA-7A4A-475D-EB0F25AFD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590" y="3750272"/>
            <a:ext cx="3299508" cy="2926468"/>
          </a:xfrm>
          <a:prstGeom prst="rect">
            <a:avLst/>
          </a:prstGeom>
        </p:spPr>
      </p:pic>
      <p:pic>
        <p:nvPicPr>
          <p:cNvPr id="11" name="Picture 10" descr="A person and person holding a red bag&#10;&#10;Description automatically generated">
            <a:extLst>
              <a:ext uri="{FF2B5EF4-FFF2-40B4-BE49-F238E27FC236}">
                <a16:creationId xmlns:a16="http://schemas.microsoft.com/office/drawing/2014/main" id="{721F882B-566D-2531-1992-694B81CEC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842" y="79818"/>
            <a:ext cx="3374508" cy="3645697"/>
          </a:xfrm>
          <a:prstGeom prst="rect">
            <a:avLst/>
          </a:prstGeom>
        </p:spPr>
      </p:pic>
      <p:pic>
        <p:nvPicPr>
          <p:cNvPr id="15" name="Picture 14" descr="A person and person standing in a room&#10;&#10;Description automatically generated">
            <a:extLst>
              <a:ext uri="{FF2B5EF4-FFF2-40B4-BE49-F238E27FC236}">
                <a16:creationId xmlns:a16="http://schemas.microsoft.com/office/drawing/2014/main" id="{C50C7CC1-F953-6C8C-ADC1-31E576F2D5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3266" y="43328"/>
            <a:ext cx="3068692" cy="3729364"/>
          </a:xfrm>
          <a:prstGeom prst="rect">
            <a:avLst/>
          </a:prstGeom>
        </p:spPr>
      </p:pic>
      <p:pic>
        <p:nvPicPr>
          <p:cNvPr id="17" name="Picture 16" descr="A person holding a red bag&#10;&#10;Description automatically generated">
            <a:extLst>
              <a:ext uri="{FF2B5EF4-FFF2-40B4-BE49-F238E27FC236}">
                <a16:creationId xmlns:a16="http://schemas.microsoft.com/office/drawing/2014/main" id="{5F03A49B-DB33-48CD-8C15-587B708929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4042" y="79819"/>
            <a:ext cx="3068692" cy="3745406"/>
          </a:xfrm>
          <a:prstGeom prst="rect">
            <a:avLst/>
          </a:prstGeom>
        </p:spPr>
      </p:pic>
    </p:spTree>
    <p:extLst>
      <p:ext uri="{BB962C8B-B14F-4D97-AF65-F5344CB8AC3E}">
        <p14:creationId xmlns:p14="http://schemas.microsoft.com/office/powerpoint/2010/main" val="261539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6C45F295-014B-A9C3-57BB-B577D528E6C8}"/>
              </a:ext>
            </a:extLst>
          </p:cNvPr>
          <p:cNvSpPr txBox="1">
            <a:spLocks noChangeArrowheads="1"/>
          </p:cNvSpPr>
          <p:nvPr/>
        </p:nvSpPr>
        <p:spPr bwMode="auto">
          <a:xfrm>
            <a:off x="2732568" y="1138238"/>
            <a:ext cx="9459432" cy="1569660"/>
          </a:xfrm>
          <a:custGeom>
            <a:avLst/>
            <a:gdLst>
              <a:gd name="connsiteX0" fmla="*/ 0 w 9955707"/>
              <a:gd name="connsiteY0" fmla="*/ 0 h 1651671"/>
              <a:gd name="connsiteX1" fmla="*/ 564157 w 9955707"/>
              <a:gd name="connsiteY1" fmla="*/ 0 h 1651671"/>
              <a:gd name="connsiteX2" fmla="*/ 1227871 w 9955707"/>
              <a:gd name="connsiteY2" fmla="*/ 0 h 1651671"/>
              <a:gd name="connsiteX3" fmla="*/ 1792027 w 9955707"/>
              <a:gd name="connsiteY3" fmla="*/ 0 h 1651671"/>
              <a:gd name="connsiteX4" fmla="*/ 2654855 w 9955707"/>
              <a:gd name="connsiteY4" fmla="*/ 0 h 1651671"/>
              <a:gd name="connsiteX5" fmla="*/ 3318569 w 9955707"/>
              <a:gd name="connsiteY5" fmla="*/ 0 h 1651671"/>
              <a:gd name="connsiteX6" fmla="*/ 3683612 w 9955707"/>
              <a:gd name="connsiteY6" fmla="*/ 0 h 1651671"/>
              <a:gd name="connsiteX7" fmla="*/ 4446882 w 9955707"/>
              <a:gd name="connsiteY7" fmla="*/ 0 h 1651671"/>
              <a:gd name="connsiteX8" fmla="*/ 5309710 w 9955707"/>
              <a:gd name="connsiteY8" fmla="*/ 0 h 1651671"/>
              <a:gd name="connsiteX9" fmla="*/ 6072981 w 9955707"/>
              <a:gd name="connsiteY9" fmla="*/ 0 h 1651671"/>
              <a:gd name="connsiteX10" fmla="*/ 6637138 w 9955707"/>
              <a:gd name="connsiteY10" fmla="*/ 0 h 1651671"/>
              <a:gd name="connsiteX11" fmla="*/ 7400409 w 9955707"/>
              <a:gd name="connsiteY11" fmla="*/ 0 h 1651671"/>
              <a:gd name="connsiteX12" fmla="*/ 7865009 w 9955707"/>
              <a:gd name="connsiteY12" fmla="*/ 0 h 1651671"/>
              <a:gd name="connsiteX13" fmla="*/ 8628279 w 9955707"/>
              <a:gd name="connsiteY13" fmla="*/ 0 h 1651671"/>
              <a:gd name="connsiteX14" fmla="*/ 9192436 w 9955707"/>
              <a:gd name="connsiteY14" fmla="*/ 0 h 1651671"/>
              <a:gd name="connsiteX15" fmla="*/ 9955707 w 9955707"/>
              <a:gd name="connsiteY15" fmla="*/ 0 h 1651671"/>
              <a:gd name="connsiteX16" fmla="*/ 9955707 w 9955707"/>
              <a:gd name="connsiteY16" fmla="*/ 517524 h 1651671"/>
              <a:gd name="connsiteX17" fmla="*/ 9955707 w 9955707"/>
              <a:gd name="connsiteY17" fmla="*/ 1101114 h 1651671"/>
              <a:gd name="connsiteX18" fmla="*/ 9955707 w 9955707"/>
              <a:gd name="connsiteY18" fmla="*/ 1651671 h 1651671"/>
              <a:gd name="connsiteX19" fmla="*/ 9491107 w 9955707"/>
              <a:gd name="connsiteY19" fmla="*/ 1651671 h 1651671"/>
              <a:gd name="connsiteX20" fmla="*/ 8926951 w 9955707"/>
              <a:gd name="connsiteY20" fmla="*/ 1651671 h 1651671"/>
              <a:gd name="connsiteX21" fmla="*/ 8362794 w 9955707"/>
              <a:gd name="connsiteY21" fmla="*/ 1651671 h 1651671"/>
              <a:gd name="connsiteX22" fmla="*/ 7599523 w 9955707"/>
              <a:gd name="connsiteY22" fmla="*/ 1651671 h 1651671"/>
              <a:gd name="connsiteX23" fmla="*/ 7234480 w 9955707"/>
              <a:gd name="connsiteY23" fmla="*/ 1651671 h 1651671"/>
              <a:gd name="connsiteX24" fmla="*/ 6869438 w 9955707"/>
              <a:gd name="connsiteY24" fmla="*/ 1651671 h 1651671"/>
              <a:gd name="connsiteX25" fmla="*/ 6504395 w 9955707"/>
              <a:gd name="connsiteY25" fmla="*/ 1651671 h 1651671"/>
              <a:gd name="connsiteX26" fmla="*/ 5840681 w 9955707"/>
              <a:gd name="connsiteY26" fmla="*/ 1651671 h 1651671"/>
              <a:gd name="connsiteX27" fmla="*/ 5276525 w 9955707"/>
              <a:gd name="connsiteY27" fmla="*/ 1651671 h 1651671"/>
              <a:gd name="connsiteX28" fmla="*/ 4513254 w 9955707"/>
              <a:gd name="connsiteY28" fmla="*/ 1651671 h 1651671"/>
              <a:gd name="connsiteX29" fmla="*/ 3949097 w 9955707"/>
              <a:gd name="connsiteY29" fmla="*/ 1651671 h 1651671"/>
              <a:gd name="connsiteX30" fmla="*/ 3086269 w 9955707"/>
              <a:gd name="connsiteY30" fmla="*/ 1651671 h 1651671"/>
              <a:gd name="connsiteX31" fmla="*/ 2322998 w 9955707"/>
              <a:gd name="connsiteY31" fmla="*/ 1651671 h 1651671"/>
              <a:gd name="connsiteX32" fmla="*/ 1559727 w 9955707"/>
              <a:gd name="connsiteY32" fmla="*/ 1651671 h 1651671"/>
              <a:gd name="connsiteX33" fmla="*/ 796457 w 9955707"/>
              <a:gd name="connsiteY33" fmla="*/ 1651671 h 1651671"/>
              <a:gd name="connsiteX34" fmla="*/ 0 w 9955707"/>
              <a:gd name="connsiteY34" fmla="*/ 1651671 h 1651671"/>
              <a:gd name="connsiteX35" fmla="*/ 0 w 9955707"/>
              <a:gd name="connsiteY35" fmla="*/ 1084597 h 1651671"/>
              <a:gd name="connsiteX36" fmla="*/ 0 w 9955707"/>
              <a:gd name="connsiteY36" fmla="*/ 583590 h 1651671"/>
              <a:gd name="connsiteX37" fmla="*/ 0 w 9955707"/>
              <a:gd name="connsiteY37" fmla="*/ 0 h 16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55707" h="1651671" fill="none" extrusionOk="0">
                <a:moveTo>
                  <a:pt x="0" y="0"/>
                </a:moveTo>
                <a:cubicBezTo>
                  <a:pt x="242238" y="-2302"/>
                  <a:pt x="294375" y="24486"/>
                  <a:pt x="564157" y="0"/>
                </a:cubicBezTo>
                <a:cubicBezTo>
                  <a:pt x="833939" y="-24486"/>
                  <a:pt x="993604" y="31751"/>
                  <a:pt x="1227871" y="0"/>
                </a:cubicBezTo>
                <a:cubicBezTo>
                  <a:pt x="1462138" y="-31751"/>
                  <a:pt x="1583155" y="21264"/>
                  <a:pt x="1792027" y="0"/>
                </a:cubicBezTo>
                <a:cubicBezTo>
                  <a:pt x="2000899" y="-21264"/>
                  <a:pt x="2369777" y="-15188"/>
                  <a:pt x="2654855" y="0"/>
                </a:cubicBezTo>
                <a:cubicBezTo>
                  <a:pt x="2939933" y="15188"/>
                  <a:pt x="3027136" y="27772"/>
                  <a:pt x="3318569" y="0"/>
                </a:cubicBezTo>
                <a:cubicBezTo>
                  <a:pt x="3610002" y="-27772"/>
                  <a:pt x="3508920" y="16221"/>
                  <a:pt x="3683612" y="0"/>
                </a:cubicBezTo>
                <a:cubicBezTo>
                  <a:pt x="3858304" y="-16221"/>
                  <a:pt x="4219554" y="-33295"/>
                  <a:pt x="4446882" y="0"/>
                </a:cubicBezTo>
                <a:cubicBezTo>
                  <a:pt x="4674210" y="33295"/>
                  <a:pt x="5055649" y="-25526"/>
                  <a:pt x="5309710" y="0"/>
                </a:cubicBezTo>
                <a:cubicBezTo>
                  <a:pt x="5563771" y="25526"/>
                  <a:pt x="5901624" y="2197"/>
                  <a:pt x="6072981" y="0"/>
                </a:cubicBezTo>
                <a:cubicBezTo>
                  <a:pt x="6244338" y="-2197"/>
                  <a:pt x="6358402" y="9905"/>
                  <a:pt x="6637138" y="0"/>
                </a:cubicBezTo>
                <a:cubicBezTo>
                  <a:pt x="6915874" y="-9905"/>
                  <a:pt x="7132737" y="-1998"/>
                  <a:pt x="7400409" y="0"/>
                </a:cubicBezTo>
                <a:cubicBezTo>
                  <a:pt x="7668081" y="1998"/>
                  <a:pt x="7657824" y="-5358"/>
                  <a:pt x="7865009" y="0"/>
                </a:cubicBezTo>
                <a:cubicBezTo>
                  <a:pt x="8072194" y="5358"/>
                  <a:pt x="8284804" y="2901"/>
                  <a:pt x="8628279" y="0"/>
                </a:cubicBezTo>
                <a:cubicBezTo>
                  <a:pt x="8971754" y="-2901"/>
                  <a:pt x="9078682" y="-15224"/>
                  <a:pt x="9192436" y="0"/>
                </a:cubicBezTo>
                <a:cubicBezTo>
                  <a:pt x="9306190" y="15224"/>
                  <a:pt x="9728165" y="29773"/>
                  <a:pt x="9955707" y="0"/>
                </a:cubicBezTo>
                <a:cubicBezTo>
                  <a:pt x="9944930" y="155958"/>
                  <a:pt x="9970923" y="261553"/>
                  <a:pt x="9955707" y="517524"/>
                </a:cubicBezTo>
                <a:cubicBezTo>
                  <a:pt x="9940491" y="773495"/>
                  <a:pt x="9927781" y="916721"/>
                  <a:pt x="9955707" y="1101114"/>
                </a:cubicBezTo>
                <a:cubicBezTo>
                  <a:pt x="9983634" y="1285507"/>
                  <a:pt x="9962665" y="1490237"/>
                  <a:pt x="9955707" y="1651671"/>
                </a:cubicBezTo>
                <a:cubicBezTo>
                  <a:pt x="9729680" y="1658812"/>
                  <a:pt x="9692540" y="1671551"/>
                  <a:pt x="9491107" y="1651671"/>
                </a:cubicBezTo>
                <a:cubicBezTo>
                  <a:pt x="9289674" y="1631791"/>
                  <a:pt x="9056756" y="1649529"/>
                  <a:pt x="8926951" y="1651671"/>
                </a:cubicBezTo>
                <a:cubicBezTo>
                  <a:pt x="8797146" y="1653813"/>
                  <a:pt x="8606268" y="1633699"/>
                  <a:pt x="8362794" y="1651671"/>
                </a:cubicBezTo>
                <a:cubicBezTo>
                  <a:pt x="8119320" y="1669643"/>
                  <a:pt x="7765637" y="1680270"/>
                  <a:pt x="7599523" y="1651671"/>
                </a:cubicBezTo>
                <a:cubicBezTo>
                  <a:pt x="7433409" y="1623072"/>
                  <a:pt x="7312719" y="1661254"/>
                  <a:pt x="7234480" y="1651671"/>
                </a:cubicBezTo>
                <a:cubicBezTo>
                  <a:pt x="7156241" y="1642088"/>
                  <a:pt x="7045661" y="1658486"/>
                  <a:pt x="6869438" y="1651671"/>
                </a:cubicBezTo>
                <a:cubicBezTo>
                  <a:pt x="6693215" y="1644856"/>
                  <a:pt x="6599928" y="1640993"/>
                  <a:pt x="6504395" y="1651671"/>
                </a:cubicBezTo>
                <a:cubicBezTo>
                  <a:pt x="6408862" y="1662349"/>
                  <a:pt x="6171477" y="1637707"/>
                  <a:pt x="5840681" y="1651671"/>
                </a:cubicBezTo>
                <a:cubicBezTo>
                  <a:pt x="5509885" y="1665635"/>
                  <a:pt x="5401558" y="1626402"/>
                  <a:pt x="5276525" y="1651671"/>
                </a:cubicBezTo>
                <a:cubicBezTo>
                  <a:pt x="5151492" y="1676940"/>
                  <a:pt x="4666468" y="1643528"/>
                  <a:pt x="4513254" y="1651671"/>
                </a:cubicBezTo>
                <a:cubicBezTo>
                  <a:pt x="4360040" y="1659814"/>
                  <a:pt x="4172848" y="1665676"/>
                  <a:pt x="3949097" y="1651671"/>
                </a:cubicBezTo>
                <a:cubicBezTo>
                  <a:pt x="3725346" y="1637666"/>
                  <a:pt x="3272174" y="1612162"/>
                  <a:pt x="3086269" y="1651671"/>
                </a:cubicBezTo>
                <a:cubicBezTo>
                  <a:pt x="2900364" y="1691180"/>
                  <a:pt x="2573033" y="1659018"/>
                  <a:pt x="2322998" y="1651671"/>
                </a:cubicBezTo>
                <a:cubicBezTo>
                  <a:pt x="2072963" y="1644324"/>
                  <a:pt x="1842732" y="1659517"/>
                  <a:pt x="1559727" y="1651671"/>
                </a:cubicBezTo>
                <a:cubicBezTo>
                  <a:pt x="1276722" y="1643825"/>
                  <a:pt x="1152331" y="1656342"/>
                  <a:pt x="796457" y="1651671"/>
                </a:cubicBezTo>
                <a:cubicBezTo>
                  <a:pt x="440583" y="1647001"/>
                  <a:pt x="344657" y="1643161"/>
                  <a:pt x="0" y="1651671"/>
                </a:cubicBezTo>
                <a:cubicBezTo>
                  <a:pt x="19062" y="1373353"/>
                  <a:pt x="-8647" y="1227202"/>
                  <a:pt x="0" y="1084597"/>
                </a:cubicBezTo>
                <a:cubicBezTo>
                  <a:pt x="8647" y="941992"/>
                  <a:pt x="6209" y="699958"/>
                  <a:pt x="0" y="583590"/>
                </a:cubicBezTo>
                <a:cubicBezTo>
                  <a:pt x="-6209" y="467222"/>
                  <a:pt x="21082" y="246279"/>
                  <a:pt x="0" y="0"/>
                </a:cubicBezTo>
                <a:close/>
              </a:path>
              <a:path w="9955707" h="1651671" stroke="0" extrusionOk="0">
                <a:moveTo>
                  <a:pt x="0" y="0"/>
                </a:moveTo>
                <a:cubicBezTo>
                  <a:pt x="283037" y="5132"/>
                  <a:pt x="454422" y="3791"/>
                  <a:pt x="763271" y="0"/>
                </a:cubicBezTo>
                <a:cubicBezTo>
                  <a:pt x="1072120" y="-3791"/>
                  <a:pt x="1240568" y="-17370"/>
                  <a:pt x="1426985" y="0"/>
                </a:cubicBezTo>
                <a:cubicBezTo>
                  <a:pt x="1613402" y="17370"/>
                  <a:pt x="1866338" y="4448"/>
                  <a:pt x="2289813" y="0"/>
                </a:cubicBezTo>
                <a:cubicBezTo>
                  <a:pt x="2713288" y="-4448"/>
                  <a:pt x="2690933" y="18609"/>
                  <a:pt x="2953526" y="0"/>
                </a:cubicBezTo>
                <a:cubicBezTo>
                  <a:pt x="3216119" y="-18609"/>
                  <a:pt x="3401732" y="-8826"/>
                  <a:pt x="3617240" y="0"/>
                </a:cubicBezTo>
                <a:cubicBezTo>
                  <a:pt x="3832748" y="8826"/>
                  <a:pt x="3885039" y="6847"/>
                  <a:pt x="3982283" y="0"/>
                </a:cubicBezTo>
                <a:cubicBezTo>
                  <a:pt x="4079527" y="-6847"/>
                  <a:pt x="4194824" y="-16927"/>
                  <a:pt x="4347325" y="0"/>
                </a:cubicBezTo>
                <a:cubicBezTo>
                  <a:pt x="4499826" y="16927"/>
                  <a:pt x="4865255" y="2822"/>
                  <a:pt x="5011039" y="0"/>
                </a:cubicBezTo>
                <a:cubicBezTo>
                  <a:pt x="5156823" y="-2822"/>
                  <a:pt x="5435204" y="7300"/>
                  <a:pt x="5774310" y="0"/>
                </a:cubicBezTo>
                <a:cubicBezTo>
                  <a:pt x="6113416" y="-7300"/>
                  <a:pt x="6056277" y="-21327"/>
                  <a:pt x="6238910" y="0"/>
                </a:cubicBezTo>
                <a:cubicBezTo>
                  <a:pt x="6421543" y="21327"/>
                  <a:pt x="6710340" y="10661"/>
                  <a:pt x="7002181" y="0"/>
                </a:cubicBezTo>
                <a:cubicBezTo>
                  <a:pt x="7294022" y="-10661"/>
                  <a:pt x="7200977" y="-1292"/>
                  <a:pt x="7367223" y="0"/>
                </a:cubicBezTo>
                <a:cubicBezTo>
                  <a:pt x="7533469" y="1292"/>
                  <a:pt x="7763407" y="14266"/>
                  <a:pt x="7931380" y="0"/>
                </a:cubicBezTo>
                <a:cubicBezTo>
                  <a:pt x="8099353" y="-14266"/>
                  <a:pt x="8218568" y="-853"/>
                  <a:pt x="8296422" y="0"/>
                </a:cubicBezTo>
                <a:cubicBezTo>
                  <a:pt x="8374276" y="853"/>
                  <a:pt x="8695482" y="21549"/>
                  <a:pt x="8860579" y="0"/>
                </a:cubicBezTo>
                <a:cubicBezTo>
                  <a:pt x="9025676" y="-21549"/>
                  <a:pt x="9417128" y="-53864"/>
                  <a:pt x="9955707" y="0"/>
                </a:cubicBezTo>
                <a:cubicBezTo>
                  <a:pt x="9936434" y="164322"/>
                  <a:pt x="9945991" y="336808"/>
                  <a:pt x="9955707" y="550557"/>
                </a:cubicBezTo>
                <a:cubicBezTo>
                  <a:pt x="9965423" y="764306"/>
                  <a:pt x="9942226" y="849044"/>
                  <a:pt x="9955707" y="1051564"/>
                </a:cubicBezTo>
                <a:cubicBezTo>
                  <a:pt x="9969188" y="1254084"/>
                  <a:pt x="9964747" y="1461770"/>
                  <a:pt x="9955707" y="1651671"/>
                </a:cubicBezTo>
                <a:cubicBezTo>
                  <a:pt x="9680185" y="1667664"/>
                  <a:pt x="9521532" y="1641950"/>
                  <a:pt x="9391550" y="1651671"/>
                </a:cubicBezTo>
                <a:cubicBezTo>
                  <a:pt x="9261568" y="1661392"/>
                  <a:pt x="8730495" y="1678834"/>
                  <a:pt x="8528722" y="1651671"/>
                </a:cubicBezTo>
                <a:cubicBezTo>
                  <a:pt x="8326949" y="1624508"/>
                  <a:pt x="8013834" y="1640131"/>
                  <a:pt x="7765451" y="1651671"/>
                </a:cubicBezTo>
                <a:cubicBezTo>
                  <a:pt x="7517068" y="1663211"/>
                  <a:pt x="7450735" y="1646009"/>
                  <a:pt x="7300852" y="1651671"/>
                </a:cubicBezTo>
                <a:cubicBezTo>
                  <a:pt x="7150969" y="1657333"/>
                  <a:pt x="6878721" y="1647419"/>
                  <a:pt x="6736695" y="1651671"/>
                </a:cubicBezTo>
                <a:cubicBezTo>
                  <a:pt x="6594669" y="1655923"/>
                  <a:pt x="6341019" y="1634785"/>
                  <a:pt x="5973424" y="1651671"/>
                </a:cubicBezTo>
                <a:cubicBezTo>
                  <a:pt x="5605829" y="1668557"/>
                  <a:pt x="5727019" y="1651575"/>
                  <a:pt x="5608382" y="1651671"/>
                </a:cubicBezTo>
                <a:cubicBezTo>
                  <a:pt x="5489745" y="1651767"/>
                  <a:pt x="5146409" y="1658059"/>
                  <a:pt x="4944668" y="1651671"/>
                </a:cubicBezTo>
                <a:cubicBezTo>
                  <a:pt x="4742927" y="1645283"/>
                  <a:pt x="4650770" y="1678085"/>
                  <a:pt x="4380511" y="1651671"/>
                </a:cubicBezTo>
                <a:cubicBezTo>
                  <a:pt x="4110252" y="1625257"/>
                  <a:pt x="3853181" y="1643771"/>
                  <a:pt x="3716797" y="1651671"/>
                </a:cubicBezTo>
                <a:cubicBezTo>
                  <a:pt x="3580413" y="1659571"/>
                  <a:pt x="3306111" y="1684746"/>
                  <a:pt x="3053083" y="1651671"/>
                </a:cubicBezTo>
                <a:cubicBezTo>
                  <a:pt x="2800055" y="1618596"/>
                  <a:pt x="2448710" y="1664971"/>
                  <a:pt x="2289813" y="1651671"/>
                </a:cubicBezTo>
                <a:cubicBezTo>
                  <a:pt x="2130916" y="1638372"/>
                  <a:pt x="2052653" y="1657501"/>
                  <a:pt x="1924770" y="1651671"/>
                </a:cubicBezTo>
                <a:cubicBezTo>
                  <a:pt x="1796887" y="1645841"/>
                  <a:pt x="1416943" y="1667339"/>
                  <a:pt x="1061942" y="1651671"/>
                </a:cubicBezTo>
                <a:cubicBezTo>
                  <a:pt x="706941" y="1636003"/>
                  <a:pt x="860500" y="1663840"/>
                  <a:pt x="696899" y="1651671"/>
                </a:cubicBezTo>
                <a:cubicBezTo>
                  <a:pt x="533298" y="1639502"/>
                  <a:pt x="288253" y="1632704"/>
                  <a:pt x="0" y="1651671"/>
                </a:cubicBezTo>
                <a:cubicBezTo>
                  <a:pt x="-11459" y="1402105"/>
                  <a:pt x="-17399" y="1364307"/>
                  <a:pt x="0" y="1101114"/>
                </a:cubicBezTo>
                <a:cubicBezTo>
                  <a:pt x="17399" y="837921"/>
                  <a:pt x="4003" y="789620"/>
                  <a:pt x="0" y="583590"/>
                </a:cubicBezTo>
                <a:cubicBezTo>
                  <a:pt x="-4003" y="377560"/>
                  <a:pt x="12636" y="165163"/>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1219170">
              <a:spcBef>
                <a:spcPts val="0"/>
              </a:spcBef>
              <a:buClr>
                <a:srgbClr val="000000"/>
              </a:buClr>
              <a:buNone/>
              <a:defRPr/>
            </a:pPr>
            <a:r>
              <a:rPr lang="vi-VN" b="1" dirty="0">
                <a:solidFill>
                  <a:srgbClr val="002060"/>
                </a:solidFill>
                <a:latin typeface="Calibri" panose="020F0502020204030204" pitchFamily="34" charset="0"/>
                <a:cs typeface="Calibri" panose="020F0502020204030204" pitchFamily="34" charset="0"/>
              </a:rPr>
              <a:t>3</a:t>
            </a:r>
            <a:r>
              <a:rPr lang="en-US" b="1" dirty="0">
                <a:solidFill>
                  <a:srgbClr val="002060"/>
                </a:solidFill>
                <a:latin typeface="Calibri" panose="020F0502020204030204" pitchFamily="34" charset="0"/>
                <a:cs typeface="Calibri" panose="020F0502020204030204" pitchFamily="34" charset="0"/>
              </a:rPr>
              <a:t>. </a:t>
            </a:r>
            <a:r>
              <a:rPr lang="vi-VN" b="1" dirty="0">
                <a:solidFill>
                  <a:srgbClr val="002060"/>
                </a:solidFill>
                <a:latin typeface="Calibri" panose="020F0502020204030204" pitchFamily="34" charset="0"/>
                <a:cs typeface="Calibri" panose="020F0502020204030204" pitchFamily="34" charset="0"/>
              </a:rPr>
              <a:t>Tìm động từ trong câu tục ngữ dưới đây</a:t>
            </a:r>
          </a:p>
          <a:p>
            <a:pPr lvl="0" algn="ctr" defTabSz="1219170">
              <a:spcBef>
                <a:spcPts val="0"/>
              </a:spcBef>
              <a:buClr>
                <a:srgbClr val="000000"/>
              </a:buClr>
              <a:buNone/>
              <a:defRPr/>
            </a:pPr>
            <a:endParaRPr lang="vi-VN" b="1" dirty="0">
              <a:solidFill>
                <a:srgbClr val="002060"/>
              </a:solidFill>
              <a:latin typeface="Calibri" panose="020F0502020204030204" pitchFamily="34" charset="0"/>
              <a:cs typeface="Calibri" panose="020F0502020204030204" pitchFamily="34" charset="0"/>
            </a:endParaRPr>
          </a:p>
          <a:p>
            <a:pPr lvl="0" algn="ctr" defTabSz="1219170">
              <a:spcBef>
                <a:spcPts val="0"/>
              </a:spcBef>
              <a:buClr>
                <a:srgbClr val="000000"/>
              </a:buClr>
              <a:buNone/>
              <a:defRPr/>
            </a:pPr>
            <a:r>
              <a:rPr lang="vi-VN" dirty="0">
                <a:solidFill>
                  <a:srgbClr val="002060"/>
                </a:solidFill>
                <a:latin typeface="Calibri" panose="020F0502020204030204" pitchFamily="34" charset="0"/>
                <a:cs typeface="Calibri" panose="020F0502020204030204" pitchFamily="34" charset="0"/>
              </a:rPr>
              <a:t>c.  Uống nước nhớ nguồn. </a:t>
            </a:r>
            <a:endParaRPr lang="en-US" b="1" kern="0" dirty="0">
              <a:solidFill>
                <a:srgbClr val="002060"/>
              </a:solidFill>
              <a:latin typeface="Calibri" panose="020F0502020204030204" pitchFamily="34" charset="0"/>
              <a:cs typeface="Calibri" panose="020F0502020204030204" pitchFamily="34" charset="0"/>
              <a:sym typeface="Arial"/>
            </a:endParaRPr>
          </a:p>
        </p:txBody>
      </p:sp>
      <p:pic>
        <p:nvPicPr>
          <p:cNvPr id="5" name="Tieng-tinh-tinh-www_nhacchuongvui_com.mp3">
            <a:hlinkClick r:id="" action="ppaction://media"/>
            <a:extLst>
              <a:ext uri="{FF2B5EF4-FFF2-40B4-BE49-F238E27FC236}">
                <a16:creationId xmlns:a16="http://schemas.microsoft.com/office/drawing/2014/main" id="{79D1A1DA-D246-E85C-DB7D-DFFE259F3F6A}"/>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ieng-tinh-tinh-www_nhacchuongvui_com.mp3">
            <a:hlinkClick r:id="" action="ppaction://media"/>
            <a:extLst>
              <a:ext uri="{FF2B5EF4-FFF2-40B4-BE49-F238E27FC236}">
                <a16:creationId xmlns:a16="http://schemas.microsoft.com/office/drawing/2014/main" id="{82F83436-F984-8680-27AC-9E6A3FD355B6}"/>
              </a:ext>
            </a:extLst>
          </p:cNvPr>
          <p:cNvPicPr>
            <a:picLocks noRot="1" noChangeAspect="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C82CCE0F-F789-8AA3-5BE5-7ACE8B1593C8}"/>
              </a:ext>
            </a:extLst>
          </p:cNvPr>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8" descr="j0234131">
            <a:extLst>
              <a:ext uri="{FF2B5EF4-FFF2-40B4-BE49-F238E27FC236}">
                <a16:creationId xmlns:a16="http://schemas.microsoft.com/office/drawing/2014/main" id="{C832FF84-C602-96AC-8EBD-6B2DB53C23B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6563" y="490538"/>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19">
            <a:extLst>
              <a:ext uri="{FF2B5EF4-FFF2-40B4-BE49-F238E27FC236}">
                <a16:creationId xmlns:a16="http://schemas.microsoft.com/office/drawing/2014/main" id="{CDADEC5D-E6FF-6D5F-5065-9DDD166E31C8}"/>
              </a:ext>
            </a:extLst>
          </p:cNvPr>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10" name="WordArt 20">
            <a:extLst>
              <a:ext uri="{FF2B5EF4-FFF2-40B4-BE49-F238E27FC236}">
                <a16:creationId xmlns:a16="http://schemas.microsoft.com/office/drawing/2014/main" id="{AB71AFC6-588C-FD01-F5B4-38D659FCF1B4}"/>
              </a:ext>
            </a:extLst>
          </p:cNvPr>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11" name="WordArt 21">
            <a:extLst>
              <a:ext uri="{FF2B5EF4-FFF2-40B4-BE49-F238E27FC236}">
                <a16:creationId xmlns:a16="http://schemas.microsoft.com/office/drawing/2014/main" id="{47CCD266-58A0-B49E-05BB-1B6D02F4ADCE}"/>
              </a:ext>
            </a:extLst>
          </p:cNvPr>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12" name="WordArt 22">
            <a:extLst>
              <a:ext uri="{FF2B5EF4-FFF2-40B4-BE49-F238E27FC236}">
                <a16:creationId xmlns:a16="http://schemas.microsoft.com/office/drawing/2014/main" id="{35528A12-3EF8-4797-3EF3-43B208011C9F}"/>
              </a:ext>
            </a:extLst>
          </p:cNvPr>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13" name="WordArt 23">
            <a:extLst>
              <a:ext uri="{FF2B5EF4-FFF2-40B4-BE49-F238E27FC236}">
                <a16:creationId xmlns:a16="http://schemas.microsoft.com/office/drawing/2014/main" id="{B7FE559B-3817-EF04-DCEE-BA274E3FEFCA}"/>
              </a:ext>
            </a:extLst>
          </p:cNvPr>
          <p:cNvSpPr>
            <a:spLocks noChangeArrowheads="1" noChangeShapeType="1" noTextEdit="1"/>
          </p:cNvSpPr>
          <p:nvPr/>
        </p:nvSpPr>
        <p:spPr bwMode="auto">
          <a:xfrm>
            <a:off x="1792289" y="860425"/>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14" name="WordArt 24">
            <a:extLst>
              <a:ext uri="{FF2B5EF4-FFF2-40B4-BE49-F238E27FC236}">
                <a16:creationId xmlns:a16="http://schemas.microsoft.com/office/drawing/2014/main" id="{60DCFCA9-74A1-6612-97A2-7BE6EC04400C}"/>
              </a:ext>
            </a:extLst>
          </p:cNvPr>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15" name="AutoShape 5">
            <a:extLst>
              <a:ext uri="{FF2B5EF4-FFF2-40B4-BE49-F238E27FC236}">
                <a16:creationId xmlns:a16="http://schemas.microsoft.com/office/drawing/2014/main" id="{AA319A59-016D-C1B4-ED28-6E80050E7E31}"/>
              </a:ext>
            </a:extLst>
          </p:cNvPr>
          <p:cNvSpPr>
            <a:spLocks noChangeArrowheads="1"/>
          </p:cNvSpPr>
          <p:nvPr/>
        </p:nvSpPr>
        <p:spPr bwMode="auto">
          <a:xfrm>
            <a:off x="3069371" y="3429000"/>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 A.</a:t>
            </a:r>
            <a:r>
              <a:rPr lang="vi-VN" sz="3200" b="1" dirty="0">
                <a:solidFill>
                  <a:schemeClr val="tx1"/>
                </a:solidFill>
                <a:cs typeface="Arial" panose="020B0604020202020204" pitchFamily="34" charset="0"/>
              </a:rPr>
              <a:t>nhớ nguồn</a:t>
            </a:r>
            <a:endParaRPr kumimoji="0" lang="en-US" sz="3200" b="1" i="0" u="none" strike="noStrike" kern="1200" cap="none" spc="0" normalizeH="0" baseline="0" noProof="0" dirty="0">
              <a:ln>
                <a:noFill/>
              </a:ln>
              <a:solidFill>
                <a:schemeClr val="tx1"/>
              </a:solidFill>
              <a:effectLst/>
              <a:uLnTx/>
              <a:uFillTx/>
              <a:cs typeface="Arial" panose="020B0604020202020204" pitchFamily="34" charset="0"/>
            </a:endParaRPr>
          </a:p>
        </p:txBody>
      </p:sp>
      <p:sp>
        <p:nvSpPr>
          <p:cNvPr id="16" name="AutoShape 6">
            <a:extLst>
              <a:ext uri="{FF2B5EF4-FFF2-40B4-BE49-F238E27FC236}">
                <a16:creationId xmlns:a16="http://schemas.microsoft.com/office/drawing/2014/main" id="{B8F9FE03-988C-D8E3-C1E3-4CCFF9C68B77}"/>
              </a:ext>
            </a:extLst>
          </p:cNvPr>
          <p:cNvSpPr>
            <a:spLocks noChangeArrowheads="1"/>
          </p:cNvSpPr>
          <p:nvPr/>
        </p:nvSpPr>
        <p:spPr bwMode="auto">
          <a:xfrm>
            <a:off x="7854685" y="4330915"/>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 </a:t>
            </a:r>
            <a:r>
              <a:rPr lang="vi-VN" sz="3200" b="1" dirty="0">
                <a:solidFill>
                  <a:schemeClr val="tx1"/>
                </a:solidFill>
                <a:cs typeface="Arial" panose="020B0604020202020204" pitchFamily="34" charset="0"/>
              </a:rPr>
              <a:t>D</a:t>
            </a: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a:t>
            </a:r>
            <a:r>
              <a:rPr lang="vi-VN" sz="3200" b="1" dirty="0">
                <a:solidFill>
                  <a:schemeClr val="tx1"/>
                </a:solidFill>
                <a:cs typeface="Arial" panose="020B0604020202020204" pitchFamily="34" charset="0"/>
              </a:rPr>
              <a:t>nước</a:t>
            </a:r>
            <a:endParaRPr kumimoji="0" lang="en-US" sz="3200" b="1" i="0" u="none" strike="noStrike" kern="1200" cap="none" spc="0" normalizeH="0" baseline="0" noProof="0" dirty="0">
              <a:ln>
                <a:noFill/>
              </a:ln>
              <a:solidFill>
                <a:schemeClr val="tx1"/>
              </a:solidFill>
              <a:effectLst/>
              <a:uLnTx/>
              <a:uFillTx/>
              <a:cs typeface="Arial" panose="020B0604020202020204" pitchFamily="34" charset="0"/>
            </a:endParaRPr>
          </a:p>
        </p:txBody>
      </p:sp>
      <p:sp>
        <p:nvSpPr>
          <p:cNvPr id="17" name="AutoShape 6">
            <a:extLst>
              <a:ext uri="{FF2B5EF4-FFF2-40B4-BE49-F238E27FC236}">
                <a16:creationId xmlns:a16="http://schemas.microsoft.com/office/drawing/2014/main" id="{E77E57D9-958B-DA2E-A0D6-EDB117FB2A88}"/>
              </a:ext>
            </a:extLst>
          </p:cNvPr>
          <p:cNvSpPr>
            <a:spLocks noChangeArrowheads="1"/>
          </p:cNvSpPr>
          <p:nvPr/>
        </p:nvSpPr>
        <p:spPr bwMode="auto">
          <a:xfrm>
            <a:off x="7901179" y="3409622"/>
            <a:ext cx="2919972" cy="841259"/>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lang="vi-VN" sz="3200" b="1" dirty="0">
                <a:solidFill>
                  <a:prstClr val="black"/>
                </a:solidFill>
                <a:cs typeface="Arial" panose="020B0604020202020204" pitchFamily="34" charset="0"/>
              </a:rPr>
              <a:t>B. uống, nhớ</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18" name="AutoShape 6">
            <a:extLst>
              <a:ext uri="{FF2B5EF4-FFF2-40B4-BE49-F238E27FC236}">
                <a16:creationId xmlns:a16="http://schemas.microsoft.com/office/drawing/2014/main" id="{D7993871-8DFA-D8EF-1EBF-04A6C29788AE}"/>
              </a:ext>
            </a:extLst>
          </p:cNvPr>
          <p:cNvSpPr>
            <a:spLocks noChangeArrowheads="1"/>
          </p:cNvSpPr>
          <p:nvPr/>
        </p:nvSpPr>
        <p:spPr bwMode="auto">
          <a:xfrm>
            <a:off x="3087974" y="4362138"/>
            <a:ext cx="2935233" cy="807385"/>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cs typeface="Arial" panose="020B0604020202020204" pitchFamily="34" charset="0"/>
              </a:rPr>
              <a:t>C.u</a:t>
            </a:r>
            <a:r>
              <a:rPr lang="vi-VN" sz="3200" b="1" noProof="0" dirty="0">
                <a:solidFill>
                  <a:prstClr val="black"/>
                </a:solidFill>
                <a:cs typeface="Arial" panose="020B0604020202020204" pitchFamily="34" charset="0"/>
              </a:rPr>
              <a:t>ống, nhớ, nguồn</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19" name="Rectangle 82">
            <a:extLst>
              <a:ext uri="{FF2B5EF4-FFF2-40B4-BE49-F238E27FC236}">
                <a16:creationId xmlns:a16="http://schemas.microsoft.com/office/drawing/2014/main" id="{ADB74290-6E4F-932B-0D11-95C08CA0DE5D}"/>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C6058FE3-94AF-ADF3-4C57-73B61621B0A4}"/>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Tree>
    <p:extLst>
      <p:ext uri="{BB962C8B-B14F-4D97-AF65-F5344CB8AC3E}">
        <p14:creationId xmlns:p14="http://schemas.microsoft.com/office/powerpoint/2010/main" val="364873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3" presetClass="entr" presetSubtype="5"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ding.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par>
                          <p:cTn id="48" fill="hold">
                            <p:stCondLst>
                              <p:cond delay="2000"/>
                            </p:stCondLst>
                            <p:childTnLst>
                              <p:par>
                                <p:cTn id="49" presetID="3" presetClass="entr" presetSubtype="5"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ding.wav"/>
                                        </p:tgtEl>
                                      </p:cMediaNode>
                                    </p:audio>
                                  </p:subTnLst>
                                </p:cTn>
                              </p:par>
                            </p:childTnLst>
                          </p:cTn>
                        </p:par>
                        <p:par>
                          <p:cTn id="51" fill="hold">
                            <p:stCondLst>
                              <p:cond delay="2000"/>
                            </p:stCondLst>
                            <p:childTnLst>
                              <p:par>
                                <p:cTn id="52" presetID="10" presetClass="exit" presetSubtype="0" fill="hold" nodeType="afterEffect">
                                  <p:stCondLst>
                                    <p:cond delay="50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3500"/>
                            </p:stCondLst>
                            <p:childTnLst>
                              <p:par>
                                <p:cTn id="56" presetID="3" presetClass="entr" presetSubtype="5"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ding.wav"/>
                                        </p:tgtEl>
                                      </p:cMediaNode>
                                    </p:audio>
                                  </p:subTnLst>
                                </p:cTn>
                              </p:par>
                            </p:childTnLst>
                          </p:cTn>
                        </p:par>
                        <p:par>
                          <p:cTn id="58" fill="hold">
                            <p:stCondLst>
                              <p:cond delay="3500"/>
                            </p:stCondLst>
                            <p:childTnLst>
                              <p:par>
                                <p:cTn id="59" presetID="10" presetClass="exit" presetSubtype="0" fill="hold" nodeType="afterEffect">
                                  <p:stCondLst>
                                    <p:cond delay="500"/>
                                  </p:stCondLst>
                                  <p:childTnLst>
                                    <p:animEffect transition="out" filter="fade">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childTnLst>
                          </p:cTn>
                        </p:par>
                        <p:par>
                          <p:cTn id="62" fill="hold">
                            <p:stCondLst>
                              <p:cond delay="5000"/>
                            </p:stCondLst>
                            <p:childTnLst>
                              <p:par>
                                <p:cTn id="63" presetID="3" presetClass="entr" presetSubtype="5"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ding.wav"/>
                                        </p:tgtEl>
                                      </p:cMediaNode>
                                    </p:audio>
                                  </p:subTnLst>
                                </p:cTn>
                              </p:par>
                            </p:childTnLst>
                          </p:cTn>
                        </p:par>
                        <p:par>
                          <p:cTn id="65" fill="hold">
                            <p:stCondLst>
                              <p:cond delay="5000"/>
                            </p:stCondLst>
                            <p:childTnLst>
                              <p:par>
                                <p:cTn id="66" presetID="10" presetClass="exit" presetSubtype="0" fill="hold" nodeType="afterEffect">
                                  <p:stCondLst>
                                    <p:cond delay="50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6500"/>
                            </p:stCondLst>
                            <p:childTnLst>
                              <p:par>
                                <p:cTn id="70" presetID="3" presetClass="entr" presetSubtype="5"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2" fill="hold">
                            <p:stCondLst>
                              <p:cond delay="6500"/>
                            </p:stCondLst>
                            <p:childTnLst>
                              <p:par>
                                <p:cTn id="73" presetID="10" presetClass="exit" presetSubtype="0" fill="hold" nodeType="afterEffect">
                                  <p:stCondLst>
                                    <p:cond delay="50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childTnLst>
                          </p:cTn>
                        </p:par>
                        <p:par>
                          <p:cTn id="76" fill="hold">
                            <p:stCondLst>
                              <p:cond delay="8000"/>
                            </p:stCondLst>
                            <p:childTnLst>
                              <p:par>
                                <p:cTn id="77" presetID="4" presetClass="entr" presetSubtype="32"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box(out)">
                                      <p:cBhvr>
                                        <p:cTn id="79"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6" name="BELL.WAV"/>
                                        </p:tgtEl>
                                      </p:cMediaNode>
                                    </p:audio>
                                  </p:subTnLst>
                                </p:cTn>
                              </p:par>
                            </p:childTnLst>
                          </p:cTn>
                        </p:par>
                      </p:childTnLst>
                    </p:cTn>
                  </p:par>
                  <p:par>
                    <p:cTn id="80" fill="hold">
                      <p:stCondLst>
                        <p:cond delay="indefinite"/>
                      </p:stCondLst>
                      <p:childTnLst>
                        <p:par>
                          <p:cTn id="81" fill="hold">
                            <p:stCondLst>
                              <p:cond delay="0"/>
                            </p:stCondLst>
                            <p:childTnLst>
                              <p:par>
                                <p:cTn id="82" presetID="42" presetClass="exit" presetSubtype="0" fill="hold" grpId="1" nodeType="clickEffect">
                                  <p:stCondLst>
                                    <p:cond delay="0"/>
                                  </p:stCondLst>
                                  <p:childTnLst>
                                    <p:animEffect transition="out" filter="fade">
                                      <p:cBhvr>
                                        <p:cTn id="83" dur="1000"/>
                                        <p:tgtEl>
                                          <p:spTgt spid="15"/>
                                        </p:tgtEl>
                                      </p:cBhvr>
                                    </p:animEffect>
                                    <p:anim calcmode="lin" valueType="num">
                                      <p:cBhvr>
                                        <p:cTn id="84" dur="1000"/>
                                        <p:tgtEl>
                                          <p:spTgt spid="15"/>
                                        </p:tgtEl>
                                        <p:attrNameLst>
                                          <p:attrName>ppt_x</p:attrName>
                                        </p:attrNameLst>
                                      </p:cBhvr>
                                      <p:tavLst>
                                        <p:tav tm="0">
                                          <p:val>
                                            <p:strVal val="ppt_x"/>
                                          </p:val>
                                        </p:tav>
                                        <p:tav tm="100000">
                                          <p:val>
                                            <p:strVal val="ppt_x"/>
                                          </p:val>
                                        </p:tav>
                                      </p:tavLst>
                                    </p:anim>
                                    <p:anim calcmode="lin" valueType="num">
                                      <p:cBhvr>
                                        <p:cTn id="85" dur="1000"/>
                                        <p:tgtEl>
                                          <p:spTgt spid="15"/>
                                        </p:tgtEl>
                                        <p:attrNameLst>
                                          <p:attrName>ppt_y</p:attrName>
                                        </p:attrNameLst>
                                      </p:cBhvr>
                                      <p:tavLst>
                                        <p:tav tm="0">
                                          <p:val>
                                            <p:strVal val="ppt_y"/>
                                          </p:val>
                                        </p:tav>
                                        <p:tav tm="100000">
                                          <p:val>
                                            <p:strVal val="ppt_y+.1"/>
                                          </p:val>
                                        </p:tav>
                                      </p:tavLst>
                                    </p:anim>
                                    <p:set>
                                      <p:cBhvr>
                                        <p:cTn id="86"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7" name="applause.wav"/>
                                        </p:tgtEl>
                                      </p:cMediaNode>
                                    </p:audio>
                                  </p:subTnLst>
                                </p:cTn>
                              </p:par>
                              <p:par>
                                <p:cTn id="87" presetID="42" presetClass="exit" presetSubtype="0" fill="hold" grpId="1" nodeType="withEffect">
                                  <p:stCondLst>
                                    <p:cond delay="0"/>
                                  </p:stCondLst>
                                  <p:childTnLst>
                                    <p:animEffect transition="out" filter="fade">
                                      <p:cBhvr>
                                        <p:cTn id="88" dur="1000"/>
                                        <p:tgtEl>
                                          <p:spTgt spid="16"/>
                                        </p:tgtEl>
                                      </p:cBhvr>
                                    </p:animEffect>
                                    <p:anim calcmode="lin" valueType="num">
                                      <p:cBhvr>
                                        <p:cTn id="89" dur="1000"/>
                                        <p:tgtEl>
                                          <p:spTgt spid="16"/>
                                        </p:tgtEl>
                                        <p:attrNameLst>
                                          <p:attrName>ppt_x</p:attrName>
                                        </p:attrNameLst>
                                      </p:cBhvr>
                                      <p:tavLst>
                                        <p:tav tm="0">
                                          <p:val>
                                            <p:strVal val="ppt_x"/>
                                          </p:val>
                                        </p:tav>
                                        <p:tav tm="100000">
                                          <p:val>
                                            <p:strVal val="ppt_x"/>
                                          </p:val>
                                        </p:tav>
                                      </p:tavLst>
                                    </p:anim>
                                    <p:anim calcmode="lin" valueType="num">
                                      <p:cBhvr>
                                        <p:cTn id="90" dur="1000"/>
                                        <p:tgtEl>
                                          <p:spTgt spid="16"/>
                                        </p:tgtEl>
                                        <p:attrNameLst>
                                          <p:attrName>ppt_y</p:attrName>
                                        </p:attrNameLst>
                                      </p:cBhvr>
                                      <p:tavLst>
                                        <p:tav tm="0">
                                          <p:val>
                                            <p:strVal val="ppt_y"/>
                                          </p:val>
                                        </p:tav>
                                        <p:tav tm="100000">
                                          <p:val>
                                            <p:strVal val="ppt_y+.1"/>
                                          </p:val>
                                        </p:tav>
                                      </p:tavLst>
                                    </p:anim>
                                    <p:set>
                                      <p:cBhvr>
                                        <p:cTn id="9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7" name="applause.wav"/>
                                        </p:tgtEl>
                                      </p:cMediaNode>
                                    </p:audio>
                                  </p:subTnLst>
                                </p:cTn>
                              </p:par>
                              <p:par>
                                <p:cTn id="92" presetID="42" presetClass="exit" presetSubtype="0" fill="hold" grpId="1" nodeType="withEffect">
                                  <p:stCondLst>
                                    <p:cond delay="0"/>
                                  </p:stCondLst>
                                  <p:childTnLst>
                                    <p:animEffect transition="out" filter="fade">
                                      <p:cBhvr>
                                        <p:cTn id="93" dur="1000"/>
                                        <p:tgtEl>
                                          <p:spTgt spid="18"/>
                                        </p:tgtEl>
                                      </p:cBhvr>
                                    </p:animEffect>
                                    <p:anim calcmode="lin" valueType="num">
                                      <p:cBhvr>
                                        <p:cTn id="94" dur="1000"/>
                                        <p:tgtEl>
                                          <p:spTgt spid="18"/>
                                        </p:tgtEl>
                                        <p:attrNameLst>
                                          <p:attrName>ppt_x</p:attrName>
                                        </p:attrNameLst>
                                      </p:cBhvr>
                                      <p:tavLst>
                                        <p:tav tm="0">
                                          <p:val>
                                            <p:strVal val="ppt_x"/>
                                          </p:val>
                                        </p:tav>
                                        <p:tav tm="100000">
                                          <p:val>
                                            <p:strVal val="ppt_x"/>
                                          </p:val>
                                        </p:tav>
                                      </p:tavLst>
                                    </p:anim>
                                    <p:anim calcmode="lin" valueType="num">
                                      <p:cBhvr>
                                        <p:cTn id="95" dur="1000"/>
                                        <p:tgtEl>
                                          <p:spTgt spid="18"/>
                                        </p:tgtEl>
                                        <p:attrNameLst>
                                          <p:attrName>ppt_y</p:attrName>
                                        </p:attrNameLst>
                                      </p:cBhvr>
                                      <p:tavLst>
                                        <p:tav tm="0">
                                          <p:val>
                                            <p:strVal val="ppt_y"/>
                                          </p:val>
                                        </p:tav>
                                        <p:tav tm="100000">
                                          <p:val>
                                            <p:strVal val="ppt_y+.1"/>
                                          </p:val>
                                        </p:tav>
                                      </p:tavLst>
                                    </p:anim>
                                    <p:set>
                                      <p:cBhvr>
                                        <p:cTn id="9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7" name="applause.wav"/>
                                        </p:tgtEl>
                                      </p:cMediaNode>
                                    </p:audio>
                                  </p:subTnLst>
                                </p:cTn>
                              </p:par>
                              <p:par>
                                <p:cTn id="97" presetID="42" presetClass="entr" presetSubtype="0" fill="hold" grpId="0" nodeType="withEffect">
                                  <p:stCondLst>
                                    <p:cond delay="50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anim calcmode="lin" valueType="num">
                                      <p:cBhvr>
                                        <p:cTn id="100" dur="500" fill="hold"/>
                                        <p:tgtEl>
                                          <p:spTgt spid="20"/>
                                        </p:tgtEl>
                                        <p:attrNameLst>
                                          <p:attrName>ppt_x</p:attrName>
                                        </p:attrNameLst>
                                      </p:cBhvr>
                                      <p:tavLst>
                                        <p:tav tm="0">
                                          <p:val>
                                            <p:strVal val="#ppt_x"/>
                                          </p:val>
                                        </p:tav>
                                        <p:tav tm="100000">
                                          <p:val>
                                            <p:strVal val="#ppt_x"/>
                                          </p:val>
                                        </p:tav>
                                      </p:tavLst>
                                    </p:anim>
                                    <p:anim calcmode="lin" valueType="num">
                                      <p:cBhvr>
                                        <p:cTn id="10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5"/>
                </p:tgtEl>
              </p:cMediaNode>
            </p:audio>
            <p:audio>
              <p:cMediaNode vol="80000">
                <p:cTn id="103" fill="hold" display="0">
                  <p:stCondLst>
                    <p:cond delay="indefinite"/>
                  </p:stCondLst>
                  <p:endCondLst>
                    <p:cond evt="onStopAudio" delay="0">
                      <p:tgtEl>
                        <p:sldTgt/>
                      </p:tgtEl>
                    </p:cond>
                  </p:endCondLst>
                </p:cTn>
                <p:tgtEl>
                  <p:spTgt spid="6"/>
                </p:tgtEl>
              </p:cMediaNode>
            </p:audio>
          </p:childTnLst>
        </p:cTn>
      </p:par>
    </p:tnLst>
    <p:bldLst>
      <p:bldP spid="4" grpId="0" animBg="1"/>
      <p:bldP spid="15" grpId="0"/>
      <p:bldP spid="15" grpId="1"/>
      <p:bldP spid="16" grpId="0" animBg="1"/>
      <p:bldP spid="16" grpId="1" animBg="1"/>
      <p:bldP spid="17" grpId="0"/>
      <p:bldP spid="18" grpId="0"/>
      <p:bldP spid="18" grpId="1"/>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45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3">
            <a:extLst>
              <a:ext uri="{FF2B5EF4-FFF2-40B4-BE49-F238E27FC236}">
                <a16:creationId xmlns:a16="http://schemas.microsoft.com/office/drawing/2014/main" id="{03E510C0-3AD2-673C-3964-F9AB0B9C4FB9}"/>
              </a:ext>
            </a:extLst>
          </p:cNvPr>
          <p:cNvSpPr txBox="1">
            <a:spLocks noChangeArrowheads="1"/>
          </p:cNvSpPr>
          <p:nvPr/>
        </p:nvSpPr>
        <p:spPr bwMode="auto">
          <a:xfrm>
            <a:off x="2732568" y="1138238"/>
            <a:ext cx="9459432" cy="1569660"/>
          </a:xfrm>
          <a:custGeom>
            <a:avLst/>
            <a:gdLst>
              <a:gd name="connsiteX0" fmla="*/ 0 w 9955707"/>
              <a:gd name="connsiteY0" fmla="*/ 0 h 1651671"/>
              <a:gd name="connsiteX1" fmla="*/ 564157 w 9955707"/>
              <a:gd name="connsiteY1" fmla="*/ 0 h 1651671"/>
              <a:gd name="connsiteX2" fmla="*/ 1227871 w 9955707"/>
              <a:gd name="connsiteY2" fmla="*/ 0 h 1651671"/>
              <a:gd name="connsiteX3" fmla="*/ 1792027 w 9955707"/>
              <a:gd name="connsiteY3" fmla="*/ 0 h 1651671"/>
              <a:gd name="connsiteX4" fmla="*/ 2654855 w 9955707"/>
              <a:gd name="connsiteY4" fmla="*/ 0 h 1651671"/>
              <a:gd name="connsiteX5" fmla="*/ 3318569 w 9955707"/>
              <a:gd name="connsiteY5" fmla="*/ 0 h 1651671"/>
              <a:gd name="connsiteX6" fmla="*/ 3683612 w 9955707"/>
              <a:gd name="connsiteY6" fmla="*/ 0 h 1651671"/>
              <a:gd name="connsiteX7" fmla="*/ 4446882 w 9955707"/>
              <a:gd name="connsiteY7" fmla="*/ 0 h 1651671"/>
              <a:gd name="connsiteX8" fmla="*/ 5309710 w 9955707"/>
              <a:gd name="connsiteY8" fmla="*/ 0 h 1651671"/>
              <a:gd name="connsiteX9" fmla="*/ 6072981 w 9955707"/>
              <a:gd name="connsiteY9" fmla="*/ 0 h 1651671"/>
              <a:gd name="connsiteX10" fmla="*/ 6637138 w 9955707"/>
              <a:gd name="connsiteY10" fmla="*/ 0 h 1651671"/>
              <a:gd name="connsiteX11" fmla="*/ 7400409 w 9955707"/>
              <a:gd name="connsiteY11" fmla="*/ 0 h 1651671"/>
              <a:gd name="connsiteX12" fmla="*/ 7865009 w 9955707"/>
              <a:gd name="connsiteY12" fmla="*/ 0 h 1651671"/>
              <a:gd name="connsiteX13" fmla="*/ 8628279 w 9955707"/>
              <a:gd name="connsiteY13" fmla="*/ 0 h 1651671"/>
              <a:gd name="connsiteX14" fmla="*/ 9192436 w 9955707"/>
              <a:gd name="connsiteY14" fmla="*/ 0 h 1651671"/>
              <a:gd name="connsiteX15" fmla="*/ 9955707 w 9955707"/>
              <a:gd name="connsiteY15" fmla="*/ 0 h 1651671"/>
              <a:gd name="connsiteX16" fmla="*/ 9955707 w 9955707"/>
              <a:gd name="connsiteY16" fmla="*/ 517524 h 1651671"/>
              <a:gd name="connsiteX17" fmla="*/ 9955707 w 9955707"/>
              <a:gd name="connsiteY17" fmla="*/ 1101114 h 1651671"/>
              <a:gd name="connsiteX18" fmla="*/ 9955707 w 9955707"/>
              <a:gd name="connsiteY18" fmla="*/ 1651671 h 1651671"/>
              <a:gd name="connsiteX19" fmla="*/ 9491107 w 9955707"/>
              <a:gd name="connsiteY19" fmla="*/ 1651671 h 1651671"/>
              <a:gd name="connsiteX20" fmla="*/ 8926951 w 9955707"/>
              <a:gd name="connsiteY20" fmla="*/ 1651671 h 1651671"/>
              <a:gd name="connsiteX21" fmla="*/ 8362794 w 9955707"/>
              <a:gd name="connsiteY21" fmla="*/ 1651671 h 1651671"/>
              <a:gd name="connsiteX22" fmla="*/ 7599523 w 9955707"/>
              <a:gd name="connsiteY22" fmla="*/ 1651671 h 1651671"/>
              <a:gd name="connsiteX23" fmla="*/ 7234480 w 9955707"/>
              <a:gd name="connsiteY23" fmla="*/ 1651671 h 1651671"/>
              <a:gd name="connsiteX24" fmla="*/ 6869438 w 9955707"/>
              <a:gd name="connsiteY24" fmla="*/ 1651671 h 1651671"/>
              <a:gd name="connsiteX25" fmla="*/ 6504395 w 9955707"/>
              <a:gd name="connsiteY25" fmla="*/ 1651671 h 1651671"/>
              <a:gd name="connsiteX26" fmla="*/ 5840681 w 9955707"/>
              <a:gd name="connsiteY26" fmla="*/ 1651671 h 1651671"/>
              <a:gd name="connsiteX27" fmla="*/ 5276525 w 9955707"/>
              <a:gd name="connsiteY27" fmla="*/ 1651671 h 1651671"/>
              <a:gd name="connsiteX28" fmla="*/ 4513254 w 9955707"/>
              <a:gd name="connsiteY28" fmla="*/ 1651671 h 1651671"/>
              <a:gd name="connsiteX29" fmla="*/ 3949097 w 9955707"/>
              <a:gd name="connsiteY29" fmla="*/ 1651671 h 1651671"/>
              <a:gd name="connsiteX30" fmla="*/ 3086269 w 9955707"/>
              <a:gd name="connsiteY30" fmla="*/ 1651671 h 1651671"/>
              <a:gd name="connsiteX31" fmla="*/ 2322998 w 9955707"/>
              <a:gd name="connsiteY31" fmla="*/ 1651671 h 1651671"/>
              <a:gd name="connsiteX32" fmla="*/ 1559727 w 9955707"/>
              <a:gd name="connsiteY32" fmla="*/ 1651671 h 1651671"/>
              <a:gd name="connsiteX33" fmla="*/ 796457 w 9955707"/>
              <a:gd name="connsiteY33" fmla="*/ 1651671 h 1651671"/>
              <a:gd name="connsiteX34" fmla="*/ 0 w 9955707"/>
              <a:gd name="connsiteY34" fmla="*/ 1651671 h 1651671"/>
              <a:gd name="connsiteX35" fmla="*/ 0 w 9955707"/>
              <a:gd name="connsiteY35" fmla="*/ 1084597 h 1651671"/>
              <a:gd name="connsiteX36" fmla="*/ 0 w 9955707"/>
              <a:gd name="connsiteY36" fmla="*/ 583590 h 1651671"/>
              <a:gd name="connsiteX37" fmla="*/ 0 w 9955707"/>
              <a:gd name="connsiteY37" fmla="*/ 0 h 165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955707" h="1651671" fill="none" extrusionOk="0">
                <a:moveTo>
                  <a:pt x="0" y="0"/>
                </a:moveTo>
                <a:cubicBezTo>
                  <a:pt x="242238" y="-2302"/>
                  <a:pt x="294375" y="24486"/>
                  <a:pt x="564157" y="0"/>
                </a:cubicBezTo>
                <a:cubicBezTo>
                  <a:pt x="833939" y="-24486"/>
                  <a:pt x="993604" y="31751"/>
                  <a:pt x="1227871" y="0"/>
                </a:cubicBezTo>
                <a:cubicBezTo>
                  <a:pt x="1462138" y="-31751"/>
                  <a:pt x="1583155" y="21264"/>
                  <a:pt x="1792027" y="0"/>
                </a:cubicBezTo>
                <a:cubicBezTo>
                  <a:pt x="2000899" y="-21264"/>
                  <a:pt x="2369777" y="-15188"/>
                  <a:pt x="2654855" y="0"/>
                </a:cubicBezTo>
                <a:cubicBezTo>
                  <a:pt x="2939933" y="15188"/>
                  <a:pt x="3027136" y="27772"/>
                  <a:pt x="3318569" y="0"/>
                </a:cubicBezTo>
                <a:cubicBezTo>
                  <a:pt x="3610002" y="-27772"/>
                  <a:pt x="3508920" y="16221"/>
                  <a:pt x="3683612" y="0"/>
                </a:cubicBezTo>
                <a:cubicBezTo>
                  <a:pt x="3858304" y="-16221"/>
                  <a:pt x="4219554" y="-33295"/>
                  <a:pt x="4446882" y="0"/>
                </a:cubicBezTo>
                <a:cubicBezTo>
                  <a:pt x="4674210" y="33295"/>
                  <a:pt x="5055649" y="-25526"/>
                  <a:pt x="5309710" y="0"/>
                </a:cubicBezTo>
                <a:cubicBezTo>
                  <a:pt x="5563771" y="25526"/>
                  <a:pt x="5901624" y="2197"/>
                  <a:pt x="6072981" y="0"/>
                </a:cubicBezTo>
                <a:cubicBezTo>
                  <a:pt x="6244338" y="-2197"/>
                  <a:pt x="6358402" y="9905"/>
                  <a:pt x="6637138" y="0"/>
                </a:cubicBezTo>
                <a:cubicBezTo>
                  <a:pt x="6915874" y="-9905"/>
                  <a:pt x="7132737" y="-1998"/>
                  <a:pt x="7400409" y="0"/>
                </a:cubicBezTo>
                <a:cubicBezTo>
                  <a:pt x="7668081" y="1998"/>
                  <a:pt x="7657824" y="-5358"/>
                  <a:pt x="7865009" y="0"/>
                </a:cubicBezTo>
                <a:cubicBezTo>
                  <a:pt x="8072194" y="5358"/>
                  <a:pt x="8284804" y="2901"/>
                  <a:pt x="8628279" y="0"/>
                </a:cubicBezTo>
                <a:cubicBezTo>
                  <a:pt x="8971754" y="-2901"/>
                  <a:pt x="9078682" y="-15224"/>
                  <a:pt x="9192436" y="0"/>
                </a:cubicBezTo>
                <a:cubicBezTo>
                  <a:pt x="9306190" y="15224"/>
                  <a:pt x="9728165" y="29773"/>
                  <a:pt x="9955707" y="0"/>
                </a:cubicBezTo>
                <a:cubicBezTo>
                  <a:pt x="9944930" y="155958"/>
                  <a:pt x="9970923" y="261553"/>
                  <a:pt x="9955707" y="517524"/>
                </a:cubicBezTo>
                <a:cubicBezTo>
                  <a:pt x="9940491" y="773495"/>
                  <a:pt x="9927781" y="916721"/>
                  <a:pt x="9955707" y="1101114"/>
                </a:cubicBezTo>
                <a:cubicBezTo>
                  <a:pt x="9983634" y="1285507"/>
                  <a:pt x="9962665" y="1490237"/>
                  <a:pt x="9955707" y="1651671"/>
                </a:cubicBezTo>
                <a:cubicBezTo>
                  <a:pt x="9729680" y="1658812"/>
                  <a:pt x="9692540" y="1671551"/>
                  <a:pt x="9491107" y="1651671"/>
                </a:cubicBezTo>
                <a:cubicBezTo>
                  <a:pt x="9289674" y="1631791"/>
                  <a:pt x="9056756" y="1649529"/>
                  <a:pt x="8926951" y="1651671"/>
                </a:cubicBezTo>
                <a:cubicBezTo>
                  <a:pt x="8797146" y="1653813"/>
                  <a:pt x="8606268" y="1633699"/>
                  <a:pt x="8362794" y="1651671"/>
                </a:cubicBezTo>
                <a:cubicBezTo>
                  <a:pt x="8119320" y="1669643"/>
                  <a:pt x="7765637" y="1680270"/>
                  <a:pt x="7599523" y="1651671"/>
                </a:cubicBezTo>
                <a:cubicBezTo>
                  <a:pt x="7433409" y="1623072"/>
                  <a:pt x="7312719" y="1661254"/>
                  <a:pt x="7234480" y="1651671"/>
                </a:cubicBezTo>
                <a:cubicBezTo>
                  <a:pt x="7156241" y="1642088"/>
                  <a:pt x="7045661" y="1658486"/>
                  <a:pt x="6869438" y="1651671"/>
                </a:cubicBezTo>
                <a:cubicBezTo>
                  <a:pt x="6693215" y="1644856"/>
                  <a:pt x="6599928" y="1640993"/>
                  <a:pt x="6504395" y="1651671"/>
                </a:cubicBezTo>
                <a:cubicBezTo>
                  <a:pt x="6408862" y="1662349"/>
                  <a:pt x="6171477" y="1637707"/>
                  <a:pt x="5840681" y="1651671"/>
                </a:cubicBezTo>
                <a:cubicBezTo>
                  <a:pt x="5509885" y="1665635"/>
                  <a:pt x="5401558" y="1626402"/>
                  <a:pt x="5276525" y="1651671"/>
                </a:cubicBezTo>
                <a:cubicBezTo>
                  <a:pt x="5151492" y="1676940"/>
                  <a:pt x="4666468" y="1643528"/>
                  <a:pt x="4513254" y="1651671"/>
                </a:cubicBezTo>
                <a:cubicBezTo>
                  <a:pt x="4360040" y="1659814"/>
                  <a:pt x="4172848" y="1665676"/>
                  <a:pt x="3949097" y="1651671"/>
                </a:cubicBezTo>
                <a:cubicBezTo>
                  <a:pt x="3725346" y="1637666"/>
                  <a:pt x="3272174" y="1612162"/>
                  <a:pt x="3086269" y="1651671"/>
                </a:cubicBezTo>
                <a:cubicBezTo>
                  <a:pt x="2900364" y="1691180"/>
                  <a:pt x="2573033" y="1659018"/>
                  <a:pt x="2322998" y="1651671"/>
                </a:cubicBezTo>
                <a:cubicBezTo>
                  <a:pt x="2072963" y="1644324"/>
                  <a:pt x="1842732" y="1659517"/>
                  <a:pt x="1559727" y="1651671"/>
                </a:cubicBezTo>
                <a:cubicBezTo>
                  <a:pt x="1276722" y="1643825"/>
                  <a:pt x="1152331" y="1656342"/>
                  <a:pt x="796457" y="1651671"/>
                </a:cubicBezTo>
                <a:cubicBezTo>
                  <a:pt x="440583" y="1647001"/>
                  <a:pt x="344657" y="1643161"/>
                  <a:pt x="0" y="1651671"/>
                </a:cubicBezTo>
                <a:cubicBezTo>
                  <a:pt x="19062" y="1373353"/>
                  <a:pt x="-8647" y="1227202"/>
                  <a:pt x="0" y="1084597"/>
                </a:cubicBezTo>
                <a:cubicBezTo>
                  <a:pt x="8647" y="941992"/>
                  <a:pt x="6209" y="699958"/>
                  <a:pt x="0" y="583590"/>
                </a:cubicBezTo>
                <a:cubicBezTo>
                  <a:pt x="-6209" y="467222"/>
                  <a:pt x="21082" y="246279"/>
                  <a:pt x="0" y="0"/>
                </a:cubicBezTo>
                <a:close/>
              </a:path>
              <a:path w="9955707" h="1651671" stroke="0" extrusionOk="0">
                <a:moveTo>
                  <a:pt x="0" y="0"/>
                </a:moveTo>
                <a:cubicBezTo>
                  <a:pt x="283037" y="5132"/>
                  <a:pt x="454422" y="3791"/>
                  <a:pt x="763271" y="0"/>
                </a:cubicBezTo>
                <a:cubicBezTo>
                  <a:pt x="1072120" y="-3791"/>
                  <a:pt x="1240568" y="-17370"/>
                  <a:pt x="1426985" y="0"/>
                </a:cubicBezTo>
                <a:cubicBezTo>
                  <a:pt x="1613402" y="17370"/>
                  <a:pt x="1866338" y="4448"/>
                  <a:pt x="2289813" y="0"/>
                </a:cubicBezTo>
                <a:cubicBezTo>
                  <a:pt x="2713288" y="-4448"/>
                  <a:pt x="2690933" y="18609"/>
                  <a:pt x="2953526" y="0"/>
                </a:cubicBezTo>
                <a:cubicBezTo>
                  <a:pt x="3216119" y="-18609"/>
                  <a:pt x="3401732" y="-8826"/>
                  <a:pt x="3617240" y="0"/>
                </a:cubicBezTo>
                <a:cubicBezTo>
                  <a:pt x="3832748" y="8826"/>
                  <a:pt x="3885039" y="6847"/>
                  <a:pt x="3982283" y="0"/>
                </a:cubicBezTo>
                <a:cubicBezTo>
                  <a:pt x="4079527" y="-6847"/>
                  <a:pt x="4194824" y="-16927"/>
                  <a:pt x="4347325" y="0"/>
                </a:cubicBezTo>
                <a:cubicBezTo>
                  <a:pt x="4499826" y="16927"/>
                  <a:pt x="4865255" y="2822"/>
                  <a:pt x="5011039" y="0"/>
                </a:cubicBezTo>
                <a:cubicBezTo>
                  <a:pt x="5156823" y="-2822"/>
                  <a:pt x="5435204" y="7300"/>
                  <a:pt x="5774310" y="0"/>
                </a:cubicBezTo>
                <a:cubicBezTo>
                  <a:pt x="6113416" y="-7300"/>
                  <a:pt x="6056277" y="-21327"/>
                  <a:pt x="6238910" y="0"/>
                </a:cubicBezTo>
                <a:cubicBezTo>
                  <a:pt x="6421543" y="21327"/>
                  <a:pt x="6710340" y="10661"/>
                  <a:pt x="7002181" y="0"/>
                </a:cubicBezTo>
                <a:cubicBezTo>
                  <a:pt x="7294022" y="-10661"/>
                  <a:pt x="7200977" y="-1292"/>
                  <a:pt x="7367223" y="0"/>
                </a:cubicBezTo>
                <a:cubicBezTo>
                  <a:pt x="7533469" y="1292"/>
                  <a:pt x="7763407" y="14266"/>
                  <a:pt x="7931380" y="0"/>
                </a:cubicBezTo>
                <a:cubicBezTo>
                  <a:pt x="8099353" y="-14266"/>
                  <a:pt x="8218568" y="-853"/>
                  <a:pt x="8296422" y="0"/>
                </a:cubicBezTo>
                <a:cubicBezTo>
                  <a:pt x="8374276" y="853"/>
                  <a:pt x="8695482" y="21549"/>
                  <a:pt x="8860579" y="0"/>
                </a:cubicBezTo>
                <a:cubicBezTo>
                  <a:pt x="9025676" y="-21549"/>
                  <a:pt x="9417128" y="-53864"/>
                  <a:pt x="9955707" y="0"/>
                </a:cubicBezTo>
                <a:cubicBezTo>
                  <a:pt x="9936434" y="164322"/>
                  <a:pt x="9945991" y="336808"/>
                  <a:pt x="9955707" y="550557"/>
                </a:cubicBezTo>
                <a:cubicBezTo>
                  <a:pt x="9965423" y="764306"/>
                  <a:pt x="9942226" y="849044"/>
                  <a:pt x="9955707" y="1051564"/>
                </a:cubicBezTo>
                <a:cubicBezTo>
                  <a:pt x="9969188" y="1254084"/>
                  <a:pt x="9964747" y="1461770"/>
                  <a:pt x="9955707" y="1651671"/>
                </a:cubicBezTo>
                <a:cubicBezTo>
                  <a:pt x="9680185" y="1667664"/>
                  <a:pt x="9521532" y="1641950"/>
                  <a:pt x="9391550" y="1651671"/>
                </a:cubicBezTo>
                <a:cubicBezTo>
                  <a:pt x="9261568" y="1661392"/>
                  <a:pt x="8730495" y="1678834"/>
                  <a:pt x="8528722" y="1651671"/>
                </a:cubicBezTo>
                <a:cubicBezTo>
                  <a:pt x="8326949" y="1624508"/>
                  <a:pt x="8013834" y="1640131"/>
                  <a:pt x="7765451" y="1651671"/>
                </a:cubicBezTo>
                <a:cubicBezTo>
                  <a:pt x="7517068" y="1663211"/>
                  <a:pt x="7450735" y="1646009"/>
                  <a:pt x="7300852" y="1651671"/>
                </a:cubicBezTo>
                <a:cubicBezTo>
                  <a:pt x="7150969" y="1657333"/>
                  <a:pt x="6878721" y="1647419"/>
                  <a:pt x="6736695" y="1651671"/>
                </a:cubicBezTo>
                <a:cubicBezTo>
                  <a:pt x="6594669" y="1655923"/>
                  <a:pt x="6341019" y="1634785"/>
                  <a:pt x="5973424" y="1651671"/>
                </a:cubicBezTo>
                <a:cubicBezTo>
                  <a:pt x="5605829" y="1668557"/>
                  <a:pt x="5727019" y="1651575"/>
                  <a:pt x="5608382" y="1651671"/>
                </a:cubicBezTo>
                <a:cubicBezTo>
                  <a:pt x="5489745" y="1651767"/>
                  <a:pt x="5146409" y="1658059"/>
                  <a:pt x="4944668" y="1651671"/>
                </a:cubicBezTo>
                <a:cubicBezTo>
                  <a:pt x="4742927" y="1645283"/>
                  <a:pt x="4650770" y="1678085"/>
                  <a:pt x="4380511" y="1651671"/>
                </a:cubicBezTo>
                <a:cubicBezTo>
                  <a:pt x="4110252" y="1625257"/>
                  <a:pt x="3853181" y="1643771"/>
                  <a:pt x="3716797" y="1651671"/>
                </a:cubicBezTo>
                <a:cubicBezTo>
                  <a:pt x="3580413" y="1659571"/>
                  <a:pt x="3306111" y="1684746"/>
                  <a:pt x="3053083" y="1651671"/>
                </a:cubicBezTo>
                <a:cubicBezTo>
                  <a:pt x="2800055" y="1618596"/>
                  <a:pt x="2448710" y="1664971"/>
                  <a:pt x="2289813" y="1651671"/>
                </a:cubicBezTo>
                <a:cubicBezTo>
                  <a:pt x="2130916" y="1638372"/>
                  <a:pt x="2052653" y="1657501"/>
                  <a:pt x="1924770" y="1651671"/>
                </a:cubicBezTo>
                <a:cubicBezTo>
                  <a:pt x="1796887" y="1645841"/>
                  <a:pt x="1416943" y="1667339"/>
                  <a:pt x="1061942" y="1651671"/>
                </a:cubicBezTo>
                <a:cubicBezTo>
                  <a:pt x="706941" y="1636003"/>
                  <a:pt x="860500" y="1663840"/>
                  <a:pt x="696899" y="1651671"/>
                </a:cubicBezTo>
                <a:cubicBezTo>
                  <a:pt x="533298" y="1639502"/>
                  <a:pt x="288253" y="1632704"/>
                  <a:pt x="0" y="1651671"/>
                </a:cubicBezTo>
                <a:cubicBezTo>
                  <a:pt x="-11459" y="1402105"/>
                  <a:pt x="-17399" y="1364307"/>
                  <a:pt x="0" y="1101114"/>
                </a:cubicBezTo>
                <a:cubicBezTo>
                  <a:pt x="17399" y="837921"/>
                  <a:pt x="4003" y="789620"/>
                  <a:pt x="0" y="583590"/>
                </a:cubicBezTo>
                <a:cubicBezTo>
                  <a:pt x="-4003" y="377560"/>
                  <a:pt x="12636" y="165163"/>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1219170">
              <a:spcBef>
                <a:spcPts val="0"/>
              </a:spcBef>
              <a:buClr>
                <a:srgbClr val="000000"/>
              </a:buClr>
              <a:buNone/>
              <a:defRPr/>
            </a:pPr>
            <a:r>
              <a:rPr lang="vi-VN" b="1" dirty="0">
                <a:solidFill>
                  <a:srgbClr val="002060"/>
                </a:solidFill>
                <a:latin typeface="Calibri" panose="020F0502020204030204" pitchFamily="34" charset="0"/>
                <a:cs typeface="Calibri" panose="020F0502020204030204" pitchFamily="34" charset="0"/>
              </a:rPr>
              <a:t>3</a:t>
            </a:r>
            <a:r>
              <a:rPr lang="en-US" b="1" dirty="0">
                <a:solidFill>
                  <a:srgbClr val="002060"/>
                </a:solidFill>
                <a:latin typeface="Calibri" panose="020F0502020204030204" pitchFamily="34" charset="0"/>
                <a:cs typeface="Calibri" panose="020F0502020204030204" pitchFamily="34" charset="0"/>
              </a:rPr>
              <a:t>. </a:t>
            </a:r>
            <a:r>
              <a:rPr lang="vi-VN" b="1" dirty="0">
                <a:solidFill>
                  <a:srgbClr val="002060"/>
                </a:solidFill>
                <a:latin typeface="Calibri" panose="020F0502020204030204" pitchFamily="34" charset="0"/>
                <a:cs typeface="Calibri" panose="020F0502020204030204" pitchFamily="34" charset="0"/>
              </a:rPr>
              <a:t>Tìm động từ trong câu tục ngữ dưới đây</a:t>
            </a:r>
          </a:p>
          <a:p>
            <a:pPr lvl="0" algn="ctr" defTabSz="1219170">
              <a:spcBef>
                <a:spcPts val="0"/>
              </a:spcBef>
              <a:buClr>
                <a:srgbClr val="000000"/>
              </a:buClr>
              <a:buNone/>
              <a:defRPr/>
            </a:pPr>
            <a:endParaRPr lang="vi-VN" b="1" dirty="0">
              <a:solidFill>
                <a:srgbClr val="002060"/>
              </a:solidFill>
              <a:latin typeface="Calibri" panose="020F0502020204030204" pitchFamily="34" charset="0"/>
              <a:cs typeface="Calibri" panose="020F0502020204030204" pitchFamily="34" charset="0"/>
            </a:endParaRPr>
          </a:p>
          <a:p>
            <a:pPr lvl="0" algn="ctr" defTabSz="1219170">
              <a:spcBef>
                <a:spcPts val="0"/>
              </a:spcBef>
              <a:buClr>
                <a:srgbClr val="000000"/>
              </a:buClr>
              <a:buNone/>
              <a:defRPr/>
            </a:pPr>
            <a:r>
              <a:rPr lang="vi-VN" dirty="0">
                <a:solidFill>
                  <a:srgbClr val="002060"/>
                </a:solidFill>
                <a:latin typeface="Calibri" panose="020F0502020204030204" pitchFamily="34" charset="0"/>
                <a:cs typeface="Calibri" panose="020F0502020204030204" pitchFamily="34" charset="0"/>
              </a:rPr>
              <a:t>d. Đi một ngày đàng, học một sàng khôn</a:t>
            </a:r>
            <a:endParaRPr lang="en-US" b="1" kern="0" dirty="0">
              <a:solidFill>
                <a:srgbClr val="002060"/>
              </a:solidFill>
              <a:latin typeface="Calibri" panose="020F0502020204030204" pitchFamily="34" charset="0"/>
              <a:cs typeface="Calibri" panose="020F0502020204030204" pitchFamily="34" charset="0"/>
              <a:sym typeface="Arial"/>
            </a:endParaRPr>
          </a:p>
        </p:txBody>
      </p:sp>
      <p:pic>
        <p:nvPicPr>
          <p:cNvPr id="5" name="Tieng-tinh-tinh-www_nhacchuongvui_com.mp3">
            <a:hlinkClick r:id="" action="ppaction://media"/>
            <a:extLst>
              <a:ext uri="{FF2B5EF4-FFF2-40B4-BE49-F238E27FC236}">
                <a16:creationId xmlns:a16="http://schemas.microsoft.com/office/drawing/2014/main" id="{694B5223-0C4F-1C41-E8D7-DCA913978F1B}"/>
              </a:ext>
            </a:extLst>
          </p:cNvPr>
          <p:cNvPicPr>
            <a:picLocks noRot="1" noChangeAspect="1"/>
          </p:cNvPicPr>
          <p:nvPr>
            <a:audi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12493625" y="6111875"/>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ieng-tinh-tinh-www_nhacchuongvui_com.mp3">
            <a:hlinkClick r:id="" action="ppaction://media"/>
            <a:extLst>
              <a:ext uri="{FF2B5EF4-FFF2-40B4-BE49-F238E27FC236}">
                <a16:creationId xmlns:a16="http://schemas.microsoft.com/office/drawing/2014/main" id="{01DC1D30-86B3-49F7-B48E-BA23458C2B6B}"/>
              </a:ext>
            </a:extLst>
          </p:cNvPr>
          <p:cNvPicPr>
            <a:picLocks noRot="1" noChangeAspect="1"/>
          </p:cNvPicPr>
          <p:nvPr>
            <a:audioFile r:link="rId2"/>
            <p:extLst>
              <p:ext uri="{DAA4B4D4-6D71-4841-9C94-3DE7FCFB9230}">
                <p14:media xmlns:p14="http://schemas.microsoft.com/office/powerpoint/2010/main" r:link="rId1"/>
              </p:ext>
            </p:extLst>
          </p:nvPr>
        </p:nvPicPr>
        <p:blipFill>
          <a:blip r:embed="rId9">
            <a:extLst>
              <a:ext uri="{28A0092B-C50C-407E-A947-70E740481C1C}">
                <a14:useLocalDpi xmlns:a14="http://schemas.microsoft.com/office/drawing/2010/main" val="0"/>
              </a:ext>
            </a:extLst>
          </a:blip>
          <a:srcRect/>
          <a:stretch>
            <a:fillRect/>
          </a:stretch>
        </p:blipFill>
        <p:spPr bwMode="auto">
          <a:xfrm>
            <a:off x="12493625" y="81915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3C57F766-4381-9C75-7E63-57B89316DF72}"/>
              </a:ext>
            </a:extLst>
          </p:cNvPr>
          <p:cNvCxnSpPr/>
          <p:nvPr/>
        </p:nvCxnSpPr>
        <p:spPr>
          <a:xfrm>
            <a:off x="4876800" y="4114800"/>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18" descr="j0234131">
            <a:extLst>
              <a:ext uri="{FF2B5EF4-FFF2-40B4-BE49-F238E27FC236}">
                <a16:creationId xmlns:a16="http://schemas.microsoft.com/office/drawing/2014/main" id="{4F3CF642-FBE7-9ECB-16D7-E8DB78D18A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6563" y="490538"/>
            <a:ext cx="1217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19">
            <a:extLst>
              <a:ext uri="{FF2B5EF4-FFF2-40B4-BE49-F238E27FC236}">
                <a16:creationId xmlns:a16="http://schemas.microsoft.com/office/drawing/2014/main" id="{9C24B7FC-7422-98D6-7C8D-D77330A47777}"/>
              </a:ext>
            </a:extLst>
          </p:cNvPr>
          <p:cNvSpPr>
            <a:spLocks noChangeArrowheads="1" noChangeShapeType="1" noTextEdit="1"/>
          </p:cNvSpPr>
          <p:nvPr/>
        </p:nvSpPr>
        <p:spPr bwMode="auto">
          <a:xfrm>
            <a:off x="1731964" y="8255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00</a:t>
            </a:r>
          </a:p>
        </p:txBody>
      </p:sp>
      <p:sp>
        <p:nvSpPr>
          <p:cNvPr id="10" name="WordArt 20">
            <a:extLst>
              <a:ext uri="{FF2B5EF4-FFF2-40B4-BE49-F238E27FC236}">
                <a16:creationId xmlns:a16="http://schemas.microsoft.com/office/drawing/2014/main" id="{7F6C967F-D14B-43F6-4395-2C73EE9E5CBC}"/>
              </a:ext>
            </a:extLst>
          </p:cNvPr>
          <p:cNvSpPr>
            <a:spLocks noChangeArrowheads="1" noChangeShapeType="1" noTextEdit="1"/>
          </p:cNvSpPr>
          <p:nvPr/>
        </p:nvSpPr>
        <p:spPr bwMode="auto">
          <a:xfrm>
            <a:off x="1768476" y="874714"/>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05</a:t>
            </a:r>
          </a:p>
        </p:txBody>
      </p:sp>
      <p:sp>
        <p:nvSpPr>
          <p:cNvPr id="11" name="WordArt 21">
            <a:extLst>
              <a:ext uri="{FF2B5EF4-FFF2-40B4-BE49-F238E27FC236}">
                <a16:creationId xmlns:a16="http://schemas.microsoft.com/office/drawing/2014/main" id="{9C50A273-2B41-30A7-7A57-F515325691C5}"/>
              </a:ext>
            </a:extLst>
          </p:cNvPr>
          <p:cNvSpPr>
            <a:spLocks noChangeArrowheads="1" noChangeShapeType="1" noTextEdit="1"/>
          </p:cNvSpPr>
          <p:nvPr/>
        </p:nvSpPr>
        <p:spPr bwMode="auto">
          <a:xfrm>
            <a:off x="1792289" y="8128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04</a:t>
            </a:r>
          </a:p>
        </p:txBody>
      </p:sp>
      <p:sp>
        <p:nvSpPr>
          <p:cNvPr id="12" name="WordArt 22">
            <a:extLst>
              <a:ext uri="{FF2B5EF4-FFF2-40B4-BE49-F238E27FC236}">
                <a16:creationId xmlns:a16="http://schemas.microsoft.com/office/drawing/2014/main" id="{803BC1E9-AB9C-F1DE-0741-0AA438DC77DB}"/>
              </a:ext>
            </a:extLst>
          </p:cNvPr>
          <p:cNvSpPr>
            <a:spLocks noChangeArrowheads="1" noChangeShapeType="1" noTextEdit="1"/>
          </p:cNvSpPr>
          <p:nvPr/>
        </p:nvSpPr>
        <p:spPr bwMode="auto">
          <a:xfrm>
            <a:off x="1835151" y="889000"/>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03</a:t>
            </a:r>
          </a:p>
        </p:txBody>
      </p:sp>
      <p:sp>
        <p:nvSpPr>
          <p:cNvPr id="13" name="WordArt 23">
            <a:extLst>
              <a:ext uri="{FF2B5EF4-FFF2-40B4-BE49-F238E27FC236}">
                <a16:creationId xmlns:a16="http://schemas.microsoft.com/office/drawing/2014/main" id="{0BC503DA-1FEB-A442-5818-D923E19DEF0F}"/>
              </a:ext>
            </a:extLst>
          </p:cNvPr>
          <p:cNvSpPr>
            <a:spLocks noChangeArrowheads="1" noChangeShapeType="1" noTextEdit="1"/>
          </p:cNvSpPr>
          <p:nvPr/>
        </p:nvSpPr>
        <p:spPr bwMode="auto">
          <a:xfrm>
            <a:off x="1792289" y="860425"/>
            <a:ext cx="911225" cy="719138"/>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02</a:t>
            </a:r>
          </a:p>
        </p:txBody>
      </p:sp>
      <p:sp>
        <p:nvSpPr>
          <p:cNvPr id="14" name="WordArt 24">
            <a:extLst>
              <a:ext uri="{FF2B5EF4-FFF2-40B4-BE49-F238E27FC236}">
                <a16:creationId xmlns:a16="http://schemas.microsoft.com/office/drawing/2014/main" id="{B1F9A1BA-001B-636F-5985-C348770DC121}"/>
              </a:ext>
            </a:extLst>
          </p:cNvPr>
          <p:cNvSpPr>
            <a:spLocks noChangeArrowheads="1" noChangeShapeType="1" noTextEdit="1"/>
          </p:cNvSpPr>
          <p:nvPr/>
        </p:nvSpPr>
        <p:spPr bwMode="auto">
          <a:xfrm>
            <a:off x="1725614" y="827089"/>
            <a:ext cx="911225" cy="719137"/>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a:noFill/>
                </a:ln>
                <a:gradFill rotWithShape="1">
                  <a:gsLst>
                    <a:gs pos="0">
                      <a:srgbClr val="9999FF"/>
                    </a:gs>
                    <a:gs pos="100000">
                      <a:srgbClr val="660066"/>
                    </a:gs>
                  </a:gsLst>
                  <a:path path="rect">
                    <a:fillToRect l="50000" t="50000" r="50000" b="50000"/>
                  </a:path>
                </a:gradFill>
                <a:effectLst>
                  <a:outerShdw dist="35921" dir="2700000" algn="ctr" rotWithShape="0">
                    <a:srgbClr val="C0C0C0">
                      <a:alpha val="79999"/>
                    </a:srgbClr>
                  </a:outerShdw>
                </a:effectLst>
                <a:uLnTx/>
                <a:uFillTx/>
                <a:latin typeface="Arial" panose="020B0604020202020204" pitchFamily="34" charset="0"/>
                <a:ea typeface="+mn-ea"/>
                <a:cs typeface="Arial" panose="020B0604020202020204" pitchFamily="34" charset="0"/>
              </a:rPr>
              <a:t>01</a:t>
            </a:r>
          </a:p>
        </p:txBody>
      </p:sp>
      <p:sp>
        <p:nvSpPr>
          <p:cNvPr id="15" name="AutoShape 5">
            <a:extLst>
              <a:ext uri="{FF2B5EF4-FFF2-40B4-BE49-F238E27FC236}">
                <a16:creationId xmlns:a16="http://schemas.microsoft.com/office/drawing/2014/main" id="{9A181BFE-EFBD-B91F-D7E9-55236A43BB66}"/>
              </a:ext>
            </a:extLst>
          </p:cNvPr>
          <p:cNvSpPr>
            <a:spLocks noChangeArrowheads="1"/>
          </p:cNvSpPr>
          <p:nvPr/>
        </p:nvSpPr>
        <p:spPr bwMode="auto">
          <a:xfrm>
            <a:off x="3069371" y="3429000"/>
            <a:ext cx="2972407" cy="793750"/>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 A.</a:t>
            </a:r>
            <a:r>
              <a:rPr lang="vi-VN" sz="3200" b="1" noProof="0" dirty="0">
                <a:solidFill>
                  <a:schemeClr val="tx1"/>
                </a:solidFill>
                <a:cs typeface="Arial" panose="020B0604020202020204" pitchFamily="34" charset="0"/>
              </a:rPr>
              <a:t> </a:t>
            </a:r>
            <a:r>
              <a:rPr lang="vi-VN" sz="3200" b="1" dirty="0">
                <a:solidFill>
                  <a:schemeClr val="tx1"/>
                </a:solidFill>
                <a:cs typeface="Arial" panose="020B0604020202020204" pitchFamily="34" charset="0"/>
              </a:rPr>
              <a:t>đ</a:t>
            </a:r>
            <a:r>
              <a:rPr lang="vi-VN" sz="3200" b="1" noProof="0">
                <a:solidFill>
                  <a:schemeClr val="tx1"/>
                </a:solidFill>
                <a:cs typeface="Arial" panose="020B0604020202020204" pitchFamily="34" charset="0"/>
              </a:rPr>
              <a:t>i, </a:t>
            </a:r>
            <a:r>
              <a:rPr lang="vi-VN" sz="3200" b="1" noProof="0" dirty="0">
                <a:solidFill>
                  <a:schemeClr val="tx1"/>
                </a:solidFill>
                <a:cs typeface="Arial" panose="020B0604020202020204" pitchFamily="34" charset="0"/>
              </a:rPr>
              <a:t>ngày</a:t>
            </a:r>
            <a:endParaRPr kumimoji="0" lang="en-US" sz="3200" b="1" i="0" u="none" strike="noStrike" kern="1200" cap="none" spc="0" normalizeH="0" baseline="0" noProof="0" dirty="0">
              <a:ln>
                <a:noFill/>
              </a:ln>
              <a:solidFill>
                <a:schemeClr val="tx1"/>
              </a:solidFill>
              <a:effectLst/>
              <a:uLnTx/>
              <a:uFillTx/>
              <a:cs typeface="Arial" panose="020B0604020202020204" pitchFamily="34" charset="0"/>
            </a:endParaRPr>
          </a:p>
        </p:txBody>
      </p:sp>
      <p:sp>
        <p:nvSpPr>
          <p:cNvPr id="16" name="AutoShape 6">
            <a:extLst>
              <a:ext uri="{FF2B5EF4-FFF2-40B4-BE49-F238E27FC236}">
                <a16:creationId xmlns:a16="http://schemas.microsoft.com/office/drawing/2014/main" id="{E274366C-6EE1-8D81-285E-FB6FC412380B}"/>
              </a:ext>
            </a:extLst>
          </p:cNvPr>
          <p:cNvSpPr>
            <a:spLocks noChangeArrowheads="1"/>
          </p:cNvSpPr>
          <p:nvPr/>
        </p:nvSpPr>
        <p:spPr bwMode="auto">
          <a:xfrm>
            <a:off x="7854685" y="4330915"/>
            <a:ext cx="3927008" cy="858838"/>
          </a:xfrm>
          <a:prstGeom prst="roundRect">
            <a:avLst>
              <a:gd name="adj" fmla="val 16667"/>
            </a:avLst>
          </a:prstGeom>
          <a:noFill/>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 </a:t>
            </a:r>
            <a:r>
              <a:rPr lang="vi-VN" sz="3200" b="1" dirty="0">
                <a:solidFill>
                  <a:schemeClr val="tx1"/>
                </a:solidFill>
                <a:cs typeface="Arial" panose="020B0604020202020204" pitchFamily="34" charset="0"/>
              </a:rPr>
              <a:t>D</a:t>
            </a:r>
            <a:r>
              <a:rPr kumimoji="0" lang="en-US" sz="3200" b="1" i="0" u="none" strike="noStrike" kern="1200" cap="none" spc="0" normalizeH="0" baseline="0" noProof="0" dirty="0">
                <a:ln>
                  <a:noFill/>
                </a:ln>
                <a:solidFill>
                  <a:schemeClr val="tx1"/>
                </a:solidFill>
                <a:effectLst/>
                <a:uLnTx/>
                <a:uFillTx/>
                <a:ea typeface="+mn-ea"/>
                <a:cs typeface="Arial" panose="020B0604020202020204" pitchFamily="34" charset="0"/>
              </a:rPr>
              <a:t>.</a:t>
            </a:r>
            <a:r>
              <a:rPr lang="vi-VN" sz="3200" b="1" dirty="0">
                <a:solidFill>
                  <a:schemeClr val="tx1"/>
                </a:solidFill>
                <a:cs typeface="Arial" panose="020B0604020202020204" pitchFamily="34" charset="0"/>
              </a:rPr>
              <a:t>ngày, sàng</a:t>
            </a:r>
            <a:endParaRPr kumimoji="0" lang="en-US" sz="3200" b="1" i="0" u="none" strike="noStrike" kern="1200" cap="none" spc="0" normalizeH="0" baseline="0" noProof="0" dirty="0">
              <a:ln>
                <a:noFill/>
              </a:ln>
              <a:solidFill>
                <a:schemeClr val="tx1"/>
              </a:solidFill>
              <a:effectLst/>
              <a:uLnTx/>
              <a:uFillTx/>
              <a:cs typeface="Arial" panose="020B0604020202020204" pitchFamily="34" charset="0"/>
            </a:endParaRPr>
          </a:p>
        </p:txBody>
      </p:sp>
      <p:sp>
        <p:nvSpPr>
          <p:cNvPr id="17" name="AutoShape 6">
            <a:extLst>
              <a:ext uri="{FF2B5EF4-FFF2-40B4-BE49-F238E27FC236}">
                <a16:creationId xmlns:a16="http://schemas.microsoft.com/office/drawing/2014/main" id="{CC9C88A5-2B75-9C62-0DF3-E7A57D8DCF99}"/>
              </a:ext>
            </a:extLst>
          </p:cNvPr>
          <p:cNvSpPr>
            <a:spLocks noChangeArrowheads="1"/>
          </p:cNvSpPr>
          <p:nvPr/>
        </p:nvSpPr>
        <p:spPr bwMode="auto">
          <a:xfrm>
            <a:off x="7901179" y="3409622"/>
            <a:ext cx="2919972" cy="841259"/>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lvl="0">
              <a:defRPr/>
            </a:pPr>
            <a:r>
              <a:rPr lang="vi-VN" sz="3200" b="1" dirty="0">
                <a:solidFill>
                  <a:prstClr val="black"/>
                </a:solidFill>
                <a:cs typeface="Arial" panose="020B0604020202020204" pitchFamily="34" charset="0"/>
              </a:rPr>
              <a:t>C. đi, học</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18" name="AutoShape 6">
            <a:extLst>
              <a:ext uri="{FF2B5EF4-FFF2-40B4-BE49-F238E27FC236}">
                <a16:creationId xmlns:a16="http://schemas.microsoft.com/office/drawing/2014/main" id="{B9819BD2-7036-3D8D-AF92-F17E0CCA7E43}"/>
              </a:ext>
            </a:extLst>
          </p:cNvPr>
          <p:cNvSpPr>
            <a:spLocks noChangeArrowheads="1"/>
          </p:cNvSpPr>
          <p:nvPr/>
        </p:nvSpPr>
        <p:spPr bwMode="auto">
          <a:xfrm>
            <a:off x="3087974" y="4362138"/>
            <a:ext cx="2935233" cy="807385"/>
          </a:xfrm>
          <a:prstGeom prst="roundRect">
            <a:avLst>
              <a:gd name="adj" fmla="val 16667"/>
            </a:avLst>
          </a:prstGeom>
          <a:noFill/>
          <a:ln>
            <a:noFill/>
          </a:ln>
        </p:spPr>
        <p:style>
          <a:lnRef idx="3">
            <a:schemeClr val="lt1"/>
          </a:lnRef>
          <a:fillRef idx="1">
            <a:schemeClr val="accent6"/>
          </a:fillRef>
          <a:effectRef idx="1">
            <a:schemeClr val="accent6"/>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cs typeface="Arial" panose="020B0604020202020204" pitchFamily="34" charset="0"/>
              </a:rPr>
              <a:t>B. học, sàng </a:t>
            </a:r>
            <a:endParaRPr kumimoji="0" lang="en-US" sz="3200" b="1" i="0" u="none" strike="noStrike" kern="1200" cap="none" spc="0" normalizeH="0" baseline="0" noProof="0" dirty="0">
              <a:ln>
                <a:noFill/>
              </a:ln>
              <a:solidFill>
                <a:srgbClr val="1E09B7"/>
              </a:solidFill>
              <a:effectLst/>
              <a:uLnTx/>
              <a:uFillTx/>
              <a:ea typeface="+mn-ea"/>
              <a:cs typeface="Arial" panose="020B0604020202020204" pitchFamily="34" charset="0"/>
            </a:endParaRPr>
          </a:p>
        </p:txBody>
      </p:sp>
      <p:sp>
        <p:nvSpPr>
          <p:cNvPr id="19" name="Rectangle 82">
            <a:extLst>
              <a:ext uri="{FF2B5EF4-FFF2-40B4-BE49-F238E27FC236}">
                <a16:creationId xmlns:a16="http://schemas.microsoft.com/office/drawing/2014/main" id="{DF44F7C4-E4E6-2F8E-8A3D-BD3B2F0E114A}"/>
              </a:ext>
            </a:extLst>
          </p:cNvPr>
          <p:cNvSpPr/>
          <p:nvPr/>
        </p:nvSpPr>
        <p:spPr>
          <a:xfrm>
            <a:off x="9915837" y="6724276"/>
            <a:ext cx="2047981" cy="151504"/>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13A78BCC-9066-897A-BF26-7C6D91EA5CFC}"/>
              </a:ext>
            </a:extLst>
          </p:cNvPr>
          <p:cNvSpPr/>
          <p:nvPr/>
        </p:nvSpPr>
        <p:spPr>
          <a:xfrm>
            <a:off x="10019270" y="3850095"/>
            <a:ext cx="17779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rPr>
              <a:t>TÊN PHẦN QUÀ/</a:t>
            </a:r>
          </a:p>
        </p:txBody>
      </p:sp>
    </p:spTree>
    <p:extLst>
      <p:ext uri="{BB962C8B-B14F-4D97-AF65-F5344CB8AC3E}">
        <p14:creationId xmlns:p14="http://schemas.microsoft.com/office/powerpoint/2010/main" val="259808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par>
                          <p:cTn id="41" fill="hold">
                            <p:stCondLst>
                              <p:cond delay="500"/>
                            </p:stCondLst>
                            <p:childTnLst>
                              <p:par>
                                <p:cTn id="42" presetID="3" presetClass="entr" presetSubtype="5"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ding.wav"/>
                                        </p:tgtEl>
                                      </p:cMediaNode>
                                    </p:audio>
                                  </p:subTnLst>
                                </p:cTn>
                              </p:par>
                            </p:childTnLst>
                          </p:cTn>
                        </p:par>
                        <p:par>
                          <p:cTn id="44" fill="hold">
                            <p:stCondLst>
                              <p:cond delay="500"/>
                            </p:stCondLst>
                            <p:childTnLst>
                              <p:par>
                                <p:cTn id="45" presetID="10" presetClass="exit" presetSubtype="0" fill="hold" nodeType="afterEffect">
                                  <p:stCondLst>
                                    <p:cond delay="500"/>
                                  </p:stCondLst>
                                  <p:childTnLst>
                                    <p:animEffect transition="out" filter="fade">
                                      <p:cBhvr>
                                        <p:cTn id="46" dur="1000"/>
                                        <p:tgtEl>
                                          <p:spTgt spid="10"/>
                                        </p:tgtEl>
                                      </p:cBhvr>
                                    </p:animEffect>
                                    <p:set>
                                      <p:cBhvr>
                                        <p:cTn id="47" dur="1" fill="hold">
                                          <p:stCondLst>
                                            <p:cond delay="999"/>
                                          </p:stCondLst>
                                        </p:cTn>
                                        <p:tgtEl>
                                          <p:spTgt spid="10"/>
                                        </p:tgtEl>
                                        <p:attrNameLst>
                                          <p:attrName>style.visibility</p:attrName>
                                        </p:attrNameLst>
                                      </p:cBhvr>
                                      <p:to>
                                        <p:strVal val="hidden"/>
                                      </p:to>
                                    </p:set>
                                  </p:childTnLst>
                                </p:cTn>
                              </p:par>
                            </p:childTnLst>
                          </p:cTn>
                        </p:par>
                        <p:par>
                          <p:cTn id="48" fill="hold">
                            <p:stCondLst>
                              <p:cond delay="2000"/>
                            </p:stCondLst>
                            <p:childTnLst>
                              <p:par>
                                <p:cTn id="49" presetID="3" presetClass="entr" presetSubtype="5"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ding.wav"/>
                                        </p:tgtEl>
                                      </p:cMediaNode>
                                    </p:audio>
                                  </p:subTnLst>
                                </p:cTn>
                              </p:par>
                            </p:childTnLst>
                          </p:cTn>
                        </p:par>
                        <p:par>
                          <p:cTn id="51" fill="hold">
                            <p:stCondLst>
                              <p:cond delay="2000"/>
                            </p:stCondLst>
                            <p:childTnLst>
                              <p:par>
                                <p:cTn id="52" presetID="10" presetClass="exit" presetSubtype="0" fill="hold" nodeType="afterEffect">
                                  <p:stCondLst>
                                    <p:cond delay="500"/>
                                  </p:stCondLst>
                                  <p:childTnLst>
                                    <p:animEffect transition="out" filter="fade">
                                      <p:cBhvr>
                                        <p:cTn id="53" dur="1000"/>
                                        <p:tgtEl>
                                          <p:spTgt spid="11"/>
                                        </p:tgtEl>
                                      </p:cBhvr>
                                    </p:animEffect>
                                    <p:set>
                                      <p:cBhvr>
                                        <p:cTn id="54" dur="1" fill="hold">
                                          <p:stCondLst>
                                            <p:cond delay="999"/>
                                          </p:stCondLst>
                                        </p:cTn>
                                        <p:tgtEl>
                                          <p:spTgt spid="11"/>
                                        </p:tgtEl>
                                        <p:attrNameLst>
                                          <p:attrName>style.visibility</p:attrName>
                                        </p:attrNameLst>
                                      </p:cBhvr>
                                      <p:to>
                                        <p:strVal val="hidden"/>
                                      </p:to>
                                    </p:set>
                                  </p:childTnLst>
                                </p:cTn>
                              </p:par>
                            </p:childTnLst>
                          </p:cTn>
                        </p:par>
                        <p:par>
                          <p:cTn id="55" fill="hold">
                            <p:stCondLst>
                              <p:cond delay="3500"/>
                            </p:stCondLst>
                            <p:childTnLst>
                              <p:par>
                                <p:cTn id="56" presetID="3" presetClass="entr" presetSubtype="5"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ding.wav"/>
                                        </p:tgtEl>
                                      </p:cMediaNode>
                                    </p:audio>
                                  </p:subTnLst>
                                </p:cTn>
                              </p:par>
                            </p:childTnLst>
                          </p:cTn>
                        </p:par>
                        <p:par>
                          <p:cTn id="58" fill="hold">
                            <p:stCondLst>
                              <p:cond delay="3500"/>
                            </p:stCondLst>
                            <p:childTnLst>
                              <p:par>
                                <p:cTn id="59" presetID="10" presetClass="exit" presetSubtype="0" fill="hold" nodeType="afterEffect">
                                  <p:stCondLst>
                                    <p:cond delay="500"/>
                                  </p:stCondLst>
                                  <p:childTnLst>
                                    <p:animEffect transition="out" filter="fade">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childTnLst>
                          </p:cTn>
                        </p:par>
                        <p:par>
                          <p:cTn id="62" fill="hold">
                            <p:stCondLst>
                              <p:cond delay="5000"/>
                            </p:stCondLst>
                            <p:childTnLst>
                              <p:par>
                                <p:cTn id="63" presetID="3" presetClass="entr" presetSubtype="5"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ding.wav"/>
                                        </p:tgtEl>
                                      </p:cMediaNode>
                                    </p:audio>
                                  </p:subTnLst>
                                </p:cTn>
                              </p:par>
                            </p:childTnLst>
                          </p:cTn>
                        </p:par>
                        <p:par>
                          <p:cTn id="65" fill="hold">
                            <p:stCondLst>
                              <p:cond delay="5000"/>
                            </p:stCondLst>
                            <p:childTnLst>
                              <p:par>
                                <p:cTn id="66" presetID="10" presetClass="exit" presetSubtype="0" fill="hold" nodeType="afterEffect">
                                  <p:stCondLst>
                                    <p:cond delay="500"/>
                                  </p:stCondLst>
                                  <p:childTnLst>
                                    <p:animEffect transition="out" filter="fade">
                                      <p:cBhvr>
                                        <p:cTn id="67" dur="1000"/>
                                        <p:tgtEl>
                                          <p:spTgt spid="13"/>
                                        </p:tgtEl>
                                      </p:cBhvr>
                                    </p:animEffect>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6500"/>
                            </p:stCondLst>
                            <p:childTnLst>
                              <p:par>
                                <p:cTn id="70" presetID="3" presetClass="entr" presetSubtype="5" fill="hold" nodeType="afterEffect">
                                  <p:stCondLst>
                                    <p:cond delay="0"/>
                                  </p:stCondLst>
                                  <p:childTnLst>
                                    <p:set>
                                      <p:cBhvr>
                                        <p:cTn id="7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ding.wav"/>
                                        </p:tgtEl>
                                      </p:cMediaNode>
                                    </p:audio>
                                  </p:subTnLst>
                                </p:cTn>
                              </p:par>
                            </p:childTnLst>
                          </p:cTn>
                        </p:par>
                        <p:par>
                          <p:cTn id="72" fill="hold">
                            <p:stCondLst>
                              <p:cond delay="6500"/>
                            </p:stCondLst>
                            <p:childTnLst>
                              <p:par>
                                <p:cTn id="73" presetID="10" presetClass="exit" presetSubtype="0" fill="hold" nodeType="afterEffect">
                                  <p:stCondLst>
                                    <p:cond delay="500"/>
                                  </p:stCondLst>
                                  <p:childTnLst>
                                    <p:animEffect transition="out" filter="fade">
                                      <p:cBhvr>
                                        <p:cTn id="74" dur="1000"/>
                                        <p:tgtEl>
                                          <p:spTgt spid="14"/>
                                        </p:tgtEl>
                                      </p:cBhvr>
                                    </p:animEffect>
                                    <p:set>
                                      <p:cBhvr>
                                        <p:cTn id="75" dur="1" fill="hold">
                                          <p:stCondLst>
                                            <p:cond delay="999"/>
                                          </p:stCondLst>
                                        </p:cTn>
                                        <p:tgtEl>
                                          <p:spTgt spid="14"/>
                                        </p:tgtEl>
                                        <p:attrNameLst>
                                          <p:attrName>style.visibility</p:attrName>
                                        </p:attrNameLst>
                                      </p:cBhvr>
                                      <p:to>
                                        <p:strVal val="hidden"/>
                                      </p:to>
                                    </p:set>
                                  </p:childTnLst>
                                </p:cTn>
                              </p:par>
                            </p:childTnLst>
                          </p:cTn>
                        </p:par>
                        <p:par>
                          <p:cTn id="76" fill="hold">
                            <p:stCondLst>
                              <p:cond delay="8000"/>
                            </p:stCondLst>
                            <p:childTnLst>
                              <p:par>
                                <p:cTn id="77" presetID="4" presetClass="entr" presetSubtype="32"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box(out)">
                                      <p:cBhvr>
                                        <p:cTn id="79" dur="500"/>
                                        <p:tgtEl>
                                          <p:spTgt spid="9"/>
                                        </p:tgtEl>
                                      </p:cBhvr>
                                    </p:animEffect>
                                  </p:childTnLst>
                                  <p:subTnLst>
                                    <p:audio>
                                      <p:cMediaNode>
                                        <p:cTn display="0" masterRel="sameClick">
                                          <p:stCondLst>
                                            <p:cond evt="begin" delay="0">
                                              <p:tn val="77"/>
                                            </p:cond>
                                          </p:stCondLst>
                                          <p:endCondLst>
                                            <p:cond evt="onStopAudio" delay="0">
                                              <p:tgtEl>
                                                <p:sldTgt/>
                                              </p:tgtEl>
                                            </p:cond>
                                          </p:endCondLst>
                                        </p:cTn>
                                        <p:tgtEl>
                                          <p:sndTgt r:embed="rId6" name="BELL.WAV"/>
                                        </p:tgtEl>
                                      </p:cMediaNode>
                                    </p:audio>
                                  </p:subTnLst>
                                </p:cTn>
                              </p:par>
                            </p:childTnLst>
                          </p:cTn>
                        </p:par>
                      </p:childTnLst>
                    </p:cTn>
                  </p:par>
                  <p:par>
                    <p:cTn id="80" fill="hold">
                      <p:stCondLst>
                        <p:cond delay="indefinite"/>
                      </p:stCondLst>
                      <p:childTnLst>
                        <p:par>
                          <p:cTn id="81" fill="hold">
                            <p:stCondLst>
                              <p:cond delay="0"/>
                            </p:stCondLst>
                            <p:childTnLst>
                              <p:par>
                                <p:cTn id="82" presetID="42" presetClass="exit" presetSubtype="0" fill="hold" grpId="1" nodeType="clickEffect">
                                  <p:stCondLst>
                                    <p:cond delay="0"/>
                                  </p:stCondLst>
                                  <p:childTnLst>
                                    <p:animEffect transition="out" filter="fade">
                                      <p:cBhvr>
                                        <p:cTn id="83" dur="1000"/>
                                        <p:tgtEl>
                                          <p:spTgt spid="15"/>
                                        </p:tgtEl>
                                      </p:cBhvr>
                                    </p:animEffect>
                                    <p:anim calcmode="lin" valueType="num">
                                      <p:cBhvr>
                                        <p:cTn id="84" dur="1000"/>
                                        <p:tgtEl>
                                          <p:spTgt spid="15"/>
                                        </p:tgtEl>
                                        <p:attrNameLst>
                                          <p:attrName>ppt_x</p:attrName>
                                        </p:attrNameLst>
                                      </p:cBhvr>
                                      <p:tavLst>
                                        <p:tav tm="0">
                                          <p:val>
                                            <p:strVal val="ppt_x"/>
                                          </p:val>
                                        </p:tav>
                                        <p:tav tm="100000">
                                          <p:val>
                                            <p:strVal val="ppt_x"/>
                                          </p:val>
                                        </p:tav>
                                      </p:tavLst>
                                    </p:anim>
                                    <p:anim calcmode="lin" valueType="num">
                                      <p:cBhvr>
                                        <p:cTn id="85" dur="1000"/>
                                        <p:tgtEl>
                                          <p:spTgt spid="15"/>
                                        </p:tgtEl>
                                        <p:attrNameLst>
                                          <p:attrName>ppt_y</p:attrName>
                                        </p:attrNameLst>
                                      </p:cBhvr>
                                      <p:tavLst>
                                        <p:tav tm="0">
                                          <p:val>
                                            <p:strVal val="ppt_y"/>
                                          </p:val>
                                        </p:tav>
                                        <p:tav tm="100000">
                                          <p:val>
                                            <p:strVal val="ppt_y+.1"/>
                                          </p:val>
                                        </p:tav>
                                      </p:tavLst>
                                    </p:anim>
                                    <p:set>
                                      <p:cBhvr>
                                        <p:cTn id="86"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7" name="applause.wav"/>
                                        </p:tgtEl>
                                      </p:cMediaNode>
                                    </p:audio>
                                  </p:subTnLst>
                                </p:cTn>
                              </p:par>
                              <p:par>
                                <p:cTn id="87" presetID="42" presetClass="exit" presetSubtype="0" fill="hold" grpId="1" nodeType="withEffect">
                                  <p:stCondLst>
                                    <p:cond delay="0"/>
                                  </p:stCondLst>
                                  <p:childTnLst>
                                    <p:animEffect transition="out" filter="fade">
                                      <p:cBhvr>
                                        <p:cTn id="88" dur="1000"/>
                                        <p:tgtEl>
                                          <p:spTgt spid="16"/>
                                        </p:tgtEl>
                                      </p:cBhvr>
                                    </p:animEffect>
                                    <p:anim calcmode="lin" valueType="num">
                                      <p:cBhvr>
                                        <p:cTn id="89" dur="1000"/>
                                        <p:tgtEl>
                                          <p:spTgt spid="16"/>
                                        </p:tgtEl>
                                        <p:attrNameLst>
                                          <p:attrName>ppt_x</p:attrName>
                                        </p:attrNameLst>
                                      </p:cBhvr>
                                      <p:tavLst>
                                        <p:tav tm="0">
                                          <p:val>
                                            <p:strVal val="ppt_x"/>
                                          </p:val>
                                        </p:tav>
                                        <p:tav tm="100000">
                                          <p:val>
                                            <p:strVal val="ppt_x"/>
                                          </p:val>
                                        </p:tav>
                                      </p:tavLst>
                                    </p:anim>
                                    <p:anim calcmode="lin" valueType="num">
                                      <p:cBhvr>
                                        <p:cTn id="90" dur="1000"/>
                                        <p:tgtEl>
                                          <p:spTgt spid="16"/>
                                        </p:tgtEl>
                                        <p:attrNameLst>
                                          <p:attrName>ppt_y</p:attrName>
                                        </p:attrNameLst>
                                      </p:cBhvr>
                                      <p:tavLst>
                                        <p:tav tm="0">
                                          <p:val>
                                            <p:strVal val="ppt_y"/>
                                          </p:val>
                                        </p:tav>
                                        <p:tav tm="100000">
                                          <p:val>
                                            <p:strVal val="ppt_y+.1"/>
                                          </p:val>
                                        </p:tav>
                                      </p:tavLst>
                                    </p:anim>
                                    <p:set>
                                      <p:cBhvr>
                                        <p:cTn id="91"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7" name="applause.wav"/>
                                        </p:tgtEl>
                                      </p:cMediaNode>
                                    </p:audio>
                                  </p:subTnLst>
                                </p:cTn>
                              </p:par>
                              <p:par>
                                <p:cTn id="92" presetID="42" presetClass="exit" presetSubtype="0" fill="hold" grpId="1" nodeType="withEffect">
                                  <p:stCondLst>
                                    <p:cond delay="0"/>
                                  </p:stCondLst>
                                  <p:childTnLst>
                                    <p:animEffect transition="out" filter="fade">
                                      <p:cBhvr>
                                        <p:cTn id="93" dur="1000"/>
                                        <p:tgtEl>
                                          <p:spTgt spid="18"/>
                                        </p:tgtEl>
                                      </p:cBhvr>
                                    </p:animEffect>
                                    <p:anim calcmode="lin" valueType="num">
                                      <p:cBhvr>
                                        <p:cTn id="94" dur="1000"/>
                                        <p:tgtEl>
                                          <p:spTgt spid="18"/>
                                        </p:tgtEl>
                                        <p:attrNameLst>
                                          <p:attrName>ppt_x</p:attrName>
                                        </p:attrNameLst>
                                      </p:cBhvr>
                                      <p:tavLst>
                                        <p:tav tm="0">
                                          <p:val>
                                            <p:strVal val="ppt_x"/>
                                          </p:val>
                                        </p:tav>
                                        <p:tav tm="100000">
                                          <p:val>
                                            <p:strVal val="ppt_x"/>
                                          </p:val>
                                        </p:tav>
                                      </p:tavLst>
                                    </p:anim>
                                    <p:anim calcmode="lin" valueType="num">
                                      <p:cBhvr>
                                        <p:cTn id="95" dur="1000"/>
                                        <p:tgtEl>
                                          <p:spTgt spid="18"/>
                                        </p:tgtEl>
                                        <p:attrNameLst>
                                          <p:attrName>ppt_y</p:attrName>
                                        </p:attrNameLst>
                                      </p:cBhvr>
                                      <p:tavLst>
                                        <p:tav tm="0">
                                          <p:val>
                                            <p:strVal val="ppt_y"/>
                                          </p:val>
                                        </p:tav>
                                        <p:tav tm="100000">
                                          <p:val>
                                            <p:strVal val="ppt_y+.1"/>
                                          </p:val>
                                        </p:tav>
                                      </p:tavLst>
                                    </p:anim>
                                    <p:set>
                                      <p:cBhvr>
                                        <p:cTn id="9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7" name="applause.wav"/>
                                        </p:tgtEl>
                                      </p:cMediaNode>
                                    </p:audio>
                                  </p:subTnLst>
                                </p:cTn>
                              </p:par>
                              <p:par>
                                <p:cTn id="97" presetID="42" presetClass="entr" presetSubtype="0" fill="hold" grpId="0" nodeType="withEffect">
                                  <p:stCondLst>
                                    <p:cond delay="50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anim calcmode="lin" valueType="num">
                                      <p:cBhvr>
                                        <p:cTn id="100" dur="500" fill="hold"/>
                                        <p:tgtEl>
                                          <p:spTgt spid="20"/>
                                        </p:tgtEl>
                                        <p:attrNameLst>
                                          <p:attrName>ppt_x</p:attrName>
                                        </p:attrNameLst>
                                      </p:cBhvr>
                                      <p:tavLst>
                                        <p:tav tm="0">
                                          <p:val>
                                            <p:strVal val="#ppt_x"/>
                                          </p:val>
                                        </p:tav>
                                        <p:tav tm="100000">
                                          <p:val>
                                            <p:strVal val="#ppt_x"/>
                                          </p:val>
                                        </p:tav>
                                      </p:tavLst>
                                    </p:anim>
                                    <p:anim calcmode="lin" valueType="num">
                                      <p:cBhvr>
                                        <p:cTn id="10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5"/>
                </p:tgtEl>
              </p:cMediaNode>
            </p:audio>
            <p:audio>
              <p:cMediaNode vol="80000">
                <p:cTn id="103" fill="hold" display="0">
                  <p:stCondLst>
                    <p:cond delay="indefinite"/>
                  </p:stCondLst>
                  <p:endCondLst>
                    <p:cond evt="onStopAudio" delay="0">
                      <p:tgtEl>
                        <p:sldTgt/>
                      </p:tgtEl>
                    </p:cond>
                  </p:endCondLst>
                </p:cTn>
                <p:tgtEl>
                  <p:spTgt spid="6"/>
                </p:tgtEl>
              </p:cMediaNode>
            </p:audio>
          </p:childTnLst>
        </p:cTn>
      </p:par>
    </p:tnLst>
    <p:bldLst>
      <p:bldP spid="4" grpId="0" animBg="1"/>
      <p:bldP spid="15" grpId="0"/>
      <p:bldP spid="15" grpId="1"/>
      <p:bldP spid="16" grpId="0" animBg="1"/>
      <p:bldP spid="16" grpId="1" animBg="1"/>
      <p:bldP spid="17" grpId="0"/>
      <p:bldP spid="18" grpId="0"/>
      <p:bldP spid="18" grpId="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03A6B6-D2B2-9BEC-FAE2-A467357EBDC9}"/>
              </a:ext>
            </a:extLst>
          </p:cNvPr>
          <p:cNvSpPr txBox="1"/>
          <p:nvPr/>
        </p:nvSpPr>
        <p:spPr>
          <a:xfrm>
            <a:off x="866274" y="657722"/>
            <a:ext cx="9833810" cy="6186309"/>
          </a:xfrm>
          <a:prstGeom prst="rect">
            <a:avLst/>
          </a:prstGeom>
          <a:noFill/>
        </p:spPr>
        <p:txBody>
          <a:bodyPr wrap="square">
            <a:spAutoFit/>
          </a:bodyPr>
          <a:lstStyle/>
          <a:p>
            <a:pPr algn="just"/>
            <a:r>
              <a:rPr lang="vi-VN" sz="3600" b="1" i="0" dirty="0">
                <a:solidFill>
                  <a:srgbClr val="081C36"/>
                </a:solidFill>
                <a:effectLst/>
                <a:latin typeface="+mj-lt"/>
              </a:rPr>
              <a:t>Hạt mưa kể chuyện gì tí tách tí tách mưa rơi. Mưa đi qua đồng ruộng cây lúa ngả nghiêng cười. Hạt mưa kể chuyện gì </a:t>
            </a:r>
            <a:r>
              <a:rPr lang="vi-VN" sz="3600" b="1" dirty="0">
                <a:solidFill>
                  <a:srgbClr val="081C36"/>
                </a:solidFill>
                <a:latin typeface="+mj-lt"/>
              </a:rPr>
              <a:t>tí</a:t>
            </a:r>
            <a:r>
              <a:rPr lang="vi-VN" sz="3600" b="1" i="0" dirty="0">
                <a:solidFill>
                  <a:srgbClr val="081C36"/>
                </a:solidFill>
                <a:effectLst/>
                <a:latin typeface="+mj-lt"/>
              </a:rPr>
              <a:t> tách tí tách mưa tuôn. Êm êm lời ru của mẹ bao la như suối nguồn. Mưa qua dòng sông lớn chảy về đâu sông ơi ? Mưa băng qua biển rộng theo sóng nhấp nhô thuyền trôi. Mưa rơi nhẹ trên phố theo nhịp chân bước nhanh. Mưa ru ngàn câu hát hồn nhiên như chiếc lá xanh. Hạt mưa kể chuyện gì tí tách tí tách trên vai. Dừng chân bên lớp học lắng nghe tiếng em đọc bài.</a:t>
            </a:r>
            <a:endParaRPr lang="en-US" sz="3600" b="1" dirty="0">
              <a:latin typeface="+mj-lt"/>
            </a:endParaRPr>
          </a:p>
        </p:txBody>
      </p:sp>
    </p:spTree>
    <p:extLst>
      <p:ext uri="{BB962C8B-B14F-4D97-AF65-F5344CB8AC3E}">
        <p14:creationId xmlns:p14="http://schemas.microsoft.com/office/powerpoint/2010/main" val="110597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98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053240F-EC10-97A3-357F-CD170116B7CA}"/>
              </a:ext>
            </a:extLst>
          </p:cNvPr>
          <p:cNvGrpSpPr/>
          <p:nvPr/>
        </p:nvGrpSpPr>
        <p:grpSpPr>
          <a:xfrm>
            <a:off x="212651" y="281854"/>
            <a:ext cx="11685182" cy="861237"/>
            <a:chOff x="1278541" y="1020574"/>
            <a:chExt cx="7080531" cy="1085571"/>
          </a:xfrm>
        </p:grpSpPr>
        <p:sp>
          <p:nvSpPr>
            <p:cNvPr id="9" name="Rectangle: Rounded Corners 8">
              <a:extLst>
                <a:ext uri="{FF2B5EF4-FFF2-40B4-BE49-F238E27FC236}">
                  <a16:creationId xmlns:a16="http://schemas.microsoft.com/office/drawing/2014/main" id="{64ECA525-697D-E500-2A63-D82917A67B48}"/>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10" name="TextBox 9">
              <a:extLst>
                <a:ext uri="{FF2B5EF4-FFF2-40B4-BE49-F238E27FC236}">
                  <a16:creationId xmlns:a16="http://schemas.microsoft.com/office/drawing/2014/main" id="{0AB6B70C-5304-65E0-08EF-9B8F2CEA3596}"/>
                </a:ext>
              </a:extLst>
            </p:cNvPr>
            <p:cNvSpPr txBox="1"/>
            <p:nvPr/>
          </p:nvSpPr>
          <p:spPr>
            <a:xfrm>
              <a:off x="1375182" y="1086305"/>
              <a:ext cx="6945907" cy="8922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động từ trong các câu tục ngữ dưới đây:</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76D1A3D-C7B9-C1EF-319F-71D8EE7812AC}"/>
              </a:ext>
            </a:extLst>
          </p:cNvPr>
          <p:cNvSpPr txBox="1"/>
          <p:nvPr/>
        </p:nvSpPr>
        <p:spPr>
          <a:xfrm>
            <a:off x="1363579" y="1604211"/>
            <a:ext cx="10119584" cy="4050019"/>
          </a:xfrm>
          <a:prstGeom prst="rect">
            <a:avLst/>
          </a:prstGeom>
          <a:noFill/>
        </p:spPr>
        <p:txBody>
          <a:bodyPr wrap="square" rtlCol="0">
            <a:spAutoFit/>
          </a:bodyPr>
          <a:lstStyle/>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a. Yêu trẻ, trẻ đến nhà. </a:t>
            </a:r>
          </a:p>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b.</a:t>
            </a:r>
            <a:r>
              <a:rPr lang="en-US" sz="4400" i="0" dirty="0">
                <a:solidFill>
                  <a:srgbClr val="002060"/>
                </a:solidFill>
                <a:effectLst/>
                <a:latin typeface="Calibri" panose="020F0502020204030204" pitchFamily="34" charset="0"/>
                <a:cs typeface="Calibri" panose="020F0502020204030204" pitchFamily="34" charset="0"/>
              </a:rPr>
              <a:t> </a:t>
            </a:r>
            <a:r>
              <a:rPr lang="vi-VN" sz="4400" i="0" dirty="0">
                <a:solidFill>
                  <a:srgbClr val="002060"/>
                </a:solidFill>
                <a:effectLst/>
                <a:latin typeface="Calibri" panose="020F0502020204030204" pitchFamily="34" charset="0"/>
                <a:cs typeface="Calibri" panose="020F0502020204030204" pitchFamily="34" charset="0"/>
              </a:rPr>
              <a:t>Thương người như thể thương thân.</a:t>
            </a:r>
          </a:p>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c. Uống nước nhớ nguồn. </a:t>
            </a:r>
          </a:p>
          <a:p>
            <a:pPr algn="l">
              <a:lnSpc>
                <a:spcPct val="150000"/>
              </a:lnSpc>
            </a:pPr>
            <a:r>
              <a:rPr lang="vi-VN" sz="4400" i="0" dirty="0">
                <a:solidFill>
                  <a:srgbClr val="002060"/>
                </a:solidFill>
                <a:effectLst/>
                <a:latin typeface="Calibri" panose="020F0502020204030204" pitchFamily="34" charset="0"/>
                <a:cs typeface="Calibri" panose="020F0502020204030204" pitchFamily="34" charset="0"/>
              </a:rPr>
              <a:t>d. Đi một ngày đàng, học một sàng khôn.</a:t>
            </a:r>
          </a:p>
        </p:txBody>
      </p:sp>
    </p:spTree>
    <p:extLst>
      <p:ext uri="{BB962C8B-B14F-4D97-AF65-F5344CB8AC3E}">
        <p14:creationId xmlns:p14="http://schemas.microsoft.com/office/powerpoint/2010/main" val="822038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barn(inVertical)">
                                      <p:cBhvr>
                                        <p:cTn id="17" dur="500"/>
                                        <p:tgtEl>
                                          <p:spTgt spid="18">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barn(inVertical)">
                                      <p:cBhvr>
                                        <p:cTn id="20" dur="500"/>
                                        <p:tgtEl>
                                          <p:spTgt spid="18">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barn(inVertical)">
                                      <p:cBhvr>
                                        <p:cTn id="23"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E0F243-94FB-FEB8-72F5-C463A31FDD84}"/>
              </a:ext>
            </a:extLst>
          </p:cNvPr>
          <p:cNvGrpSpPr/>
          <p:nvPr/>
        </p:nvGrpSpPr>
        <p:grpSpPr>
          <a:xfrm>
            <a:off x="212651" y="281854"/>
            <a:ext cx="12133204" cy="861237"/>
            <a:chOff x="1278541" y="1020574"/>
            <a:chExt cx="7080531" cy="1085571"/>
          </a:xfrm>
        </p:grpSpPr>
        <p:sp>
          <p:nvSpPr>
            <p:cNvPr id="5" name="Rectangle: Rounded Corners 4">
              <a:extLst>
                <a:ext uri="{FF2B5EF4-FFF2-40B4-BE49-F238E27FC236}">
                  <a16:creationId xmlns:a16="http://schemas.microsoft.com/office/drawing/2014/main" id="{1719DBF8-8428-6C6F-E733-9DAC22D14891}"/>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2000"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6" name="TextBox 5">
              <a:extLst>
                <a:ext uri="{FF2B5EF4-FFF2-40B4-BE49-F238E27FC236}">
                  <a16:creationId xmlns:a16="http://schemas.microsoft.com/office/drawing/2014/main" id="{388B9B4E-854C-903E-A8B2-6779DBCE8787}"/>
                </a:ext>
              </a:extLst>
            </p:cNvPr>
            <p:cNvSpPr txBox="1"/>
            <p:nvPr/>
          </p:nvSpPr>
          <p:spPr>
            <a:xfrm>
              <a:off x="1375182" y="1086305"/>
              <a:ext cx="6945907" cy="96986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động từ trong các câu tục ngữ dưới đây:</a:t>
              </a:r>
              <a:endParaRPr kumimoji="0" lang="en-US"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sp>
        <p:nvSpPr>
          <p:cNvPr id="7" name="TextBox 6">
            <a:extLst>
              <a:ext uri="{FF2B5EF4-FFF2-40B4-BE49-F238E27FC236}">
                <a16:creationId xmlns:a16="http://schemas.microsoft.com/office/drawing/2014/main" id="{20419039-414A-D7D6-ACCC-43971382795C}"/>
              </a:ext>
            </a:extLst>
          </p:cNvPr>
          <p:cNvSpPr txBox="1"/>
          <p:nvPr/>
        </p:nvSpPr>
        <p:spPr>
          <a:xfrm>
            <a:off x="1363578" y="1604211"/>
            <a:ext cx="10507579" cy="4409797"/>
          </a:xfrm>
          <a:prstGeom prst="rect">
            <a:avLst/>
          </a:prstGeom>
          <a:noFill/>
        </p:spPr>
        <p:txBody>
          <a:bodyPr wrap="square" rtlCol="0">
            <a:spAutoFit/>
          </a:bodyPr>
          <a:lstStyle/>
          <a:p>
            <a:pPr algn="l">
              <a:lnSpc>
                <a:spcPct val="150000"/>
              </a:lnSpc>
            </a:pPr>
            <a:r>
              <a:rPr lang="vi-VN" sz="4800" i="0" dirty="0">
                <a:solidFill>
                  <a:srgbClr val="002060"/>
                </a:solidFill>
                <a:effectLst/>
                <a:latin typeface="Calibri" panose="020F0502020204030204" pitchFamily="34" charset="0"/>
                <a:cs typeface="Calibri" panose="020F0502020204030204" pitchFamily="34" charset="0"/>
              </a:rPr>
              <a:t>a.</a:t>
            </a:r>
            <a:r>
              <a:rPr lang="vi-VN" sz="4800" i="0" u="sng" dirty="0">
                <a:solidFill>
                  <a:srgbClr val="002060"/>
                </a:solidFill>
                <a:effectLst/>
                <a:latin typeface="Calibri" panose="020F0502020204030204" pitchFamily="34" charset="0"/>
                <a:cs typeface="Calibri" panose="020F0502020204030204" pitchFamily="34" charset="0"/>
              </a:rPr>
              <a:t> </a:t>
            </a:r>
            <a:r>
              <a:rPr lang="vi-VN" sz="4800" i="0" dirty="0">
                <a:solidFill>
                  <a:srgbClr val="FF0000"/>
                </a:solidFill>
                <a:effectLst/>
                <a:latin typeface="Calibri" panose="020F0502020204030204" pitchFamily="34" charset="0"/>
                <a:cs typeface="Calibri" panose="020F0502020204030204" pitchFamily="34" charset="0"/>
              </a:rPr>
              <a:t>Yêu </a:t>
            </a:r>
            <a:r>
              <a:rPr lang="vi-VN" sz="4800" i="0" dirty="0">
                <a:solidFill>
                  <a:srgbClr val="002060"/>
                </a:solidFill>
                <a:effectLst/>
                <a:latin typeface="Calibri" panose="020F0502020204030204" pitchFamily="34" charset="0"/>
                <a:cs typeface="Calibri" panose="020F0502020204030204" pitchFamily="34" charset="0"/>
              </a:rPr>
              <a:t>trẻ, trẻ </a:t>
            </a:r>
            <a:r>
              <a:rPr lang="vi-VN" sz="4800" i="0" dirty="0">
                <a:solidFill>
                  <a:srgbClr val="FF0000"/>
                </a:solidFill>
                <a:effectLst/>
                <a:latin typeface="Calibri" panose="020F0502020204030204" pitchFamily="34" charset="0"/>
                <a:cs typeface="Calibri" panose="020F0502020204030204" pitchFamily="34" charset="0"/>
              </a:rPr>
              <a:t>đến</a:t>
            </a:r>
            <a:r>
              <a:rPr lang="vi-VN" sz="4800" i="0" dirty="0">
                <a:solidFill>
                  <a:srgbClr val="002060"/>
                </a:solidFill>
                <a:effectLst/>
                <a:latin typeface="Calibri" panose="020F0502020204030204" pitchFamily="34" charset="0"/>
                <a:cs typeface="Calibri" panose="020F0502020204030204" pitchFamily="34" charset="0"/>
              </a:rPr>
              <a:t> nhà. </a:t>
            </a:r>
          </a:p>
          <a:p>
            <a:pPr algn="l">
              <a:lnSpc>
                <a:spcPct val="150000"/>
              </a:lnSpc>
            </a:pPr>
            <a:r>
              <a:rPr lang="vi-VN" sz="4800" i="0" dirty="0">
                <a:solidFill>
                  <a:srgbClr val="002060"/>
                </a:solidFill>
                <a:effectLst/>
                <a:latin typeface="Calibri" panose="020F0502020204030204" pitchFamily="34" charset="0"/>
                <a:cs typeface="Calibri" panose="020F0502020204030204" pitchFamily="34" charset="0"/>
              </a:rPr>
              <a:t>b.</a:t>
            </a:r>
            <a:r>
              <a:rPr lang="en-US" sz="4800" i="0" dirty="0">
                <a:solidFill>
                  <a:srgbClr val="002060"/>
                </a:solidFill>
                <a:effectLst/>
                <a:latin typeface="Calibri" panose="020F0502020204030204" pitchFamily="34" charset="0"/>
                <a:cs typeface="Calibri" panose="020F0502020204030204" pitchFamily="34" charset="0"/>
              </a:rPr>
              <a:t> </a:t>
            </a:r>
            <a:r>
              <a:rPr lang="vi-VN" sz="4800" i="0" dirty="0">
                <a:solidFill>
                  <a:srgbClr val="FF0000"/>
                </a:solidFill>
                <a:effectLst/>
                <a:latin typeface="Calibri" panose="020F0502020204030204" pitchFamily="34" charset="0"/>
                <a:cs typeface="Calibri" panose="020F0502020204030204" pitchFamily="34" charset="0"/>
              </a:rPr>
              <a:t>Thương </a:t>
            </a:r>
            <a:r>
              <a:rPr lang="vi-VN" sz="4800" i="0" dirty="0">
                <a:solidFill>
                  <a:srgbClr val="002060"/>
                </a:solidFill>
                <a:effectLst/>
                <a:latin typeface="Calibri" panose="020F0502020204030204" pitchFamily="34" charset="0"/>
                <a:cs typeface="Calibri" panose="020F0502020204030204" pitchFamily="34" charset="0"/>
              </a:rPr>
              <a:t>người như thể </a:t>
            </a:r>
            <a:r>
              <a:rPr lang="vi-VN" sz="4800" i="0" dirty="0">
                <a:solidFill>
                  <a:srgbClr val="FF0000"/>
                </a:solidFill>
                <a:effectLst/>
                <a:latin typeface="Calibri" panose="020F0502020204030204" pitchFamily="34" charset="0"/>
                <a:cs typeface="Calibri" panose="020F0502020204030204" pitchFamily="34" charset="0"/>
              </a:rPr>
              <a:t>thương</a:t>
            </a:r>
            <a:r>
              <a:rPr lang="vi-VN" sz="4800" i="0" dirty="0">
                <a:solidFill>
                  <a:srgbClr val="002060"/>
                </a:solidFill>
                <a:effectLst/>
                <a:latin typeface="Calibri" panose="020F0502020204030204" pitchFamily="34" charset="0"/>
                <a:cs typeface="Calibri" panose="020F0502020204030204" pitchFamily="34" charset="0"/>
              </a:rPr>
              <a:t> thân.</a:t>
            </a:r>
          </a:p>
          <a:p>
            <a:pPr algn="l">
              <a:lnSpc>
                <a:spcPct val="150000"/>
              </a:lnSpc>
            </a:pPr>
            <a:r>
              <a:rPr lang="vi-VN" sz="4800" i="0" dirty="0">
                <a:solidFill>
                  <a:srgbClr val="002060"/>
                </a:solidFill>
                <a:effectLst/>
                <a:latin typeface="Calibri" panose="020F0502020204030204" pitchFamily="34" charset="0"/>
                <a:cs typeface="Calibri" panose="020F0502020204030204" pitchFamily="34" charset="0"/>
              </a:rPr>
              <a:t>c. </a:t>
            </a:r>
            <a:r>
              <a:rPr lang="vi-VN" sz="4800" i="0" dirty="0">
                <a:solidFill>
                  <a:srgbClr val="FF0000"/>
                </a:solidFill>
                <a:effectLst/>
                <a:latin typeface="Calibri" panose="020F0502020204030204" pitchFamily="34" charset="0"/>
                <a:cs typeface="Calibri" panose="020F0502020204030204" pitchFamily="34" charset="0"/>
              </a:rPr>
              <a:t>Uống</a:t>
            </a:r>
            <a:r>
              <a:rPr lang="vi-VN" sz="4800" i="0" dirty="0">
                <a:solidFill>
                  <a:srgbClr val="002060"/>
                </a:solidFill>
                <a:effectLst/>
                <a:latin typeface="Calibri" panose="020F0502020204030204" pitchFamily="34" charset="0"/>
                <a:cs typeface="Calibri" panose="020F0502020204030204" pitchFamily="34" charset="0"/>
              </a:rPr>
              <a:t> nước </a:t>
            </a:r>
            <a:r>
              <a:rPr lang="vi-VN" sz="4800" i="0" dirty="0">
                <a:solidFill>
                  <a:srgbClr val="FF0000"/>
                </a:solidFill>
                <a:effectLst/>
                <a:latin typeface="Calibri" panose="020F0502020204030204" pitchFamily="34" charset="0"/>
                <a:cs typeface="Calibri" panose="020F0502020204030204" pitchFamily="34" charset="0"/>
              </a:rPr>
              <a:t>nhớ</a:t>
            </a:r>
            <a:r>
              <a:rPr lang="vi-VN" sz="4800" i="0" dirty="0">
                <a:solidFill>
                  <a:srgbClr val="002060"/>
                </a:solidFill>
                <a:effectLst/>
                <a:latin typeface="Calibri" panose="020F0502020204030204" pitchFamily="34" charset="0"/>
                <a:cs typeface="Calibri" panose="020F0502020204030204" pitchFamily="34" charset="0"/>
              </a:rPr>
              <a:t> nguồn. </a:t>
            </a:r>
          </a:p>
          <a:p>
            <a:pPr algn="l">
              <a:lnSpc>
                <a:spcPct val="150000"/>
              </a:lnSpc>
            </a:pPr>
            <a:r>
              <a:rPr lang="vi-VN" sz="4800" i="0" dirty="0">
                <a:solidFill>
                  <a:srgbClr val="002060"/>
                </a:solidFill>
                <a:effectLst/>
                <a:latin typeface="Calibri" panose="020F0502020204030204" pitchFamily="34" charset="0"/>
                <a:cs typeface="Calibri" panose="020F0502020204030204" pitchFamily="34" charset="0"/>
              </a:rPr>
              <a:t>d. </a:t>
            </a:r>
            <a:r>
              <a:rPr lang="vi-VN" sz="4800" i="0" dirty="0">
                <a:solidFill>
                  <a:srgbClr val="FF0000"/>
                </a:solidFill>
                <a:effectLst/>
                <a:latin typeface="Calibri" panose="020F0502020204030204" pitchFamily="34" charset="0"/>
                <a:cs typeface="Calibri" panose="020F0502020204030204" pitchFamily="34" charset="0"/>
              </a:rPr>
              <a:t>Đi</a:t>
            </a:r>
            <a:r>
              <a:rPr lang="vi-VN" sz="4800" i="0" dirty="0">
                <a:solidFill>
                  <a:srgbClr val="002060"/>
                </a:solidFill>
                <a:effectLst/>
                <a:latin typeface="Calibri" panose="020F0502020204030204" pitchFamily="34" charset="0"/>
                <a:cs typeface="Calibri" panose="020F0502020204030204" pitchFamily="34" charset="0"/>
              </a:rPr>
              <a:t> một ngày đàng, </a:t>
            </a:r>
            <a:r>
              <a:rPr lang="vi-VN" sz="4800" i="0" dirty="0">
                <a:solidFill>
                  <a:srgbClr val="FF0000"/>
                </a:solidFill>
                <a:effectLst/>
                <a:latin typeface="Calibri" panose="020F0502020204030204" pitchFamily="34" charset="0"/>
                <a:cs typeface="Calibri" panose="020F0502020204030204" pitchFamily="34" charset="0"/>
              </a:rPr>
              <a:t>học</a:t>
            </a:r>
            <a:r>
              <a:rPr lang="vi-VN" sz="4800" i="0" dirty="0">
                <a:solidFill>
                  <a:srgbClr val="002060"/>
                </a:solidFill>
                <a:effectLst/>
                <a:latin typeface="Calibri" panose="020F0502020204030204" pitchFamily="34" charset="0"/>
                <a:cs typeface="Calibri" panose="020F0502020204030204" pitchFamily="34" charset="0"/>
              </a:rPr>
              <a:t> một sàng khôn.</a:t>
            </a:r>
          </a:p>
        </p:txBody>
      </p:sp>
    </p:spTree>
    <p:extLst>
      <p:ext uri="{BB962C8B-B14F-4D97-AF65-F5344CB8AC3E}">
        <p14:creationId xmlns:p14="http://schemas.microsoft.com/office/powerpoint/2010/main" val="258715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Tree>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674691" y="265814"/>
            <a:ext cx="8373616" cy="1447428"/>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442374" y="1086305"/>
              <a:ext cx="6878715"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Dựa vào tranh ở bài 1, đặt câu có chứa 1 - 2 động từ.</a:t>
              </a:r>
              <a:endPar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FB0F20CF-285F-BA33-955A-10BF0812D63D}"/>
              </a:ext>
            </a:extLst>
          </p:cNvPr>
          <p:cNvPicPr>
            <a:picLocks noChangeAspect="1"/>
          </p:cNvPicPr>
          <p:nvPr/>
        </p:nvPicPr>
        <p:blipFill>
          <a:blip r:embed="rId3"/>
          <a:stretch>
            <a:fillRect/>
          </a:stretch>
        </p:blipFill>
        <p:spPr>
          <a:xfrm>
            <a:off x="1073888" y="2017857"/>
            <a:ext cx="10703443" cy="4389705"/>
          </a:xfrm>
          <a:prstGeom prst="rect">
            <a:avLst/>
          </a:prstGeom>
        </p:spPr>
      </p:pic>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4"/>
          <a:stretch>
            <a:fillRect/>
          </a:stretch>
        </p:blipFill>
        <p:spPr>
          <a:xfrm>
            <a:off x="9452344" y="273934"/>
            <a:ext cx="2420679" cy="1729859"/>
          </a:xfrm>
          <a:prstGeom prst="rect">
            <a:avLst/>
          </a:prstGeom>
        </p:spPr>
      </p:pic>
    </p:spTree>
    <p:extLst>
      <p:ext uri="{BB962C8B-B14F-4D97-AF65-F5344CB8AC3E}">
        <p14:creationId xmlns:p14="http://schemas.microsoft.com/office/powerpoint/2010/main" val="46221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664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43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8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E63FF34-9DFB-A0AA-DC33-31899859E6D4}"/>
              </a:ext>
            </a:extLst>
          </p:cNvPr>
          <p:cNvSpPr/>
          <p:nvPr/>
        </p:nvSpPr>
        <p:spPr>
          <a:xfrm>
            <a:off x="9641809" y="1565954"/>
            <a:ext cx="576761" cy="523537"/>
          </a:xfrm>
          <a:custGeom>
            <a:avLst/>
            <a:gdLst>
              <a:gd name="connsiteX0" fmla="*/ 26111 w 576761"/>
              <a:gd name="connsiteY0" fmla="*/ 374184 h 523537"/>
              <a:gd name="connsiteX1" fmla="*/ 352682 w 576761"/>
              <a:gd name="connsiteY1" fmla="*/ 262217 h 523537"/>
              <a:gd name="connsiteX2" fmla="*/ 576617 w 576761"/>
              <a:gd name="connsiteY2" fmla="*/ 960 h 523537"/>
              <a:gd name="connsiteX3" fmla="*/ 380674 w 576761"/>
              <a:gd name="connsiteY3" fmla="*/ 364854 h 523537"/>
              <a:gd name="connsiteX4" fmla="*/ 26111 w 576761"/>
              <a:gd name="connsiteY4" fmla="*/ 514143 h 523537"/>
              <a:gd name="connsiteX5" fmla="*/ 54102 w 576761"/>
              <a:gd name="connsiteY5" fmla="*/ 495482 h 52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6761" h="523537">
                <a:moveTo>
                  <a:pt x="26111" y="374184"/>
                </a:moveTo>
                <a:cubicBezTo>
                  <a:pt x="143521" y="349302"/>
                  <a:pt x="260931" y="324421"/>
                  <a:pt x="352682" y="262217"/>
                </a:cubicBezTo>
                <a:cubicBezTo>
                  <a:pt x="444433" y="200013"/>
                  <a:pt x="571952" y="-16146"/>
                  <a:pt x="576617" y="960"/>
                </a:cubicBezTo>
                <a:cubicBezTo>
                  <a:pt x="581282" y="18066"/>
                  <a:pt x="472425" y="279324"/>
                  <a:pt x="380674" y="364854"/>
                </a:cubicBezTo>
                <a:cubicBezTo>
                  <a:pt x="288923" y="450384"/>
                  <a:pt x="80540" y="492372"/>
                  <a:pt x="26111" y="514143"/>
                </a:cubicBezTo>
                <a:cubicBezTo>
                  <a:pt x="-28318" y="535914"/>
                  <a:pt x="12892" y="515698"/>
                  <a:pt x="54102" y="495482"/>
                </a:cubicBez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660F09A-D1F2-2980-F847-11C93BB79DAD}"/>
              </a:ext>
            </a:extLst>
          </p:cNvPr>
          <p:cNvGrpSpPr/>
          <p:nvPr/>
        </p:nvGrpSpPr>
        <p:grpSpPr>
          <a:xfrm>
            <a:off x="5509764" y="796029"/>
            <a:ext cx="1824476" cy="2187716"/>
            <a:chOff x="5596266" y="544590"/>
            <a:chExt cx="1864068" cy="2529101"/>
          </a:xfrm>
        </p:grpSpPr>
        <p:pic>
          <p:nvPicPr>
            <p:cNvPr id="6" name="Picture 5">
              <a:extLst>
                <a:ext uri="{FF2B5EF4-FFF2-40B4-BE49-F238E27FC236}">
                  <a16:creationId xmlns:a16="http://schemas.microsoft.com/office/drawing/2014/main" id="{BB6E92DA-B276-66ED-0FA4-478BCBA70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266" y="544590"/>
              <a:ext cx="1663441" cy="1507450"/>
            </a:xfrm>
            <a:prstGeom prst="rect">
              <a:avLst/>
            </a:prstGeom>
          </p:spPr>
        </p:pic>
        <p:sp>
          <p:nvSpPr>
            <p:cNvPr id="7" name="Freeform: Shape 6">
              <a:extLst>
                <a:ext uri="{FF2B5EF4-FFF2-40B4-BE49-F238E27FC236}">
                  <a16:creationId xmlns:a16="http://schemas.microsoft.com/office/drawing/2014/main" id="{37E1C44A-C053-95F0-7307-607E65D32919}"/>
                </a:ext>
              </a:extLst>
            </p:cNvPr>
            <p:cNvSpPr/>
            <p:nvPr/>
          </p:nvSpPr>
          <p:spPr>
            <a:xfrm>
              <a:off x="6298162" y="2224854"/>
              <a:ext cx="1162172" cy="848837"/>
            </a:xfrm>
            <a:custGeom>
              <a:avLst/>
              <a:gdLst>
                <a:gd name="connsiteX0" fmla="*/ 0 w 1222326"/>
                <a:gd name="connsiteY0" fmla="*/ 646923 h 824205"/>
                <a:gd name="connsiteX1" fmla="*/ 569168 w 1222326"/>
                <a:gd name="connsiteY1" fmla="*/ 171062 h 824205"/>
                <a:gd name="connsiteX2" fmla="*/ 1222311 w 1222326"/>
                <a:gd name="connsiteY2" fmla="*/ 3111 h 824205"/>
                <a:gd name="connsiteX3" fmla="*/ 550507 w 1222326"/>
                <a:gd name="connsiteY3" fmla="*/ 292360 h 824205"/>
                <a:gd name="connsiteX4" fmla="*/ 158621 w 1222326"/>
                <a:gd name="connsiteY4" fmla="*/ 805544 h 824205"/>
                <a:gd name="connsiteX5" fmla="*/ 158621 w 1222326"/>
                <a:gd name="connsiteY5" fmla="*/ 805544 h 824205"/>
                <a:gd name="connsiteX6" fmla="*/ 149290 w 1222326"/>
                <a:gd name="connsiteY6" fmla="*/ 824205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2326" h="824205">
                  <a:moveTo>
                    <a:pt x="0" y="646923"/>
                  </a:moveTo>
                  <a:cubicBezTo>
                    <a:pt x="182725" y="462643"/>
                    <a:pt x="365450" y="278364"/>
                    <a:pt x="569168" y="171062"/>
                  </a:cubicBezTo>
                  <a:cubicBezTo>
                    <a:pt x="772886" y="63760"/>
                    <a:pt x="1225421" y="-17105"/>
                    <a:pt x="1222311" y="3111"/>
                  </a:cubicBezTo>
                  <a:cubicBezTo>
                    <a:pt x="1219201" y="23327"/>
                    <a:pt x="727789" y="158621"/>
                    <a:pt x="550507" y="292360"/>
                  </a:cubicBezTo>
                  <a:cubicBezTo>
                    <a:pt x="373225" y="426099"/>
                    <a:pt x="158621" y="805544"/>
                    <a:pt x="158621" y="805544"/>
                  </a:cubicBezTo>
                  <a:lnTo>
                    <a:pt x="158621" y="805544"/>
                  </a:lnTo>
                  <a:lnTo>
                    <a:pt x="149290" y="824205"/>
                  </a:lnTo>
                </a:path>
              </a:pathLst>
            </a:cu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 name="Group 7">
            <a:extLst>
              <a:ext uri="{FF2B5EF4-FFF2-40B4-BE49-F238E27FC236}">
                <a16:creationId xmlns:a16="http://schemas.microsoft.com/office/drawing/2014/main" id="{02AE2E5C-3305-B2BC-EBEF-A0929ADB6350}"/>
              </a:ext>
            </a:extLst>
          </p:cNvPr>
          <p:cNvGrpSpPr/>
          <p:nvPr/>
        </p:nvGrpSpPr>
        <p:grpSpPr>
          <a:xfrm>
            <a:off x="7298466" y="1215381"/>
            <a:ext cx="2450852" cy="1721885"/>
            <a:chOff x="7738177" y="625151"/>
            <a:chExt cx="2450852" cy="2901819"/>
          </a:xfrm>
        </p:grpSpPr>
        <p:pic>
          <p:nvPicPr>
            <p:cNvPr id="9" name="Picture 8">
              <a:extLst>
                <a:ext uri="{FF2B5EF4-FFF2-40B4-BE49-F238E27FC236}">
                  <a16:creationId xmlns:a16="http://schemas.microsoft.com/office/drawing/2014/main" id="{9C39D3F5-2F61-1261-4915-22C8CD778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8177" y="625151"/>
              <a:ext cx="2450852" cy="2901819"/>
            </a:xfrm>
            <a:prstGeom prst="rect">
              <a:avLst/>
            </a:prstGeom>
          </p:spPr>
        </p:pic>
        <p:sp>
          <p:nvSpPr>
            <p:cNvPr id="10" name="TextBox 9">
              <a:extLst>
                <a:ext uri="{FF2B5EF4-FFF2-40B4-BE49-F238E27FC236}">
                  <a16:creationId xmlns:a16="http://schemas.microsoft.com/office/drawing/2014/main" id="{88062042-45DC-9C1A-F047-51111F91E8F8}"/>
                </a:ext>
              </a:extLst>
            </p:cNvPr>
            <p:cNvSpPr txBox="1"/>
            <p:nvPr/>
          </p:nvSpPr>
          <p:spPr>
            <a:xfrm>
              <a:off x="7773950" y="1025684"/>
              <a:ext cx="2379306" cy="16850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Là</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trạng</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thái</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của</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sự</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vật</a:t>
              </a:r>
              <a:endPar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D83B9955-24C2-2D62-1880-6807ACB6983A}"/>
              </a:ext>
            </a:extLst>
          </p:cNvPr>
          <p:cNvSpPr txBox="1"/>
          <p:nvPr/>
        </p:nvSpPr>
        <p:spPr>
          <a:xfrm>
            <a:off x="10198359" y="628942"/>
            <a:ext cx="1875453" cy="2308324"/>
          </a:xfrm>
          <a:prstGeom prst="rect">
            <a:avLst/>
          </a:prstGeom>
          <a:solidFill>
            <a:srgbClr val="FF99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Các</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nhìn</a:t>
            </a:r>
            <a:endPar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nghĩ</a:t>
            </a:r>
            <a:endPar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thấy</a:t>
            </a:r>
            <a:endPar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đổ</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66"/>
                </a:solidFill>
                <a:effectLst/>
                <a:uLnTx/>
                <a:uFillTx/>
                <a:latin typeface="Times New Roman" panose="02020603050405020304" pitchFamily="18" charset="0"/>
                <a:ea typeface="+mn-ea"/>
                <a:cs typeface="Times New Roman" panose="02020603050405020304" pitchFamily="18" charset="0"/>
              </a:rPr>
              <a:t>xuống</a:t>
            </a: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Times New Roman" panose="02020603050405020304" pitchFamily="18" charset="0"/>
                <a:ea typeface="+mn-ea"/>
                <a:cs typeface="Times New Roman" panose="02020603050405020304" pitchFamily="18" charset="0"/>
              </a:rPr>
              <a:t>- bay</a:t>
            </a:r>
          </a:p>
        </p:txBody>
      </p:sp>
      <p:grpSp>
        <p:nvGrpSpPr>
          <p:cNvPr id="12" name="Group 11">
            <a:extLst>
              <a:ext uri="{FF2B5EF4-FFF2-40B4-BE49-F238E27FC236}">
                <a16:creationId xmlns:a16="http://schemas.microsoft.com/office/drawing/2014/main" id="{606DED81-889B-EBE2-193A-332D3C596699}"/>
              </a:ext>
            </a:extLst>
          </p:cNvPr>
          <p:cNvGrpSpPr/>
          <p:nvPr/>
        </p:nvGrpSpPr>
        <p:grpSpPr>
          <a:xfrm>
            <a:off x="5025982" y="2789853"/>
            <a:ext cx="1748042" cy="1818660"/>
            <a:chOff x="5109848" y="2226861"/>
            <a:chExt cx="2140037" cy="2176378"/>
          </a:xfrm>
        </p:grpSpPr>
        <p:pic>
          <p:nvPicPr>
            <p:cNvPr id="13" name="Picture 12">
              <a:extLst>
                <a:ext uri="{FF2B5EF4-FFF2-40B4-BE49-F238E27FC236}">
                  <a16:creationId xmlns:a16="http://schemas.microsoft.com/office/drawing/2014/main" id="{0D43E469-87B7-EB48-ACCE-8DA67F14B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9848" y="2226861"/>
              <a:ext cx="2140037" cy="2176378"/>
            </a:xfrm>
            <a:prstGeom prst="rect">
              <a:avLst/>
            </a:prstGeom>
          </p:spPr>
        </p:pic>
        <p:sp>
          <p:nvSpPr>
            <p:cNvPr id="14" name="TextBox 13">
              <a:extLst>
                <a:ext uri="{FF2B5EF4-FFF2-40B4-BE49-F238E27FC236}">
                  <a16:creationId xmlns:a16="http://schemas.microsoft.com/office/drawing/2014/main" id="{56A2E00A-6186-1997-1BC9-834F732BD430}"/>
                </a:ext>
              </a:extLst>
            </p:cNvPr>
            <p:cNvSpPr txBox="1"/>
            <p:nvPr/>
          </p:nvSpPr>
          <p:spPr>
            <a:xfrm>
              <a:off x="5109848" y="2637780"/>
              <a:ext cx="21400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iCiel Cucho Bold" pitchFamily="50" charset="0"/>
                  <a:ea typeface="+mn-ea"/>
                  <a:cs typeface="iCiel Cucho Bold" pitchFamily="50" charset="0"/>
                </a:rPr>
                <a:t>ĐỘNG TỪ</a:t>
              </a:r>
            </a:p>
          </p:txBody>
        </p:sp>
      </p:grpSp>
      <p:sp>
        <p:nvSpPr>
          <p:cNvPr id="15" name="TextBox 14">
            <a:extLst>
              <a:ext uri="{FF2B5EF4-FFF2-40B4-BE49-F238E27FC236}">
                <a16:creationId xmlns:a16="http://schemas.microsoft.com/office/drawing/2014/main" id="{45F5327F-C562-D6FB-BE13-481947EBBEB8}"/>
              </a:ext>
            </a:extLst>
          </p:cNvPr>
          <p:cNvSpPr txBox="1"/>
          <p:nvPr/>
        </p:nvSpPr>
        <p:spPr>
          <a:xfrm rot="20111821">
            <a:off x="6064704" y="2158048"/>
            <a:ext cx="1628110" cy="40011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9900"/>
                </a:solidFill>
                <a:effectLst/>
                <a:uLnTx/>
                <a:uFillTx/>
                <a:latin typeface="Times New Roman" panose="02020603050405020304" pitchFamily="18" charset="0"/>
                <a:ea typeface="+mn-ea"/>
                <a:cs typeface="Times New Roman" panose="02020603050405020304" pitchFamily="18" charset="0"/>
              </a:rPr>
              <a:t>Khái</a:t>
            </a:r>
            <a:r>
              <a:rPr kumimoji="0" lang="en-US" sz="2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9900"/>
                </a:solidFill>
                <a:effectLst/>
                <a:uLnTx/>
                <a:uFillTx/>
                <a:latin typeface="Times New Roman" panose="02020603050405020304" pitchFamily="18" charset="0"/>
                <a:ea typeface="+mn-ea"/>
                <a:cs typeface="Times New Roman" panose="02020603050405020304" pitchFamily="18" charset="0"/>
              </a:rPr>
              <a:t>niệm</a:t>
            </a:r>
            <a:endParaRPr kumimoji="0" lang="en-US" sz="2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a:extLst>
              <a:ext uri="{FF2B5EF4-FFF2-40B4-BE49-F238E27FC236}">
                <a16:creationId xmlns:a16="http://schemas.microsoft.com/office/drawing/2014/main" id="{0C2309EF-1F5E-33E6-B685-BD3930E33C0A}"/>
              </a:ext>
            </a:extLst>
          </p:cNvPr>
          <p:cNvGrpSpPr/>
          <p:nvPr/>
        </p:nvGrpSpPr>
        <p:grpSpPr>
          <a:xfrm>
            <a:off x="3860842" y="2789854"/>
            <a:ext cx="1406840" cy="886408"/>
            <a:chOff x="3860842" y="2789854"/>
            <a:chExt cx="1406840" cy="886408"/>
          </a:xfrm>
        </p:grpSpPr>
        <p:sp>
          <p:nvSpPr>
            <p:cNvPr id="17" name="Freeform: Shape 16">
              <a:extLst>
                <a:ext uri="{FF2B5EF4-FFF2-40B4-BE49-F238E27FC236}">
                  <a16:creationId xmlns:a16="http://schemas.microsoft.com/office/drawing/2014/main" id="{DA90883D-CC9C-E791-057C-31C4CF0FFC29}"/>
                </a:ext>
              </a:extLst>
            </p:cNvPr>
            <p:cNvSpPr/>
            <p:nvPr/>
          </p:nvSpPr>
          <p:spPr>
            <a:xfrm>
              <a:off x="3860842" y="2789854"/>
              <a:ext cx="1196350" cy="886408"/>
            </a:xfrm>
            <a:custGeom>
              <a:avLst/>
              <a:gdLst>
                <a:gd name="connsiteX0" fmla="*/ 942392 w 942392"/>
                <a:gd name="connsiteY0" fmla="*/ 590849 h 833445"/>
                <a:gd name="connsiteX1" fmla="*/ 569167 w 942392"/>
                <a:gd name="connsiteY1" fmla="*/ 152311 h 833445"/>
                <a:gd name="connsiteX2" fmla="*/ 0 w 942392"/>
                <a:gd name="connsiteY2" fmla="*/ 3021 h 833445"/>
                <a:gd name="connsiteX3" fmla="*/ 569167 w 942392"/>
                <a:gd name="connsiteY3" fmla="*/ 264278 h 833445"/>
                <a:gd name="connsiteX4" fmla="*/ 933061 w 942392"/>
                <a:gd name="connsiteY4" fmla="*/ 833445 h 833445"/>
                <a:gd name="connsiteX5" fmla="*/ 933061 w 942392"/>
                <a:gd name="connsiteY5" fmla="*/ 833445 h 83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2392" h="833445">
                  <a:moveTo>
                    <a:pt x="942392" y="590849"/>
                  </a:moveTo>
                  <a:cubicBezTo>
                    <a:pt x="834312" y="420565"/>
                    <a:pt x="726232" y="250282"/>
                    <a:pt x="569167" y="152311"/>
                  </a:cubicBezTo>
                  <a:cubicBezTo>
                    <a:pt x="412102" y="54340"/>
                    <a:pt x="0" y="-15640"/>
                    <a:pt x="0" y="3021"/>
                  </a:cubicBezTo>
                  <a:cubicBezTo>
                    <a:pt x="0" y="21682"/>
                    <a:pt x="413657" y="125874"/>
                    <a:pt x="569167" y="264278"/>
                  </a:cubicBezTo>
                  <a:cubicBezTo>
                    <a:pt x="724677" y="402682"/>
                    <a:pt x="933061" y="833445"/>
                    <a:pt x="933061" y="833445"/>
                  </a:cubicBezTo>
                  <a:lnTo>
                    <a:pt x="933061" y="833445"/>
                  </a:lnTo>
                </a:path>
              </a:pathLst>
            </a:cu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C119FF7-1137-DFF0-EE40-D2838E08B7AA}"/>
                </a:ext>
              </a:extLst>
            </p:cNvPr>
            <p:cNvSpPr txBox="1"/>
            <p:nvPr/>
          </p:nvSpPr>
          <p:spPr>
            <a:xfrm rot="1920722">
              <a:off x="4015075" y="2847598"/>
              <a:ext cx="1252607" cy="400110"/>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Phân</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loại</a:t>
              </a:r>
              <a:endPar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grpSp>
      <p:grpSp>
        <p:nvGrpSpPr>
          <p:cNvPr id="19" name="Group 18">
            <a:extLst>
              <a:ext uri="{FF2B5EF4-FFF2-40B4-BE49-F238E27FC236}">
                <a16:creationId xmlns:a16="http://schemas.microsoft.com/office/drawing/2014/main" id="{B131D26D-157A-4218-D101-585B629F41E3}"/>
              </a:ext>
            </a:extLst>
          </p:cNvPr>
          <p:cNvGrpSpPr/>
          <p:nvPr/>
        </p:nvGrpSpPr>
        <p:grpSpPr>
          <a:xfrm>
            <a:off x="1190682" y="651205"/>
            <a:ext cx="2670160" cy="1046194"/>
            <a:chOff x="134798" y="1384518"/>
            <a:chExt cx="3779466" cy="886408"/>
          </a:xfrm>
        </p:grpSpPr>
        <p:pic>
          <p:nvPicPr>
            <p:cNvPr id="20" name="Picture 19">
              <a:extLst>
                <a:ext uri="{FF2B5EF4-FFF2-40B4-BE49-F238E27FC236}">
                  <a16:creationId xmlns:a16="http://schemas.microsoft.com/office/drawing/2014/main" id="{A94C94BC-495C-261A-891D-B3F93C967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798" y="1384518"/>
              <a:ext cx="3779466" cy="886408"/>
            </a:xfrm>
            <a:prstGeom prst="rect">
              <a:avLst/>
            </a:prstGeom>
          </p:spPr>
        </p:pic>
        <p:sp>
          <p:nvSpPr>
            <p:cNvPr id="21" name="TextBox 20">
              <a:extLst>
                <a:ext uri="{FF2B5EF4-FFF2-40B4-BE49-F238E27FC236}">
                  <a16:creationId xmlns:a16="http://schemas.microsoft.com/office/drawing/2014/main" id="{4CBFCAB8-7CF3-B03D-25BD-D063233847F4}"/>
                </a:ext>
              </a:extLst>
            </p:cNvPr>
            <p:cNvSpPr txBox="1"/>
            <p:nvPr/>
          </p:nvSpPr>
          <p:spPr>
            <a:xfrm>
              <a:off x="478179" y="1388562"/>
              <a:ext cx="3022484" cy="7040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hoạt</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động</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cxnSp>
        <p:nvCxnSpPr>
          <p:cNvPr id="22" name="Connector: Curved 21">
            <a:extLst>
              <a:ext uri="{FF2B5EF4-FFF2-40B4-BE49-F238E27FC236}">
                <a16:creationId xmlns:a16="http://schemas.microsoft.com/office/drawing/2014/main" id="{A966204E-59C8-88B6-8A49-F47627CC3DFA}"/>
              </a:ext>
            </a:extLst>
          </p:cNvPr>
          <p:cNvCxnSpPr>
            <a:cxnSpLocks/>
            <a:stCxn id="17" idx="2"/>
          </p:cNvCxnSpPr>
          <p:nvPr/>
        </p:nvCxnSpPr>
        <p:spPr>
          <a:xfrm flipH="1" flipV="1">
            <a:off x="3725114" y="1276355"/>
            <a:ext cx="135728" cy="1516712"/>
          </a:xfrm>
          <a:prstGeom prst="curvedConnector4">
            <a:avLst>
              <a:gd name="adj1" fmla="val 285292"/>
              <a:gd name="adj2" fmla="val 59949"/>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F7FD573-B565-460D-884E-F3AAD9C6CA6E}"/>
              </a:ext>
            </a:extLst>
          </p:cNvPr>
          <p:cNvGrpSpPr/>
          <p:nvPr/>
        </p:nvGrpSpPr>
        <p:grpSpPr>
          <a:xfrm>
            <a:off x="689936" y="3724767"/>
            <a:ext cx="2670160" cy="1046194"/>
            <a:chOff x="134798" y="1384518"/>
            <a:chExt cx="3779466" cy="886408"/>
          </a:xfrm>
        </p:grpSpPr>
        <p:pic>
          <p:nvPicPr>
            <p:cNvPr id="24" name="Picture 23">
              <a:extLst>
                <a:ext uri="{FF2B5EF4-FFF2-40B4-BE49-F238E27FC236}">
                  <a16:creationId xmlns:a16="http://schemas.microsoft.com/office/drawing/2014/main" id="{7BB1C56E-7044-A04E-022A-0A1542D01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798" y="1384518"/>
              <a:ext cx="3779466" cy="886408"/>
            </a:xfrm>
            <a:prstGeom prst="rect">
              <a:avLst/>
            </a:prstGeom>
          </p:spPr>
        </p:pic>
        <p:sp>
          <p:nvSpPr>
            <p:cNvPr id="25" name="TextBox 24">
              <a:extLst>
                <a:ext uri="{FF2B5EF4-FFF2-40B4-BE49-F238E27FC236}">
                  <a16:creationId xmlns:a16="http://schemas.microsoft.com/office/drawing/2014/main" id="{769D5A80-A3E4-72B9-D294-E7CCA741147B}"/>
                </a:ext>
              </a:extLst>
            </p:cNvPr>
            <p:cNvSpPr txBox="1"/>
            <p:nvPr/>
          </p:nvSpPr>
          <p:spPr>
            <a:xfrm>
              <a:off x="478179" y="1388562"/>
              <a:ext cx="3022484" cy="7040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Động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chỉ</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trạng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thái</a:t>
              </a:r>
              <a:endPar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cxnSp>
        <p:nvCxnSpPr>
          <p:cNvPr id="26" name="Connector: Curved 25">
            <a:extLst>
              <a:ext uri="{FF2B5EF4-FFF2-40B4-BE49-F238E27FC236}">
                <a16:creationId xmlns:a16="http://schemas.microsoft.com/office/drawing/2014/main" id="{ECDC12FC-786A-50A3-0EBA-377EF7B52E00}"/>
              </a:ext>
            </a:extLst>
          </p:cNvPr>
          <p:cNvCxnSpPr>
            <a:stCxn id="17" idx="2"/>
            <a:endCxn id="25" idx="3"/>
          </p:cNvCxnSpPr>
          <p:nvPr/>
        </p:nvCxnSpPr>
        <p:spPr>
          <a:xfrm flipH="1">
            <a:off x="3093159" y="2793067"/>
            <a:ext cx="767683" cy="1351971"/>
          </a:xfrm>
          <a:prstGeom prst="curvedConnector4">
            <a:avLst>
              <a:gd name="adj1" fmla="val 37070"/>
              <a:gd name="adj2" fmla="val 60578"/>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96924BF-A708-69B0-E34A-BB2C3F42D758}"/>
              </a:ext>
            </a:extLst>
          </p:cNvPr>
          <p:cNvSpPr txBox="1"/>
          <p:nvPr/>
        </p:nvSpPr>
        <p:spPr>
          <a:xfrm>
            <a:off x="35553" y="1426349"/>
            <a:ext cx="19890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Ví</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dụ</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Ăn</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ngủ</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chạy</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cxnSp>
        <p:nvCxnSpPr>
          <p:cNvPr id="28" name="Connector: Curved 27">
            <a:extLst>
              <a:ext uri="{FF2B5EF4-FFF2-40B4-BE49-F238E27FC236}">
                <a16:creationId xmlns:a16="http://schemas.microsoft.com/office/drawing/2014/main" id="{56182CF0-63F7-4B41-5972-DFA626C86918}"/>
              </a:ext>
            </a:extLst>
          </p:cNvPr>
          <p:cNvCxnSpPr>
            <a:cxnSpLocks/>
            <a:stCxn id="20" idx="1"/>
          </p:cNvCxnSpPr>
          <p:nvPr/>
        </p:nvCxnSpPr>
        <p:spPr>
          <a:xfrm rot="10800000" flipV="1">
            <a:off x="920926" y="1174301"/>
            <a:ext cx="269756" cy="312673"/>
          </a:xfrm>
          <a:prstGeom prst="curvedConnector2">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7F8E6C6-622A-2EEA-0A7A-88733B80270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15" b="96409" l="9910" r="94414">
                        <a14:foregroundMark x1="29189" y1="84392" x2="29189" y2="84392"/>
                        <a14:foregroundMark x1="32252" y1="86740" x2="32252" y2="86740"/>
                        <a14:foregroundMark x1="83243" y1="72790" x2="83243" y2="72790"/>
                        <a14:foregroundMark x1="85405" y1="75138" x2="85405" y2="75138"/>
                        <a14:foregroundMark x1="22162" y1="84807" x2="22162" y2="84807"/>
                        <a14:foregroundMark x1="89550" y1="70718" x2="89550" y2="70718"/>
                        <a14:foregroundMark x1="90450" y1="72514" x2="90450" y2="72514"/>
                        <a14:foregroundMark x1="87568" y1="67127" x2="87568" y2="67127"/>
                        <a14:foregroundMark x1="29730" y1="91575" x2="29730" y2="91575"/>
                      </a14:backgroundRemoval>
                    </a14:imgEffect>
                  </a14:imgLayer>
                </a14:imgProps>
              </a:ext>
            </a:extLst>
          </a:blip>
          <a:stretch>
            <a:fillRect/>
          </a:stretch>
        </p:blipFill>
        <p:spPr>
          <a:xfrm>
            <a:off x="242609" y="225510"/>
            <a:ext cx="874691" cy="1141038"/>
          </a:xfrm>
          <a:prstGeom prst="rect">
            <a:avLst/>
          </a:prstGeom>
        </p:spPr>
      </p:pic>
      <p:pic>
        <p:nvPicPr>
          <p:cNvPr id="30" name="Picture 2" descr="Giấc ngủ ngon quan trọng như thế nào? | VTV.VN">
            <a:extLst>
              <a:ext uri="{FF2B5EF4-FFF2-40B4-BE49-F238E27FC236}">
                <a16:creationId xmlns:a16="http://schemas.microsoft.com/office/drawing/2014/main" id="{FA791AB4-5B6A-D292-F233-72546D04622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60462" y1="56757" x2="60462" y2="56757"/>
                        <a14:foregroundMark x1="54462" y1="17199" x2="54462" y2="17199"/>
                        <a14:foregroundMark x1="55077" y1="20147" x2="55077" y2="20147"/>
                        <a14:foregroundMark x1="56308" y1="19165" x2="56308" y2="19165"/>
                        <a14:foregroundMark x1="62923" y1="13514" x2="62923" y2="13514"/>
                        <a14:foregroundMark x1="70462" y1="16708" x2="70462" y2="16708"/>
                      </a14:backgroundRemoval>
                    </a14:imgEffect>
                  </a14:imgLayer>
                </a14:imgProps>
              </a:ext>
              <a:ext uri="{28A0092B-C50C-407E-A947-70E740481C1C}">
                <a14:useLocalDpi xmlns:a14="http://schemas.microsoft.com/office/drawing/2010/main" val="0"/>
              </a:ext>
            </a:extLst>
          </a:blip>
          <a:srcRect/>
          <a:stretch>
            <a:fillRect/>
          </a:stretch>
        </p:blipFill>
        <p:spPr bwMode="auto">
          <a:xfrm>
            <a:off x="-4286" y="1929639"/>
            <a:ext cx="2234148" cy="139892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9753E59E-D821-D5F1-CE3A-9E4955A7F3B7}"/>
              </a:ext>
            </a:extLst>
          </p:cNvPr>
          <p:cNvSpPr txBox="1"/>
          <p:nvPr/>
        </p:nvSpPr>
        <p:spPr>
          <a:xfrm>
            <a:off x="35553" y="5024356"/>
            <a:ext cx="28730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Ví</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dụ</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Yêu</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ghét</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giận</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vui</a:t>
            </a:r>
            <a:r>
              <a:rPr kumimoji="0" lang="en-US" sz="20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cxnSp>
        <p:nvCxnSpPr>
          <p:cNvPr id="32" name="Connector: Curved 31">
            <a:extLst>
              <a:ext uri="{FF2B5EF4-FFF2-40B4-BE49-F238E27FC236}">
                <a16:creationId xmlns:a16="http://schemas.microsoft.com/office/drawing/2014/main" id="{FA44E1BC-C3F9-C3BC-1718-81FDB3384ACE}"/>
              </a:ext>
            </a:extLst>
          </p:cNvPr>
          <p:cNvCxnSpPr>
            <a:cxnSpLocks/>
          </p:cNvCxnSpPr>
          <p:nvPr/>
        </p:nvCxnSpPr>
        <p:spPr>
          <a:xfrm rot="5400000">
            <a:off x="1559042" y="4787229"/>
            <a:ext cx="314019" cy="281483"/>
          </a:xfrm>
          <a:prstGeom prst="curvedConnector3">
            <a:avLst>
              <a:gd name="adj1" fmla="val 50000"/>
            </a:avLst>
          </a:prstGeom>
          <a:ln w="28575">
            <a:solidFill>
              <a:srgbClr val="008000"/>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4" descr="Biểu tượng cảm xúc Emoji phản hồi tích cực cho người học trực tuyến | Báo  Dân trí">
            <a:extLst>
              <a:ext uri="{FF2B5EF4-FFF2-40B4-BE49-F238E27FC236}">
                <a16:creationId xmlns:a16="http://schemas.microsoft.com/office/drawing/2014/main" id="{EAAC2F61-9531-C675-93BC-0D9594120550}"/>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5037" y="5594352"/>
            <a:ext cx="1576481" cy="126364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Biểu tượng buồn chán và cách gạt bỏ cảm giác u sầu cho bạn">
            <a:extLst>
              <a:ext uri="{FF2B5EF4-FFF2-40B4-BE49-F238E27FC236}">
                <a16:creationId xmlns:a16="http://schemas.microsoft.com/office/drawing/2014/main" id="{3B447DDA-2EF4-425C-CAA4-65BAAFA97F2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7833" l="10000" r="90000">
                        <a14:foregroundMark x1="35750" y1="30333" x2="35750" y2="30333"/>
                        <a14:foregroundMark x1="39250" y1="30333" x2="39250" y2="30333"/>
                        <a14:foregroundMark x1="39500" y1="38500" x2="39500" y2="38500"/>
                        <a14:foregroundMark x1="35375" y1="39500" x2="35375" y2="39500"/>
                        <a14:foregroundMark x1="33500" y1="37833" x2="33500" y2="37833"/>
                        <a14:foregroundMark x1="32125" y1="34667" x2="32125" y2="34667"/>
                        <a14:foregroundMark x1="34000" y1="28833" x2="34000" y2="28833"/>
                        <a14:foregroundMark x1="43125" y1="33833" x2="43125" y2="33833"/>
                        <a14:foregroundMark x1="43125" y1="40333" x2="43125" y2="40333"/>
                        <a14:foregroundMark x1="41250" y1="45667" x2="41250" y2="45667"/>
                        <a14:foregroundMark x1="31125" y1="44667" x2="31125" y2="44667"/>
                        <a14:foregroundMark x1="32750" y1="46500" x2="32750" y2="46500"/>
                        <a14:foregroundMark x1="35000" y1="46833" x2="35000" y2="46833"/>
                        <a14:foregroundMark x1="38000" y1="47167" x2="38000" y2="47167"/>
                        <a14:foregroundMark x1="63875" y1="34333" x2="63875" y2="34333"/>
                        <a14:foregroundMark x1="62500" y1="31333" x2="62500" y2="31333"/>
                        <a14:foregroundMark x1="66750" y1="31333" x2="66750" y2="31333"/>
                        <a14:foregroundMark x1="67375" y1="35667" x2="67375" y2="35667"/>
                        <a14:foregroundMark x1="69625" y1="41167" x2="69625" y2="41167"/>
                        <a14:foregroundMark x1="67750" y1="44667" x2="67750" y2="44667"/>
                        <a14:foregroundMark x1="58000" y1="44167" x2="58000" y2="44167"/>
                        <a14:foregroundMark x1="56125" y1="38500" x2="56125" y2="38500"/>
                        <a14:foregroundMark x1="57125" y1="33333" x2="57125" y2="33333"/>
                        <a14:foregroundMark x1="58375" y1="32500" x2="58375" y2="32500"/>
                        <a14:foregroundMark x1="60625" y1="31167" x2="60625" y2="31167"/>
                        <a14:foregroundMark x1="61250" y1="28833" x2="61250" y2="28833"/>
                        <a14:foregroundMark x1="63250" y1="28333" x2="63250" y2="28333"/>
                        <a14:foregroundMark x1="31125" y1="38167" x2="31125" y2="38167"/>
                        <a14:foregroundMark x1="30500" y1="40833" x2="30500" y2="40833"/>
                        <a14:foregroundMark x1="31375" y1="32500" x2="31375" y2="32500"/>
                        <a14:foregroundMark x1="34000" y1="33000" x2="34000" y2="33000"/>
                      </a14:backgroundRemoval>
                    </a14:imgEffect>
                  </a14:imgLayer>
                </a14:imgProps>
              </a:ext>
              <a:ext uri="{28A0092B-C50C-407E-A947-70E740481C1C}">
                <a14:useLocalDpi xmlns:a14="http://schemas.microsoft.com/office/drawing/2010/main" val="0"/>
              </a:ext>
            </a:extLst>
          </a:blip>
          <a:srcRect/>
          <a:stretch>
            <a:fillRect/>
          </a:stretch>
        </p:blipFill>
        <p:spPr bwMode="auto">
          <a:xfrm>
            <a:off x="1575310" y="5830632"/>
            <a:ext cx="1409252" cy="105693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aDy vodka717 adlı kullanıcının +It's all about Emojis✌.... emojis  everywhere✌+ panosundaki Pin | Emoji, Çıkartma, Disney çizimleri">
            <a:extLst>
              <a:ext uri="{FF2B5EF4-FFF2-40B4-BE49-F238E27FC236}">
                <a16:creationId xmlns:a16="http://schemas.microsoft.com/office/drawing/2014/main" id="{9CCFED44-8F3F-7F95-1BE6-4C2E7945DFCC}"/>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877" b="93827" l="10000" r="90000">
                        <a14:foregroundMark x1="81667" y1="30370" x2="81667" y2="30370"/>
                        <a14:foregroundMark x1="80417" y1="24444" x2="80417" y2="24444"/>
                        <a14:foregroundMark x1="81250" y1="26914" x2="81250" y2="26914"/>
                        <a14:foregroundMark x1="85833" y1="22716" x2="85833" y2="22716"/>
                        <a14:foregroundMark x1="73750" y1="36296" x2="73750" y2="36296"/>
                        <a14:foregroundMark x1="87083" y1="27407" x2="87083" y2="27407"/>
                        <a14:foregroundMark x1="87917" y1="26667" x2="87917" y2="26667"/>
                      </a14:backgroundRemoval>
                    </a14:imgEffect>
                  </a14:imgLayer>
                </a14:imgProps>
              </a:ext>
              <a:ext uri="{28A0092B-C50C-407E-A947-70E740481C1C}">
                <a14:useLocalDpi xmlns:a14="http://schemas.microsoft.com/office/drawing/2010/main" val="0"/>
              </a:ext>
            </a:extLst>
          </a:blip>
          <a:srcRect/>
          <a:stretch>
            <a:fillRect/>
          </a:stretch>
        </p:blipFill>
        <p:spPr bwMode="auto">
          <a:xfrm>
            <a:off x="2279936" y="5268543"/>
            <a:ext cx="1332359" cy="1124178"/>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002009AA-B15E-62DF-A447-B2429B1EED26}"/>
              </a:ext>
            </a:extLst>
          </p:cNvPr>
          <p:cNvGrpSpPr/>
          <p:nvPr/>
        </p:nvGrpSpPr>
        <p:grpSpPr>
          <a:xfrm>
            <a:off x="5974789" y="3868794"/>
            <a:ext cx="2040801" cy="889206"/>
            <a:chOff x="5974789" y="3868794"/>
            <a:chExt cx="2040801" cy="889206"/>
          </a:xfrm>
        </p:grpSpPr>
        <p:sp>
          <p:nvSpPr>
            <p:cNvPr id="37" name="Freeform: Shape 36">
              <a:extLst>
                <a:ext uri="{FF2B5EF4-FFF2-40B4-BE49-F238E27FC236}">
                  <a16:creationId xmlns:a16="http://schemas.microsoft.com/office/drawing/2014/main" id="{C82376B8-0E00-F385-470C-B1C2C758FAFC}"/>
                </a:ext>
              </a:extLst>
            </p:cNvPr>
            <p:cNvSpPr/>
            <p:nvPr/>
          </p:nvSpPr>
          <p:spPr>
            <a:xfrm>
              <a:off x="5974789" y="4416357"/>
              <a:ext cx="2040801" cy="341643"/>
            </a:xfrm>
            <a:custGeom>
              <a:avLst/>
              <a:gdLst>
                <a:gd name="connsiteX0" fmla="*/ 279641 w 1876244"/>
                <a:gd name="connsiteY0" fmla="*/ 0 h 243985"/>
                <a:gd name="connsiteX1" fmla="*/ 1398322 w 1876244"/>
                <a:gd name="connsiteY1" fmla="*/ 155643 h 243985"/>
                <a:gd name="connsiteX2" fmla="*/ 1874977 w 1876244"/>
                <a:gd name="connsiteY2" fmla="*/ 155643 h 243985"/>
                <a:gd name="connsiteX3" fmla="*/ 1485870 w 1876244"/>
                <a:gd name="connsiteY3" fmla="*/ 243192 h 243985"/>
                <a:gd name="connsiteX4" fmla="*/ 114270 w 1876244"/>
                <a:gd name="connsiteY4" fmla="*/ 97277 h 243985"/>
                <a:gd name="connsiteX5" fmla="*/ 172636 w 1876244"/>
                <a:gd name="connsiteY5" fmla="*/ 107005 h 24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244" h="243985">
                  <a:moveTo>
                    <a:pt x="279641" y="0"/>
                  </a:moveTo>
                  <a:cubicBezTo>
                    <a:pt x="706037" y="64851"/>
                    <a:pt x="1132433" y="129703"/>
                    <a:pt x="1398322" y="155643"/>
                  </a:cubicBezTo>
                  <a:cubicBezTo>
                    <a:pt x="1664211" y="181583"/>
                    <a:pt x="1860386" y="141052"/>
                    <a:pt x="1874977" y="155643"/>
                  </a:cubicBezTo>
                  <a:cubicBezTo>
                    <a:pt x="1889568" y="170234"/>
                    <a:pt x="1779321" y="252920"/>
                    <a:pt x="1485870" y="243192"/>
                  </a:cubicBezTo>
                  <a:cubicBezTo>
                    <a:pt x="1192419" y="233464"/>
                    <a:pt x="333142" y="119975"/>
                    <a:pt x="114270" y="97277"/>
                  </a:cubicBezTo>
                  <a:cubicBezTo>
                    <a:pt x="-104602" y="74579"/>
                    <a:pt x="34017" y="90792"/>
                    <a:pt x="172636" y="107005"/>
                  </a:cubicBezTo>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309AFAA-E551-A0D4-C00A-4AC0C8521FED}"/>
                </a:ext>
              </a:extLst>
            </p:cNvPr>
            <p:cNvSpPr txBox="1"/>
            <p:nvPr/>
          </p:nvSpPr>
          <p:spPr>
            <a:xfrm rot="174187">
              <a:off x="6696746" y="3868794"/>
              <a:ext cx="12749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Dấu</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hiệu</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biết</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9" name="Group 38">
            <a:extLst>
              <a:ext uri="{FF2B5EF4-FFF2-40B4-BE49-F238E27FC236}">
                <a16:creationId xmlns:a16="http://schemas.microsoft.com/office/drawing/2014/main" id="{85803B1F-2809-8C5F-2299-9A08886BFCC4}"/>
              </a:ext>
            </a:extLst>
          </p:cNvPr>
          <p:cNvGrpSpPr/>
          <p:nvPr/>
        </p:nvGrpSpPr>
        <p:grpSpPr>
          <a:xfrm>
            <a:off x="7857122" y="3540594"/>
            <a:ext cx="2904495" cy="1721885"/>
            <a:chOff x="8746345" y="4560536"/>
            <a:chExt cx="2630370" cy="1171705"/>
          </a:xfrm>
        </p:grpSpPr>
        <p:pic>
          <p:nvPicPr>
            <p:cNvPr id="40" name="Picture 39">
              <a:extLst>
                <a:ext uri="{FF2B5EF4-FFF2-40B4-BE49-F238E27FC236}">
                  <a16:creationId xmlns:a16="http://schemas.microsoft.com/office/drawing/2014/main" id="{33DBFAB7-23FE-2958-5E11-397B83F714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65633" y="4560536"/>
              <a:ext cx="2438438" cy="1171705"/>
            </a:xfrm>
            <a:prstGeom prst="rect">
              <a:avLst/>
            </a:prstGeom>
          </p:spPr>
        </p:pic>
        <p:sp>
          <p:nvSpPr>
            <p:cNvPr id="41" name="TextBox 40">
              <a:extLst>
                <a:ext uri="{FF2B5EF4-FFF2-40B4-BE49-F238E27FC236}">
                  <a16:creationId xmlns:a16="http://schemas.microsoft.com/office/drawing/2014/main" id="{97190E7B-82F7-88A8-6491-C17CE545253B}"/>
                </a:ext>
              </a:extLst>
            </p:cNvPr>
            <p:cNvSpPr txBox="1"/>
            <p:nvPr/>
          </p:nvSpPr>
          <p:spPr>
            <a:xfrm>
              <a:off x="8746345" y="4813512"/>
              <a:ext cx="2630370" cy="5654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với</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những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từ</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đang</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đã</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sẽ</a:t>
              </a:r>
              <a:r>
                <a:rPr kumimoji="0" lang="en-US" sz="2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t>
              </a:r>
            </a:p>
          </p:txBody>
        </p:sp>
      </p:grpSp>
      <p:sp>
        <p:nvSpPr>
          <p:cNvPr id="42" name="TextBox 41">
            <a:extLst>
              <a:ext uri="{FF2B5EF4-FFF2-40B4-BE49-F238E27FC236}">
                <a16:creationId xmlns:a16="http://schemas.microsoft.com/office/drawing/2014/main" id="{75DC4819-7FEF-3CAD-BBCD-2DAD1D5975ED}"/>
              </a:ext>
            </a:extLst>
          </p:cNvPr>
          <p:cNvSpPr txBox="1"/>
          <p:nvPr/>
        </p:nvSpPr>
        <p:spPr>
          <a:xfrm>
            <a:off x="9309370" y="5310216"/>
            <a:ext cx="26303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Ví</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đang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cơm</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đã</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xong</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43" name="Picture 8" descr="Ilustración De Dibujos Animados De Comer Chica Ilustraciones Svg,  Vectoriales, Clip Art Vectorizado Libre De Derechos. Image 17338232.">
            <a:extLst>
              <a:ext uri="{FF2B5EF4-FFF2-40B4-BE49-F238E27FC236}">
                <a16:creationId xmlns:a16="http://schemas.microsoft.com/office/drawing/2014/main" id="{53453ABC-21E4-7B31-571B-B877DD5A74A7}"/>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462" b="100000" l="4830" r="95170">
                        <a14:foregroundMark x1="34848" y1="46231" x2="34848" y2="46231"/>
                        <a14:foregroundMark x1="64394" y1="44692" x2="64394" y2="44692"/>
                        <a14:foregroundMark x1="43939" y1="77000" x2="43939" y2="77000"/>
                        <a14:foregroundMark x1="41193" y1="78308" x2="41193" y2="78308"/>
                        <a14:foregroundMark x1="33996" y1="82538" x2="33996" y2="82538"/>
                        <a14:foregroundMark x1="36932" y1="80462" x2="36932" y2="80462"/>
                        <a14:foregroundMark x1="36837" y1="82385" x2="36837" y2="82385"/>
                        <a14:foregroundMark x1="43466" y1="86231" x2="43466" y2="86231"/>
                        <a14:foregroundMark x1="56723" y1="86692" x2="56723" y2="86692"/>
                        <a14:foregroundMark x1="65246" y1="84538" x2="65246" y2="84538"/>
                        <a14:foregroundMark x1="49716" y1="77462" x2="49716" y2="77462"/>
                        <a14:foregroundMark x1="44792" y1="80462" x2="44792" y2="80462"/>
                        <a14:foregroundMark x1="42519" y1="80462" x2="42519" y2="80462"/>
                        <a14:foregroundMark x1="23201" y1="77000" x2="23201" y2="77000"/>
                        <a14:foregroundMark x1="20360" y1="76000" x2="20360" y2="76000"/>
                        <a14:foregroundMark x1="19129" y1="75615" x2="19129" y2="75615"/>
                        <a14:foregroundMark x1="21780" y1="76154" x2="21780" y2="76154"/>
                        <a14:foregroundMark x1="22159" y1="75462" x2="22159" y2="75462"/>
                        <a14:foregroundMark x1="48011" y1="62154" x2="48011" y2="62154"/>
                        <a14:backgroundMark x1="32102" y1="74923" x2="32102" y2="74923"/>
                        <a14:backgroundMark x1="34186" y1="75923" x2="34186" y2="75923"/>
                        <a14:backgroundMark x1="27746" y1="75000" x2="27746" y2="75000"/>
                      </a14:backgroundRemoval>
                    </a14:imgEffect>
                  </a14:imgLayer>
                </a14:imgProps>
              </a:ext>
              <a:ext uri="{28A0092B-C50C-407E-A947-70E740481C1C}">
                <a14:useLocalDpi xmlns:a14="http://schemas.microsoft.com/office/drawing/2010/main" val="0"/>
              </a:ext>
            </a:extLst>
          </a:blip>
          <a:srcRect/>
          <a:stretch>
            <a:fillRect/>
          </a:stretch>
        </p:blipFill>
        <p:spPr bwMode="auto">
          <a:xfrm>
            <a:off x="8177270" y="5148761"/>
            <a:ext cx="1267573" cy="156053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omework Student, homework, child, text png | PNGEgg">
            <a:extLst>
              <a:ext uri="{FF2B5EF4-FFF2-40B4-BE49-F238E27FC236}">
                <a16:creationId xmlns:a16="http://schemas.microsoft.com/office/drawing/2014/main" id="{50D21FE5-69D3-EBD0-36ED-78C6D14888A3}"/>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99398" l="9483" r="100000"/>
                    </a14:imgEffect>
                  </a14:imgLayer>
                </a14:imgProps>
              </a:ext>
              <a:ext uri="{28A0092B-C50C-407E-A947-70E740481C1C}">
                <a14:useLocalDpi xmlns:a14="http://schemas.microsoft.com/office/drawing/2010/main" val="0"/>
              </a:ext>
            </a:extLst>
          </a:blip>
          <a:srcRect/>
          <a:stretch>
            <a:fillRect/>
          </a:stretch>
        </p:blipFill>
        <p:spPr bwMode="auto">
          <a:xfrm>
            <a:off x="10453785" y="3764981"/>
            <a:ext cx="1667792" cy="15911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7074080B-BCEE-05B8-A484-35C35112362D}"/>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10000" b="90000" l="10000" r="90000">
                        <a14:foregroundMark x1="84917" y1="28333" x2="84917" y2="28333"/>
                        <a14:foregroundMark x1="88167" y1="33333" x2="88167" y2="33333"/>
                      </a14:backgroundRemoval>
                    </a14:imgEffect>
                  </a14:imgLayer>
                </a14:imgProps>
              </a:ext>
              <a:ext uri="{28A0092B-C50C-407E-A947-70E740481C1C}">
                <a14:useLocalDpi xmlns:a14="http://schemas.microsoft.com/office/drawing/2010/main" val="0"/>
              </a:ext>
            </a:extLst>
          </a:blip>
          <a:stretch>
            <a:fillRect/>
          </a:stretch>
        </p:blipFill>
        <p:spPr>
          <a:xfrm>
            <a:off x="4605209" y="4497244"/>
            <a:ext cx="2776224" cy="2776224"/>
          </a:xfrm>
          <a:prstGeom prst="rect">
            <a:avLst/>
          </a:prstGeom>
        </p:spPr>
      </p:pic>
      <p:sp>
        <p:nvSpPr>
          <p:cNvPr id="46" name="Speech Bubble: Oval 45">
            <a:extLst>
              <a:ext uri="{FF2B5EF4-FFF2-40B4-BE49-F238E27FC236}">
                <a16:creationId xmlns:a16="http://schemas.microsoft.com/office/drawing/2014/main" id="{D63ABBD9-1EDC-D0C1-F7BA-8A74FADB1395}"/>
              </a:ext>
            </a:extLst>
          </p:cNvPr>
          <p:cNvSpPr/>
          <p:nvPr/>
        </p:nvSpPr>
        <p:spPr>
          <a:xfrm>
            <a:off x="7049501" y="4332303"/>
            <a:ext cx="1748042" cy="692053"/>
          </a:xfrm>
          <a:prstGeom prst="wedgeEllipseCallout">
            <a:avLst>
              <a:gd name="adj1" fmla="val -58674"/>
              <a:gd name="adj2" fmla="val 1116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Đặt</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câu</a:t>
            </a:r>
            <a:endPar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sp>
        <p:nvSpPr>
          <p:cNvPr id="47" name="Speech Bubble: Oval 46">
            <a:extLst>
              <a:ext uri="{FF2B5EF4-FFF2-40B4-BE49-F238E27FC236}">
                <a16:creationId xmlns:a16="http://schemas.microsoft.com/office/drawing/2014/main" id="{4D14ECAF-C8BA-EB2F-F613-468F6B03EC1F}"/>
              </a:ext>
            </a:extLst>
          </p:cNvPr>
          <p:cNvSpPr/>
          <p:nvPr/>
        </p:nvSpPr>
        <p:spPr>
          <a:xfrm>
            <a:off x="7210999" y="4613492"/>
            <a:ext cx="3758606" cy="526372"/>
          </a:xfrm>
          <a:prstGeom prst="wedgeEllipseCallout">
            <a:avLst>
              <a:gd name="adj1" fmla="val -58674"/>
              <a:gd name="adj2" fmla="val 11169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Em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đang</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ăn</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cơm</a:t>
            </a:r>
            <a:r>
              <a:rPr kumimoji="0" 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cxnSp>
        <p:nvCxnSpPr>
          <p:cNvPr id="48" name="Straight Connector 47">
            <a:extLst>
              <a:ext uri="{FF2B5EF4-FFF2-40B4-BE49-F238E27FC236}">
                <a16:creationId xmlns:a16="http://schemas.microsoft.com/office/drawing/2014/main" id="{8334941C-2CF7-EEC6-14AA-55B45CBE69C8}"/>
              </a:ext>
            </a:extLst>
          </p:cNvPr>
          <p:cNvCxnSpPr>
            <a:cxnSpLocks/>
          </p:cNvCxnSpPr>
          <p:nvPr/>
        </p:nvCxnSpPr>
        <p:spPr>
          <a:xfrm>
            <a:off x="9167407" y="5024356"/>
            <a:ext cx="3553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617A665-2118-EC31-28B9-E2EAE45D09A8}"/>
              </a:ext>
            </a:extLst>
          </p:cNvPr>
          <p:cNvSpPr txBox="1"/>
          <p:nvPr/>
        </p:nvSpPr>
        <p:spPr>
          <a:xfrm>
            <a:off x="8383705" y="4643958"/>
            <a:ext cx="951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0" name="TextBox 49">
            <a:extLst>
              <a:ext uri="{FF2B5EF4-FFF2-40B4-BE49-F238E27FC236}">
                <a16:creationId xmlns:a16="http://schemas.microsoft.com/office/drawing/2014/main" id="{351067E3-8195-CE5B-84D1-2ADE3411F2B2}"/>
              </a:ext>
            </a:extLst>
          </p:cNvPr>
          <p:cNvSpPr txBox="1"/>
          <p:nvPr/>
        </p:nvSpPr>
        <p:spPr>
          <a:xfrm>
            <a:off x="4345686" y="147317"/>
            <a:ext cx="3401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SƠ ĐỒ TƯ DUY</a:t>
            </a:r>
          </a:p>
        </p:txBody>
      </p:sp>
    </p:spTree>
    <p:extLst>
      <p:ext uri="{BB962C8B-B14F-4D97-AF65-F5344CB8AC3E}">
        <p14:creationId xmlns:p14="http://schemas.microsoft.com/office/powerpoint/2010/main" val="2787846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up)">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par>
                                <p:cTn id="28" presetID="22" presetClass="entr" presetSubtype="1"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up)">
                                      <p:cBhvr>
                                        <p:cTn id="44" dur="500"/>
                                        <p:tgtEl>
                                          <p:spTgt spid="3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500"/>
                                        <p:tgtEl>
                                          <p:spTgt spid="33"/>
                                        </p:tgtEl>
                                      </p:cBhvr>
                                    </p:animEffect>
                                  </p:childTnLst>
                                </p:cTn>
                              </p:par>
                              <p:par>
                                <p:cTn id="51" presetID="22" presetClass="entr" presetSubtype="1"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up)">
                                      <p:cBhvr>
                                        <p:cTn id="53" dur="500"/>
                                        <p:tgtEl>
                                          <p:spTgt spid="34"/>
                                        </p:tgtEl>
                                      </p:cBhvr>
                                    </p:animEffect>
                                  </p:childTnLst>
                                </p:cTn>
                              </p:par>
                              <p:par>
                                <p:cTn id="54" presetID="22" presetClass="entr" presetSubtype="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down)">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xit" presetSubtype="1" fill="hold" grpId="1" nodeType="clickEffect">
                                  <p:stCondLst>
                                    <p:cond delay="0"/>
                                  </p:stCondLst>
                                  <p:childTnLst>
                                    <p:animEffect transition="out" filter="wipe(up)">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par>
                                <p:cTn id="70" presetID="22" presetClass="entr" presetSubtype="4"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wipe(down)">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1000"/>
                                        <p:tgtEl>
                                          <p:spTgt spid="48"/>
                                        </p:tgtEl>
                                      </p:cBhvr>
                                    </p:animEffect>
                                    <p:anim calcmode="lin" valueType="num">
                                      <p:cBhvr>
                                        <p:cTn id="78" dur="1000" fill="hold"/>
                                        <p:tgtEl>
                                          <p:spTgt spid="48"/>
                                        </p:tgtEl>
                                        <p:attrNameLst>
                                          <p:attrName>ppt_x</p:attrName>
                                        </p:attrNameLst>
                                      </p:cBhvr>
                                      <p:tavLst>
                                        <p:tav tm="0">
                                          <p:val>
                                            <p:strVal val="#ppt_x"/>
                                          </p:val>
                                        </p:tav>
                                        <p:tav tm="100000">
                                          <p:val>
                                            <p:strVal val="#ppt_x"/>
                                          </p:val>
                                        </p:tav>
                                      </p:tavLst>
                                    </p:anim>
                                    <p:anim calcmode="lin" valueType="num">
                                      <p:cBhvr>
                                        <p:cTn id="7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1"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barn(inVertical)">
                                      <p:cBhvr>
                                        <p:cTn id="84" dur="500"/>
                                        <p:tgtEl>
                                          <p:spTgt spid="49"/>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xit" presetSubtype="1" fill="hold" nodeType="clickEffect">
                                  <p:stCondLst>
                                    <p:cond delay="0"/>
                                  </p:stCondLst>
                                  <p:childTnLst>
                                    <p:animEffect transition="out" filter="wipe(up)">
                                      <p:cBhvr>
                                        <p:cTn id="88" dur="500"/>
                                        <p:tgtEl>
                                          <p:spTgt spid="45"/>
                                        </p:tgtEl>
                                      </p:cBhvr>
                                    </p:animEffect>
                                    <p:set>
                                      <p:cBhvr>
                                        <p:cTn id="89" dur="1" fill="hold">
                                          <p:stCondLst>
                                            <p:cond delay="499"/>
                                          </p:stCondLst>
                                        </p:cTn>
                                        <p:tgtEl>
                                          <p:spTgt spid="45"/>
                                        </p:tgtEl>
                                        <p:attrNameLst>
                                          <p:attrName>style.visibility</p:attrName>
                                        </p:attrNameLst>
                                      </p:cBhvr>
                                      <p:to>
                                        <p:strVal val="hidden"/>
                                      </p:to>
                                    </p:set>
                                  </p:childTnLst>
                                </p:cTn>
                              </p:par>
                              <p:par>
                                <p:cTn id="90" presetID="22" presetClass="exit" presetSubtype="1" fill="hold" grpId="1" nodeType="withEffect">
                                  <p:stCondLst>
                                    <p:cond delay="0"/>
                                  </p:stCondLst>
                                  <p:childTnLst>
                                    <p:animEffect transition="out" filter="wipe(up)">
                                      <p:cBhvr>
                                        <p:cTn id="91" dur="500"/>
                                        <p:tgtEl>
                                          <p:spTgt spid="47"/>
                                        </p:tgtEl>
                                      </p:cBhvr>
                                    </p:animEffect>
                                    <p:set>
                                      <p:cBhvr>
                                        <p:cTn id="92" dur="1" fill="hold">
                                          <p:stCondLst>
                                            <p:cond delay="499"/>
                                          </p:stCondLst>
                                        </p:cTn>
                                        <p:tgtEl>
                                          <p:spTgt spid="47"/>
                                        </p:tgtEl>
                                        <p:attrNameLst>
                                          <p:attrName>style.visibility</p:attrName>
                                        </p:attrNameLst>
                                      </p:cBhvr>
                                      <p:to>
                                        <p:strVal val="hidden"/>
                                      </p:to>
                                    </p:set>
                                  </p:childTnLst>
                                </p:cTn>
                              </p:par>
                              <p:par>
                                <p:cTn id="93" presetID="22" presetClass="exit" presetSubtype="1" fill="hold" nodeType="withEffect">
                                  <p:stCondLst>
                                    <p:cond delay="0"/>
                                  </p:stCondLst>
                                  <p:childTnLst>
                                    <p:animEffect transition="out" filter="wipe(up)">
                                      <p:cBhvr>
                                        <p:cTn id="94" dur="500"/>
                                        <p:tgtEl>
                                          <p:spTgt spid="48"/>
                                        </p:tgtEl>
                                      </p:cBhvr>
                                    </p:animEffect>
                                    <p:set>
                                      <p:cBhvr>
                                        <p:cTn id="95" dur="1" fill="hold">
                                          <p:stCondLst>
                                            <p:cond delay="499"/>
                                          </p:stCondLst>
                                        </p:cTn>
                                        <p:tgtEl>
                                          <p:spTgt spid="48"/>
                                        </p:tgtEl>
                                        <p:attrNameLst>
                                          <p:attrName>style.visibility</p:attrName>
                                        </p:attrNameLst>
                                      </p:cBhvr>
                                      <p:to>
                                        <p:strVal val="hidden"/>
                                      </p:to>
                                    </p:set>
                                  </p:childTnLst>
                                </p:cTn>
                              </p:par>
                              <p:par>
                                <p:cTn id="96" presetID="22" presetClass="exit" presetSubtype="1" fill="hold" grpId="0" nodeType="withEffect">
                                  <p:stCondLst>
                                    <p:cond delay="0"/>
                                  </p:stCondLst>
                                  <p:childTnLst>
                                    <p:animEffect transition="out" filter="wipe(up)">
                                      <p:cBhvr>
                                        <p:cTn id="97" dur="500"/>
                                        <p:tgtEl>
                                          <p:spTgt spid="49"/>
                                        </p:tgtEl>
                                      </p:cBhvr>
                                    </p:animEffect>
                                    <p:set>
                                      <p:cBhvr>
                                        <p:cTn id="98" dur="1" fill="hold">
                                          <p:stCondLst>
                                            <p:cond delay="499"/>
                                          </p:stCondLst>
                                        </p:cTn>
                                        <p:tgtEl>
                                          <p:spTgt spid="49"/>
                                        </p:tgtEl>
                                        <p:attrNameLst>
                                          <p:attrName>style.visibility</p:attrName>
                                        </p:attrNameLst>
                                      </p:cBhvr>
                                      <p:to>
                                        <p:strVal val="hidden"/>
                                      </p:to>
                                    </p:set>
                                  </p:childTnLst>
                                </p:cTn>
                              </p:par>
                              <p:par>
                                <p:cTn id="99" presetID="22" presetClass="exit" presetSubtype="1" fill="hold" grpId="2" nodeType="withEffect">
                                  <p:stCondLst>
                                    <p:cond delay="0"/>
                                  </p:stCondLst>
                                  <p:childTnLst>
                                    <p:animEffect transition="out" filter="wipe(up)">
                                      <p:cBhvr>
                                        <p:cTn id="100" dur="500"/>
                                        <p:tgtEl>
                                          <p:spTgt spid="46"/>
                                        </p:tgtEl>
                                      </p:cBhvr>
                                    </p:animEffect>
                                    <p:set>
                                      <p:cBhvr>
                                        <p:cTn id="101" dur="1" fill="hold">
                                          <p:stCondLst>
                                            <p:cond delay="499"/>
                                          </p:stCondLst>
                                        </p:cTn>
                                        <p:tgtEl>
                                          <p:spTgt spid="4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wipe(left)">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left)">
                                      <p:cBhvr>
                                        <p:cTn id="111" dur="500"/>
                                        <p:tgtEl>
                                          <p:spTgt spid="39"/>
                                        </p:tgtEl>
                                      </p:cBhvr>
                                    </p:animEffect>
                                  </p:childTnLst>
                                </p:cTn>
                              </p:par>
                              <p:par>
                                <p:cTn id="112" presetID="22" presetClass="entr" presetSubtype="1" fill="hold" grpId="0"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500"/>
                                        <p:tgtEl>
                                          <p:spTgt spid="42"/>
                                        </p:tgtEl>
                                      </p:cBhvr>
                                    </p:animEffect>
                                  </p:childTnLst>
                                </p:cTn>
                              </p:par>
                              <p:par>
                                <p:cTn id="115" presetID="22" presetClass="entr" presetSubtype="1" fill="hold"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up)">
                                      <p:cBhvr>
                                        <p:cTn id="117" dur="500"/>
                                        <p:tgtEl>
                                          <p:spTgt spid="44"/>
                                        </p:tgtEl>
                                      </p:cBhvr>
                                    </p:animEffect>
                                  </p:childTnLst>
                                </p:cTn>
                              </p:par>
                              <p:par>
                                <p:cTn id="118" presetID="22" presetClass="entr" presetSubtype="1" fill="hold" nodeType="with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randombar(horizontal)">
                                      <p:cBhvr>
                                        <p:cTn id="1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42" grpId="0"/>
      <p:bldP spid="46" grpId="0" animBg="1"/>
      <p:bldP spid="46" grpId="1" animBg="1"/>
      <p:bldP spid="46" grpId="2" animBg="1"/>
      <p:bldP spid="47" grpId="0" animBg="1"/>
      <p:bldP spid="47" grpId="1" animBg="1"/>
      <p:bldP spid="49" grpId="0"/>
      <p:bldP spid="49" grpId="1"/>
      <p:bldP spid="5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9683F-EE50-39F6-B9DE-28BF1D600821}"/>
              </a:ext>
            </a:extLst>
          </p:cNvPr>
          <p:cNvSpPr txBox="1"/>
          <p:nvPr/>
        </p:nvSpPr>
        <p:spPr>
          <a:xfrm>
            <a:off x="866274" y="657722"/>
            <a:ext cx="9833810" cy="6186309"/>
          </a:xfrm>
          <a:prstGeom prst="rect">
            <a:avLst/>
          </a:prstGeom>
          <a:noFill/>
        </p:spPr>
        <p:txBody>
          <a:bodyPr wrap="square">
            <a:spAutoFit/>
          </a:bodyPr>
          <a:lstStyle/>
          <a:p>
            <a:pPr algn="just"/>
            <a:r>
              <a:rPr lang="vi-VN" sz="3600" b="1" i="0" dirty="0">
                <a:solidFill>
                  <a:srgbClr val="081C36"/>
                </a:solidFill>
                <a:effectLst/>
                <a:latin typeface="+mj-lt"/>
              </a:rPr>
              <a:t>Hạt mưa </a:t>
            </a:r>
            <a:r>
              <a:rPr lang="vi-VN" sz="3600" b="1" i="0" dirty="0">
                <a:solidFill>
                  <a:srgbClr val="FF0000"/>
                </a:solidFill>
                <a:effectLst/>
                <a:latin typeface="+mj-lt"/>
              </a:rPr>
              <a:t>kể chuyện </a:t>
            </a:r>
            <a:r>
              <a:rPr lang="vi-VN" sz="3600" b="1" i="0" dirty="0">
                <a:solidFill>
                  <a:srgbClr val="081C36"/>
                </a:solidFill>
                <a:effectLst/>
                <a:latin typeface="+mj-lt"/>
              </a:rPr>
              <a:t>gì tí tách tí tách mưa </a:t>
            </a:r>
            <a:r>
              <a:rPr lang="vi-VN" sz="3600" b="1" i="0" dirty="0">
                <a:solidFill>
                  <a:srgbClr val="FF0000"/>
                </a:solidFill>
                <a:effectLst/>
                <a:latin typeface="+mj-lt"/>
              </a:rPr>
              <a:t>rơi</a:t>
            </a:r>
            <a:r>
              <a:rPr lang="vi-VN" sz="3600" b="1" i="0" dirty="0">
                <a:solidFill>
                  <a:srgbClr val="081C36"/>
                </a:solidFill>
                <a:effectLst/>
                <a:latin typeface="+mj-lt"/>
              </a:rPr>
              <a:t>. Mưa </a:t>
            </a:r>
            <a:r>
              <a:rPr lang="vi-VN" sz="3600" b="1" i="0" dirty="0">
                <a:solidFill>
                  <a:srgbClr val="FF0000"/>
                </a:solidFill>
                <a:effectLst/>
                <a:latin typeface="+mj-lt"/>
              </a:rPr>
              <a:t>đi qua </a:t>
            </a:r>
            <a:r>
              <a:rPr lang="vi-VN" sz="3600" b="1" i="0" dirty="0">
                <a:solidFill>
                  <a:srgbClr val="081C36"/>
                </a:solidFill>
                <a:effectLst/>
                <a:latin typeface="+mj-lt"/>
              </a:rPr>
              <a:t>đồng ruộng cây lúa ngả nghiêng </a:t>
            </a:r>
            <a:r>
              <a:rPr lang="vi-VN" sz="3600" b="1" i="0" dirty="0">
                <a:solidFill>
                  <a:srgbClr val="FF0000"/>
                </a:solidFill>
                <a:effectLst/>
                <a:latin typeface="+mj-lt"/>
              </a:rPr>
              <a:t>cười.</a:t>
            </a:r>
            <a:r>
              <a:rPr lang="vi-VN" sz="3600" b="1" i="0" dirty="0">
                <a:solidFill>
                  <a:srgbClr val="081C36"/>
                </a:solidFill>
                <a:effectLst/>
                <a:latin typeface="+mj-lt"/>
              </a:rPr>
              <a:t> Hạt mưa </a:t>
            </a:r>
            <a:r>
              <a:rPr lang="vi-VN" sz="3600" b="1" i="0" dirty="0">
                <a:solidFill>
                  <a:srgbClr val="FF0000"/>
                </a:solidFill>
                <a:effectLst/>
                <a:latin typeface="+mj-lt"/>
              </a:rPr>
              <a:t>kể chuyện </a:t>
            </a:r>
            <a:r>
              <a:rPr lang="vi-VN" sz="3600" b="1" i="0" dirty="0">
                <a:solidFill>
                  <a:srgbClr val="081C36"/>
                </a:solidFill>
                <a:effectLst/>
                <a:latin typeface="+mj-lt"/>
              </a:rPr>
              <a:t>gì </a:t>
            </a:r>
            <a:r>
              <a:rPr lang="vi-VN" sz="3600" b="1" dirty="0">
                <a:solidFill>
                  <a:srgbClr val="081C36"/>
                </a:solidFill>
                <a:latin typeface="+mj-lt"/>
              </a:rPr>
              <a:t>tí</a:t>
            </a:r>
            <a:r>
              <a:rPr lang="vi-VN" sz="3600" b="1" i="0" dirty="0">
                <a:solidFill>
                  <a:srgbClr val="081C36"/>
                </a:solidFill>
                <a:effectLst/>
                <a:latin typeface="+mj-lt"/>
              </a:rPr>
              <a:t> tách tí tách mưa </a:t>
            </a:r>
            <a:r>
              <a:rPr lang="vi-VN" sz="3600" b="1" i="0" dirty="0">
                <a:solidFill>
                  <a:srgbClr val="FF0000"/>
                </a:solidFill>
                <a:effectLst/>
                <a:latin typeface="+mj-lt"/>
              </a:rPr>
              <a:t>tuôn</a:t>
            </a:r>
            <a:r>
              <a:rPr lang="vi-VN" sz="3600" b="1" i="0" dirty="0">
                <a:solidFill>
                  <a:srgbClr val="081C36"/>
                </a:solidFill>
                <a:effectLst/>
                <a:latin typeface="+mj-lt"/>
              </a:rPr>
              <a:t>. Êm êm lời ru của mẹ bao la như suối nguồn. Mưa </a:t>
            </a:r>
            <a:r>
              <a:rPr lang="vi-VN" sz="3600" b="1" i="0" dirty="0">
                <a:solidFill>
                  <a:srgbClr val="FF0000"/>
                </a:solidFill>
                <a:effectLst/>
                <a:latin typeface="+mj-lt"/>
              </a:rPr>
              <a:t>qua</a:t>
            </a:r>
            <a:r>
              <a:rPr lang="vi-VN" sz="3600" b="1" i="0" dirty="0">
                <a:solidFill>
                  <a:srgbClr val="081C36"/>
                </a:solidFill>
                <a:effectLst/>
                <a:latin typeface="+mj-lt"/>
              </a:rPr>
              <a:t> dòng sông lớn </a:t>
            </a:r>
            <a:r>
              <a:rPr lang="vi-VN" sz="3600" b="1" i="0" dirty="0">
                <a:solidFill>
                  <a:srgbClr val="FF0000"/>
                </a:solidFill>
                <a:effectLst/>
                <a:latin typeface="+mj-lt"/>
              </a:rPr>
              <a:t>chảy </a:t>
            </a:r>
            <a:r>
              <a:rPr lang="vi-VN" sz="3600" b="1" i="0" dirty="0">
                <a:effectLst/>
                <a:latin typeface="+mj-lt"/>
              </a:rPr>
              <a:t>về</a:t>
            </a:r>
            <a:r>
              <a:rPr lang="vi-VN" sz="3600" b="1" i="0" dirty="0">
                <a:solidFill>
                  <a:srgbClr val="FF0000"/>
                </a:solidFill>
                <a:effectLst/>
                <a:latin typeface="+mj-lt"/>
              </a:rPr>
              <a:t> </a:t>
            </a:r>
            <a:r>
              <a:rPr lang="vi-VN" sz="3600" b="1" i="0" dirty="0">
                <a:solidFill>
                  <a:srgbClr val="081C36"/>
                </a:solidFill>
                <a:effectLst/>
                <a:latin typeface="+mj-lt"/>
              </a:rPr>
              <a:t>đâu sông ơi ? Mưa </a:t>
            </a:r>
            <a:r>
              <a:rPr lang="vi-VN" sz="3600" b="1" i="0" dirty="0">
                <a:solidFill>
                  <a:srgbClr val="FF0000"/>
                </a:solidFill>
                <a:effectLst/>
                <a:latin typeface="+mj-lt"/>
              </a:rPr>
              <a:t>băng qua </a:t>
            </a:r>
            <a:r>
              <a:rPr lang="vi-VN" sz="3600" b="1" i="0" dirty="0">
                <a:solidFill>
                  <a:srgbClr val="081C36"/>
                </a:solidFill>
                <a:effectLst/>
                <a:latin typeface="+mj-lt"/>
              </a:rPr>
              <a:t>biển rộng </a:t>
            </a:r>
            <a:r>
              <a:rPr lang="vi-VN" sz="3600" b="1" i="0" dirty="0">
                <a:solidFill>
                  <a:srgbClr val="FF0000"/>
                </a:solidFill>
                <a:effectLst/>
                <a:latin typeface="+mj-lt"/>
              </a:rPr>
              <a:t>theo</a:t>
            </a:r>
            <a:r>
              <a:rPr lang="vi-VN" sz="3600" b="1" i="0" dirty="0">
                <a:solidFill>
                  <a:srgbClr val="081C36"/>
                </a:solidFill>
                <a:effectLst/>
                <a:latin typeface="+mj-lt"/>
              </a:rPr>
              <a:t> sóng </a:t>
            </a:r>
            <a:r>
              <a:rPr lang="vi-VN" sz="3600" b="1" i="0" dirty="0">
                <a:solidFill>
                  <a:srgbClr val="FF0000"/>
                </a:solidFill>
                <a:effectLst/>
                <a:latin typeface="+mj-lt"/>
              </a:rPr>
              <a:t>nhấp nhô </a:t>
            </a:r>
            <a:r>
              <a:rPr lang="vi-VN" sz="3600" b="1" i="0" dirty="0">
                <a:solidFill>
                  <a:srgbClr val="081C36"/>
                </a:solidFill>
                <a:effectLst/>
                <a:latin typeface="+mj-lt"/>
              </a:rPr>
              <a:t>thuyền </a:t>
            </a:r>
            <a:r>
              <a:rPr lang="vi-VN" sz="3600" b="1" i="0" dirty="0">
                <a:solidFill>
                  <a:srgbClr val="FF0000"/>
                </a:solidFill>
                <a:effectLst/>
                <a:latin typeface="+mj-lt"/>
              </a:rPr>
              <a:t>trôi.</a:t>
            </a:r>
            <a:r>
              <a:rPr lang="vi-VN" sz="3600" b="1" i="0" dirty="0">
                <a:solidFill>
                  <a:srgbClr val="081C36"/>
                </a:solidFill>
                <a:effectLst/>
                <a:latin typeface="+mj-lt"/>
              </a:rPr>
              <a:t> Mưa </a:t>
            </a:r>
            <a:r>
              <a:rPr lang="vi-VN" sz="3600" b="1" i="0" dirty="0">
                <a:solidFill>
                  <a:srgbClr val="FF0000"/>
                </a:solidFill>
                <a:effectLst/>
                <a:latin typeface="+mj-lt"/>
              </a:rPr>
              <a:t>rơi</a:t>
            </a:r>
            <a:r>
              <a:rPr lang="vi-VN" sz="3600" b="1" i="0" dirty="0">
                <a:solidFill>
                  <a:srgbClr val="081C36"/>
                </a:solidFill>
                <a:effectLst/>
                <a:latin typeface="+mj-lt"/>
              </a:rPr>
              <a:t> nhẹ trên phố </a:t>
            </a:r>
            <a:r>
              <a:rPr lang="vi-VN" sz="3600" b="1" i="0" dirty="0">
                <a:solidFill>
                  <a:srgbClr val="FF0000"/>
                </a:solidFill>
                <a:effectLst/>
                <a:latin typeface="+mj-lt"/>
              </a:rPr>
              <a:t>theo</a:t>
            </a:r>
            <a:r>
              <a:rPr lang="vi-VN" sz="3600" b="1" i="0" dirty="0">
                <a:solidFill>
                  <a:srgbClr val="081C36"/>
                </a:solidFill>
                <a:effectLst/>
                <a:latin typeface="+mj-lt"/>
              </a:rPr>
              <a:t> nhịp chân </a:t>
            </a:r>
            <a:r>
              <a:rPr lang="vi-VN" sz="3600" b="1" i="0" dirty="0">
                <a:solidFill>
                  <a:srgbClr val="FF0000"/>
                </a:solidFill>
                <a:effectLst/>
                <a:latin typeface="+mj-lt"/>
              </a:rPr>
              <a:t>bước</a:t>
            </a:r>
            <a:r>
              <a:rPr lang="vi-VN" sz="3600" b="1" i="0" dirty="0">
                <a:solidFill>
                  <a:srgbClr val="081C36"/>
                </a:solidFill>
                <a:effectLst/>
                <a:latin typeface="+mj-lt"/>
              </a:rPr>
              <a:t> nhanh. Mưa </a:t>
            </a:r>
            <a:r>
              <a:rPr lang="vi-VN" sz="3600" b="1" i="0" dirty="0">
                <a:solidFill>
                  <a:srgbClr val="FF0000"/>
                </a:solidFill>
                <a:effectLst/>
                <a:latin typeface="+mj-lt"/>
              </a:rPr>
              <a:t>ru</a:t>
            </a:r>
            <a:r>
              <a:rPr lang="vi-VN" sz="3600" b="1" i="0" dirty="0">
                <a:solidFill>
                  <a:srgbClr val="081C36"/>
                </a:solidFill>
                <a:effectLst/>
                <a:latin typeface="+mj-lt"/>
              </a:rPr>
              <a:t> ngàn câu hát hồn nhiên như chiếc lá xanh. Hạt mưa </a:t>
            </a:r>
            <a:r>
              <a:rPr lang="vi-VN" sz="3600" b="1" i="0" dirty="0">
                <a:solidFill>
                  <a:srgbClr val="FF0000"/>
                </a:solidFill>
                <a:effectLst/>
                <a:latin typeface="+mj-lt"/>
              </a:rPr>
              <a:t>kể chuyện </a:t>
            </a:r>
            <a:r>
              <a:rPr lang="vi-VN" sz="3600" b="1" i="0" dirty="0">
                <a:solidFill>
                  <a:srgbClr val="081C36"/>
                </a:solidFill>
                <a:effectLst/>
                <a:latin typeface="+mj-lt"/>
              </a:rPr>
              <a:t>gì tí tách tí tách trên vai. </a:t>
            </a:r>
            <a:r>
              <a:rPr lang="vi-VN" sz="3600" b="1" i="0" dirty="0">
                <a:solidFill>
                  <a:srgbClr val="FF0000"/>
                </a:solidFill>
                <a:effectLst/>
                <a:latin typeface="+mj-lt"/>
              </a:rPr>
              <a:t>Dừng</a:t>
            </a:r>
            <a:r>
              <a:rPr lang="vi-VN" sz="3600" b="1" i="0" dirty="0">
                <a:solidFill>
                  <a:srgbClr val="081C36"/>
                </a:solidFill>
                <a:effectLst/>
                <a:latin typeface="+mj-lt"/>
              </a:rPr>
              <a:t> chân bên lớp học </a:t>
            </a:r>
            <a:r>
              <a:rPr lang="vi-VN" sz="3600" b="1" i="0" dirty="0">
                <a:solidFill>
                  <a:srgbClr val="FF0000"/>
                </a:solidFill>
                <a:effectLst/>
                <a:latin typeface="+mj-lt"/>
              </a:rPr>
              <a:t>lắng nghe </a:t>
            </a:r>
            <a:r>
              <a:rPr lang="vi-VN" sz="3600" b="1" i="0" dirty="0">
                <a:solidFill>
                  <a:srgbClr val="081C36"/>
                </a:solidFill>
                <a:effectLst/>
                <a:latin typeface="+mj-lt"/>
              </a:rPr>
              <a:t>tiếng em </a:t>
            </a:r>
            <a:r>
              <a:rPr lang="vi-VN" sz="3600" b="1" i="0" dirty="0">
                <a:solidFill>
                  <a:srgbClr val="FF0000"/>
                </a:solidFill>
                <a:effectLst/>
                <a:latin typeface="+mj-lt"/>
              </a:rPr>
              <a:t>đọc</a:t>
            </a:r>
            <a:r>
              <a:rPr lang="vi-VN" sz="3600" b="1" i="0" dirty="0">
                <a:solidFill>
                  <a:srgbClr val="081C36"/>
                </a:solidFill>
                <a:effectLst/>
                <a:latin typeface="+mj-lt"/>
              </a:rPr>
              <a:t> bài.</a:t>
            </a:r>
            <a:endParaRPr lang="en-US" sz="3600" b="1" dirty="0">
              <a:latin typeface="+mj-lt"/>
            </a:endParaRPr>
          </a:p>
        </p:txBody>
      </p:sp>
    </p:spTree>
    <p:extLst>
      <p:ext uri="{BB962C8B-B14F-4D97-AF65-F5344CB8AC3E}">
        <p14:creationId xmlns:p14="http://schemas.microsoft.com/office/powerpoint/2010/main" val="14105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a:extLst>
              <a:ext uri="{FF2B5EF4-FFF2-40B4-BE49-F238E27FC236}">
                <a16:creationId xmlns:a16="http://schemas.microsoft.com/office/drawing/2014/main" id="{6F55466C-25FD-4488-1865-9B0FA817864D}"/>
              </a:ext>
            </a:extLst>
          </p:cNvPr>
          <p:cNvGrpSpPr/>
          <p:nvPr/>
        </p:nvGrpSpPr>
        <p:grpSpPr>
          <a:xfrm>
            <a:off x="674691" y="265814"/>
            <a:ext cx="8373616" cy="1447428"/>
            <a:chOff x="1278541" y="1020574"/>
            <a:chExt cx="7080531" cy="1085571"/>
          </a:xfrm>
        </p:grpSpPr>
        <p:sp>
          <p:nvSpPr>
            <p:cNvPr id="7" name="Rectangle: Rounded Corners 6">
              <a:extLst>
                <a:ext uri="{FF2B5EF4-FFF2-40B4-BE49-F238E27FC236}">
                  <a16:creationId xmlns:a16="http://schemas.microsoft.com/office/drawing/2014/main" id="{88087401-6CF2-200B-0D2E-95C09587B473}"/>
                </a:ext>
              </a:extLst>
            </p:cNvPr>
            <p:cNvSpPr/>
            <p:nvPr/>
          </p:nvSpPr>
          <p:spPr>
            <a:xfrm>
              <a:off x="1278541" y="1020574"/>
              <a:ext cx="7080531" cy="1085571"/>
            </a:xfrm>
            <a:custGeom>
              <a:avLst/>
              <a:gdLst>
                <a:gd name="connsiteX0" fmla="*/ 0 w 7080531"/>
                <a:gd name="connsiteY0" fmla="*/ 180932 h 1085571"/>
                <a:gd name="connsiteX1" fmla="*/ 180932 w 7080531"/>
                <a:gd name="connsiteY1" fmla="*/ 0 h 1085571"/>
                <a:gd name="connsiteX2" fmla="*/ 6899599 w 7080531"/>
                <a:gd name="connsiteY2" fmla="*/ 0 h 1085571"/>
                <a:gd name="connsiteX3" fmla="*/ 7080531 w 7080531"/>
                <a:gd name="connsiteY3" fmla="*/ 180932 h 1085571"/>
                <a:gd name="connsiteX4" fmla="*/ 7080531 w 7080531"/>
                <a:gd name="connsiteY4" fmla="*/ 904639 h 1085571"/>
                <a:gd name="connsiteX5" fmla="*/ 6899599 w 7080531"/>
                <a:gd name="connsiteY5" fmla="*/ 1085571 h 1085571"/>
                <a:gd name="connsiteX6" fmla="*/ 180932 w 7080531"/>
                <a:gd name="connsiteY6" fmla="*/ 1085571 h 1085571"/>
                <a:gd name="connsiteX7" fmla="*/ 0 w 7080531"/>
                <a:gd name="connsiteY7" fmla="*/ 904639 h 1085571"/>
                <a:gd name="connsiteX8" fmla="*/ 0 w 7080531"/>
                <a:gd name="connsiteY8" fmla="*/ 180932 h 108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31" h="1085571" fill="none" extrusionOk="0">
                  <a:moveTo>
                    <a:pt x="0" y="180932"/>
                  </a:moveTo>
                  <a:cubicBezTo>
                    <a:pt x="6232" y="66335"/>
                    <a:pt x="83879" y="-3102"/>
                    <a:pt x="180932" y="0"/>
                  </a:cubicBezTo>
                  <a:cubicBezTo>
                    <a:pt x="1825211" y="14413"/>
                    <a:pt x="3798306" y="145144"/>
                    <a:pt x="6899599" y="0"/>
                  </a:cubicBezTo>
                  <a:cubicBezTo>
                    <a:pt x="6999833" y="-1291"/>
                    <a:pt x="7074358" y="93457"/>
                    <a:pt x="7080531" y="180932"/>
                  </a:cubicBezTo>
                  <a:cubicBezTo>
                    <a:pt x="7035204" y="283304"/>
                    <a:pt x="7131981" y="647556"/>
                    <a:pt x="7080531" y="904639"/>
                  </a:cubicBezTo>
                  <a:cubicBezTo>
                    <a:pt x="7078963" y="1003626"/>
                    <a:pt x="7008236" y="1087917"/>
                    <a:pt x="6899599" y="1085571"/>
                  </a:cubicBezTo>
                  <a:cubicBezTo>
                    <a:pt x="5487273" y="1065935"/>
                    <a:pt x="3136953" y="932522"/>
                    <a:pt x="180932" y="1085571"/>
                  </a:cubicBezTo>
                  <a:cubicBezTo>
                    <a:pt x="91150" y="1093882"/>
                    <a:pt x="-2688" y="990519"/>
                    <a:pt x="0" y="904639"/>
                  </a:cubicBezTo>
                  <a:cubicBezTo>
                    <a:pt x="-47479" y="656528"/>
                    <a:pt x="-16635" y="442569"/>
                    <a:pt x="0" y="180932"/>
                  </a:cubicBezTo>
                  <a:close/>
                </a:path>
                <a:path w="7080531" h="1085571" stroke="0" extrusionOk="0">
                  <a:moveTo>
                    <a:pt x="0" y="180932"/>
                  </a:moveTo>
                  <a:cubicBezTo>
                    <a:pt x="2646" y="64782"/>
                    <a:pt x="77903" y="3612"/>
                    <a:pt x="180932" y="0"/>
                  </a:cubicBezTo>
                  <a:cubicBezTo>
                    <a:pt x="1486540" y="-20337"/>
                    <a:pt x="4646946" y="-82694"/>
                    <a:pt x="6899599" y="0"/>
                  </a:cubicBezTo>
                  <a:cubicBezTo>
                    <a:pt x="6985379" y="7780"/>
                    <a:pt x="7084247" y="88891"/>
                    <a:pt x="7080531" y="180932"/>
                  </a:cubicBezTo>
                  <a:cubicBezTo>
                    <a:pt x="7076265" y="305234"/>
                    <a:pt x="7025197" y="714168"/>
                    <a:pt x="7080531" y="904639"/>
                  </a:cubicBezTo>
                  <a:cubicBezTo>
                    <a:pt x="7097793" y="1007274"/>
                    <a:pt x="6997201" y="1085009"/>
                    <a:pt x="6899599" y="1085571"/>
                  </a:cubicBezTo>
                  <a:cubicBezTo>
                    <a:pt x="5945721" y="1063859"/>
                    <a:pt x="3354905" y="1073978"/>
                    <a:pt x="180932" y="1085571"/>
                  </a:cubicBezTo>
                  <a:cubicBezTo>
                    <a:pt x="74855" y="1094113"/>
                    <a:pt x="-5073" y="989033"/>
                    <a:pt x="0" y="904639"/>
                  </a:cubicBezTo>
                  <a:cubicBezTo>
                    <a:pt x="-41282" y="549515"/>
                    <a:pt x="-16574" y="366324"/>
                    <a:pt x="0" y="180932"/>
                  </a:cubicBezTo>
                  <a:close/>
                </a:path>
              </a:pathLst>
            </a:custGeom>
            <a:solidFill>
              <a:schemeClr val="accent4">
                <a:lumMod val="20000"/>
                <a:lumOff val="80000"/>
              </a:schemeClr>
            </a:solidFill>
            <a:ln>
              <a:solidFill>
                <a:schemeClr val="tx2">
                  <a:lumMod val="75000"/>
                </a:schemeClr>
              </a:solidFill>
              <a:prstDash val="solid"/>
              <a:extLst>
                <a:ext uri="{C807C97D-BFC1-408E-A445-0C87EB9F89A2}">
                  <ask:lineSketchStyleProps xmlns:ask="http://schemas.microsoft.com/office/drawing/2018/sketchyshapes" xmlns="" sd="52762449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593FD3"/>
                </a:solidFill>
                <a:effectLst/>
                <a:uLnTx/>
                <a:uFillTx/>
                <a:latin typeface="Arial" panose="020B0604020202020204" pitchFamily="34" charset="0"/>
                <a:ea typeface="+mn-ea"/>
                <a:cs typeface="+mn-cs"/>
                <a:sym typeface="Arial"/>
              </a:endParaRPr>
            </a:p>
          </p:txBody>
        </p:sp>
        <p:sp>
          <p:nvSpPr>
            <p:cNvPr id="8" name="TextBox 7">
              <a:extLst>
                <a:ext uri="{FF2B5EF4-FFF2-40B4-BE49-F238E27FC236}">
                  <a16:creationId xmlns:a16="http://schemas.microsoft.com/office/drawing/2014/main" id="{277D6764-CCEF-7584-41AF-3DB8F8EBDD31}"/>
                </a:ext>
              </a:extLst>
            </p:cNvPr>
            <p:cNvSpPr txBox="1"/>
            <p:nvPr/>
          </p:nvSpPr>
          <p:spPr>
            <a:xfrm>
              <a:off x="1442374" y="1086305"/>
              <a:ext cx="6878715"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vi-VN" sz="4000" b="1" i="0" dirty="0">
                  <a:solidFill>
                    <a:srgbClr val="002060"/>
                  </a:solidFill>
                  <a:effectLst/>
                  <a:latin typeface="Calibri" panose="020F0502020204030204" pitchFamily="34" charset="0"/>
                  <a:cs typeface="Calibri" panose="020F0502020204030204" pitchFamily="34" charset="0"/>
                </a:rPr>
                <a:t>1</a:t>
              </a:r>
              <a:r>
                <a:rPr lang="en-US" sz="4000" b="1" i="0" dirty="0">
                  <a:solidFill>
                    <a:srgbClr val="002060"/>
                  </a:solidFill>
                  <a:effectLst/>
                  <a:latin typeface="Calibri" panose="020F0502020204030204" pitchFamily="34" charset="0"/>
                  <a:cs typeface="Calibri" panose="020F0502020204030204" pitchFamily="34" charset="0"/>
                </a:rPr>
                <a:t>.</a:t>
              </a:r>
              <a:r>
                <a:rPr lang="vi-VN" sz="4000" b="1" i="0" dirty="0">
                  <a:solidFill>
                    <a:srgbClr val="002060"/>
                  </a:solidFill>
                  <a:effectLst/>
                  <a:latin typeface="Calibri" panose="020F0502020204030204" pitchFamily="34" charset="0"/>
                  <a:cs typeface="Calibri" panose="020F0502020204030204" pitchFamily="34" charset="0"/>
                </a:rPr>
                <a:t> Tìm </a:t>
              </a:r>
              <a:r>
                <a:rPr lang="vi-VN" sz="4000" b="1" i="0" u="sng" dirty="0">
                  <a:effectLst/>
                  <a:latin typeface="Calibri" panose="020F0502020204030204" pitchFamily="34" charset="0"/>
                  <a:cs typeface="Calibri" panose="020F0502020204030204" pitchFamily="34" charset="0"/>
                </a:rPr>
                <a:t>từ chỉ hoạt động </a:t>
              </a:r>
              <a:r>
                <a:rPr lang="vi-VN" sz="4000" b="1" i="0" dirty="0">
                  <a:solidFill>
                    <a:srgbClr val="002060"/>
                  </a:solidFill>
                  <a:effectLst/>
                  <a:latin typeface="Calibri" panose="020F0502020204030204" pitchFamily="34" charset="0"/>
                  <a:cs typeface="Calibri" panose="020F0502020204030204" pitchFamily="34" charset="0"/>
                </a:rPr>
                <a:t>thích hợp với người và vật trong tranh. </a:t>
              </a:r>
              <a:endParaRPr kumimoji="0" lang="en-US" sz="37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grpSp>
      <p:pic>
        <p:nvPicPr>
          <p:cNvPr id="10" name="Picture 9">
            <a:extLst>
              <a:ext uri="{FF2B5EF4-FFF2-40B4-BE49-F238E27FC236}">
                <a16:creationId xmlns:a16="http://schemas.microsoft.com/office/drawing/2014/main" id="{FB0F20CF-285F-BA33-955A-10BF0812D63D}"/>
              </a:ext>
            </a:extLst>
          </p:cNvPr>
          <p:cNvPicPr>
            <a:picLocks noChangeAspect="1"/>
          </p:cNvPicPr>
          <p:nvPr/>
        </p:nvPicPr>
        <p:blipFill>
          <a:blip r:embed="rId4"/>
          <a:stretch>
            <a:fillRect/>
          </a:stretch>
        </p:blipFill>
        <p:spPr>
          <a:xfrm>
            <a:off x="1073888" y="2017857"/>
            <a:ext cx="10703443" cy="4389705"/>
          </a:xfrm>
          <a:prstGeom prst="rect">
            <a:avLst/>
          </a:prstGeom>
        </p:spPr>
      </p:pic>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5"/>
          <a:stretch>
            <a:fillRect/>
          </a:stretch>
        </p:blipFill>
        <p:spPr>
          <a:xfrm>
            <a:off x="9452344" y="273934"/>
            <a:ext cx="2420679" cy="1729859"/>
          </a:xfrm>
          <a:prstGeom prst="rect">
            <a:avLst/>
          </a:prstGeom>
        </p:spPr>
      </p:pic>
    </p:spTree>
    <p:extLst>
      <p:ext uri="{BB962C8B-B14F-4D97-AF65-F5344CB8AC3E}">
        <p14:creationId xmlns:p14="http://schemas.microsoft.com/office/powerpoint/2010/main" val="775324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660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FB0F20CF-285F-BA33-955A-10BF0812D63D}"/>
              </a:ext>
            </a:extLst>
          </p:cNvPr>
          <p:cNvPicPr>
            <a:picLocks noChangeAspect="1"/>
          </p:cNvPicPr>
          <p:nvPr/>
        </p:nvPicPr>
        <p:blipFill>
          <a:blip r:embed="rId3"/>
          <a:stretch>
            <a:fillRect/>
          </a:stretch>
        </p:blipFill>
        <p:spPr>
          <a:xfrm>
            <a:off x="1073888" y="2017857"/>
            <a:ext cx="10703443" cy="4389705"/>
          </a:xfrm>
          <a:prstGeom prst="rect">
            <a:avLst/>
          </a:prstGeom>
        </p:spPr>
      </p:pic>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4"/>
          <a:stretch>
            <a:fillRect/>
          </a:stretch>
        </p:blipFill>
        <p:spPr>
          <a:xfrm>
            <a:off x="9452344" y="273934"/>
            <a:ext cx="2420679" cy="1729859"/>
          </a:xfrm>
          <a:prstGeom prst="rect">
            <a:avLst/>
          </a:prstGeom>
        </p:spPr>
      </p:pic>
      <p:pic>
        <p:nvPicPr>
          <p:cNvPr id="9" name="Picture 8">
            <a:extLst>
              <a:ext uri="{FF2B5EF4-FFF2-40B4-BE49-F238E27FC236}">
                <a16:creationId xmlns:a16="http://schemas.microsoft.com/office/drawing/2014/main" id="{3BC69DF8-1BF3-10F0-4B42-735363E10C7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2500" y1="60714" x2="73333" y2="55357"/>
                        <a14:foregroundMark x1="73333" y1="55357" x2="70000" y2="52679"/>
                        <a14:foregroundMark x1="50000" y1="57143" x2="77500" y2="50893"/>
                        <a14:foregroundMark x1="39167" y1="52679" x2="50000" y2="45536"/>
                      </a14:backgroundRemoval>
                    </a14:imgEffect>
                  </a14:imgLayer>
                </a14:imgProps>
              </a:ext>
            </a:extLst>
          </a:blip>
          <a:stretch>
            <a:fillRect/>
          </a:stretch>
        </p:blipFill>
        <p:spPr>
          <a:xfrm>
            <a:off x="1122621" y="2179674"/>
            <a:ext cx="1180974" cy="1102242"/>
          </a:xfrm>
          <a:prstGeom prst="rect">
            <a:avLst/>
          </a:prstGeom>
        </p:spPr>
      </p:pic>
      <p:pic>
        <p:nvPicPr>
          <p:cNvPr id="13" name="Picture 12">
            <a:extLst>
              <a:ext uri="{FF2B5EF4-FFF2-40B4-BE49-F238E27FC236}">
                <a16:creationId xmlns:a16="http://schemas.microsoft.com/office/drawing/2014/main" id="{31254203-9123-81E4-82B9-F21BDF5F168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1290" y1="35821" x2="76774" y2="44776"/>
                        <a14:foregroundMark x1="76774" y1="44776" x2="46452" y2="41791"/>
                        <a14:foregroundMark x1="46452" y1="41791" x2="56129" y2="70149"/>
                        <a14:foregroundMark x1="40000" y1="53731" x2="49032" y2="56716"/>
                        <a14:foregroundMark x1="43226" y1="41791" x2="66452" y2="40299"/>
                      </a14:backgroundRemoval>
                    </a14:imgEffect>
                  </a14:imgLayer>
                </a14:imgProps>
              </a:ext>
            </a:extLst>
          </a:blip>
          <a:stretch>
            <a:fillRect/>
          </a:stretch>
        </p:blipFill>
        <p:spPr>
          <a:xfrm>
            <a:off x="2635877" y="2264736"/>
            <a:ext cx="1586807" cy="685910"/>
          </a:xfrm>
          <a:prstGeom prst="rect">
            <a:avLst/>
          </a:prstGeom>
        </p:spPr>
      </p:pic>
      <p:pic>
        <p:nvPicPr>
          <p:cNvPr id="15" name="Picture 14">
            <a:extLst>
              <a:ext uri="{FF2B5EF4-FFF2-40B4-BE49-F238E27FC236}">
                <a16:creationId xmlns:a16="http://schemas.microsoft.com/office/drawing/2014/main" id="{43543268-7BB7-63EF-8641-82F3C183A48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190" y1="48305" x2="50000" y2="61864"/>
                        <a14:backgroundMark x1="23810" y1="49153" x2="25777" y2="48782"/>
                      </a14:backgroundRemoval>
                    </a14:imgEffect>
                  </a14:imgLayer>
                </a14:imgProps>
              </a:ext>
            </a:extLst>
          </a:blip>
          <a:stretch>
            <a:fillRect/>
          </a:stretch>
        </p:blipFill>
        <p:spPr>
          <a:xfrm>
            <a:off x="4315710" y="2133378"/>
            <a:ext cx="1287647" cy="1205892"/>
          </a:xfrm>
          <a:prstGeom prst="rect">
            <a:avLst/>
          </a:prstGeom>
        </p:spPr>
      </p:pic>
      <p:pic>
        <p:nvPicPr>
          <p:cNvPr id="23" name="Picture 22">
            <a:extLst>
              <a:ext uri="{FF2B5EF4-FFF2-40B4-BE49-F238E27FC236}">
                <a16:creationId xmlns:a16="http://schemas.microsoft.com/office/drawing/2014/main" id="{475AE60D-8817-92FF-95ED-CE2F1F2C51A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1818" y1="48913" x2="65152" y2="39130"/>
                        <a14:foregroundMark x1="60606" y1="38043" x2="28788" y2="56522"/>
                        <a14:foregroundMark x1="28788" y1="56522" x2="64394" y2="45652"/>
                      </a14:backgroundRemoval>
                    </a14:imgEffect>
                  </a14:imgLayer>
                </a14:imgProps>
              </a:ext>
            </a:extLst>
          </a:blip>
          <a:stretch>
            <a:fillRect/>
          </a:stretch>
        </p:blipFill>
        <p:spPr>
          <a:xfrm>
            <a:off x="2809210" y="4745222"/>
            <a:ext cx="1422547" cy="991472"/>
          </a:xfrm>
          <a:prstGeom prst="rect">
            <a:avLst/>
          </a:prstGeom>
        </p:spPr>
      </p:pic>
      <p:pic>
        <p:nvPicPr>
          <p:cNvPr id="26" name="Picture 25">
            <a:extLst>
              <a:ext uri="{FF2B5EF4-FFF2-40B4-BE49-F238E27FC236}">
                <a16:creationId xmlns:a16="http://schemas.microsoft.com/office/drawing/2014/main" id="{0415FA3F-65AA-AA48-A508-317888BE9082}"/>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10" b="89189" l="6364" r="90000">
                        <a14:foregroundMark x1="6364" y1="45946" x2="15455" y2="61261"/>
                      </a14:backgroundRemoval>
                    </a14:imgEffect>
                  </a14:imgLayer>
                </a14:imgProps>
              </a:ext>
            </a:extLst>
          </a:blip>
          <a:stretch>
            <a:fillRect/>
          </a:stretch>
        </p:blipFill>
        <p:spPr>
          <a:xfrm>
            <a:off x="4317482" y="4133738"/>
            <a:ext cx="1200815" cy="1211732"/>
          </a:xfrm>
          <a:prstGeom prst="rect">
            <a:avLst/>
          </a:prstGeom>
        </p:spPr>
      </p:pic>
      <p:pic>
        <p:nvPicPr>
          <p:cNvPr id="28" name="Picture 27">
            <a:extLst>
              <a:ext uri="{FF2B5EF4-FFF2-40B4-BE49-F238E27FC236}">
                <a16:creationId xmlns:a16="http://schemas.microsoft.com/office/drawing/2014/main" id="{4E5AD321-3DCF-6676-EC52-64855614587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42208" y1="54545" x2="55844" y2="54545"/>
                        <a14:foregroundMark x1="46104" y1="46970" x2="57792" y2="53030"/>
                        <a14:foregroundMark x1="61039" y1="30303" x2="59091" y2="51515"/>
                        <a14:foregroundMark x1="41558" y1="46970" x2="40260" y2="50000"/>
                      </a14:backgroundRemoval>
                    </a14:imgEffect>
                  </a14:imgLayer>
                </a14:imgProps>
              </a:ext>
            </a:extLst>
          </a:blip>
          <a:stretch>
            <a:fillRect/>
          </a:stretch>
        </p:blipFill>
        <p:spPr>
          <a:xfrm>
            <a:off x="1183979" y="5695254"/>
            <a:ext cx="1623015" cy="695578"/>
          </a:xfrm>
          <a:prstGeom prst="rect">
            <a:avLst/>
          </a:prstGeom>
        </p:spPr>
      </p:pic>
      <p:pic>
        <p:nvPicPr>
          <p:cNvPr id="32" name="Picture 31">
            <a:extLst>
              <a:ext uri="{FF2B5EF4-FFF2-40B4-BE49-F238E27FC236}">
                <a16:creationId xmlns:a16="http://schemas.microsoft.com/office/drawing/2014/main" id="{5E7A38E5-0B62-3670-8AF1-25CF9D7CEBB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600" b="91200" l="9524" r="89881">
                        <a14:foregroundMark x1="36310" y1="62400" x2="63095" y2="93600"/>
                        <a14:foregroundMark x1="63095" y1="93600" x2="34524" y2="65600"/>
                        <a14:foregroundMark x1="34524" y1="65600" x2="76190" y2="91200"/>
                        <a14:foregroundMark x1="76190" y1="91200" x2="35714" y2="87200"/>
                        <a14:foregroundMark x1="35714" y1="87200" x2="69048" y2="68000"/>
                        <a14:foregroundMark x1="69048" y1="68000" x2="35119" y2="83200"/>
                        <a14:foregroundMark x1="35119" y1="83200" x2="40476" y2="81600"/>
                        <a14:foregroundMark x1="37500" y1="68800" x2="37500" y2="61600"/>
                        <a14:foregroundMark x1="32738" y1="59200" x2="35119" y2="62400"/>
                        <a14:foregroundMark x1="54762" y1="56800" x2="57143" y2="55200"/>
                        <a14:foregroundMark x1="51786" y1="54400" x2="46429" y2="64000"/>
                        <a14:foregroundMark x1="32738" y1="61600" x2="41071" y2="57600"/>
                        <a14:foregroundMark x1="49405" y1="68800" x2="51190" y2="59200"/>
                      </a14:backgroundRemoval>
                    </a14:imgEffect>
                  </a14:imgLayer>
                </a14:imgProps>
              </a:ext>
            </a:extLst>
          </a:blip>
          <a:stretch>
            <a:fillRect/>
          </a:stretch>
        </p:blipFill>
        <p:spPr>
          <a:xfrm>
            <a:off x="2084867" y="3125972"/>
            <a:ext cx="1414725" cy="1052623"/>
          </a:xfrm>
          <a:prstGeom prst="rect">
            <a:avLst/>
          </a:prstGeom>
        </p:spPr>
      </p:pic>
      <p:pic>
        <p:nvPicPr>
          <p:cNvPr id="34" name="Picture 33">
            <a:extLst>
              <a:ext uri="{FF2B5EF4-FFF2-40B4-BE49-F238E27FC236}">
                <a16:creationId xmlns:a16="http://schemas.microsoft.com/office/drawing/2014/main" id="{163AA859-3123-3446-7172-385B8AE2C07A}"/>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8197" b="95082" l="8491" r="97170">
                        <a14:foregroundMark x1="50000" y1="43443" x2="50943" y2="48361"/>
                        <a14:foregroundMark x1="47170" y1="40984" x2="48113" y2="49180"/>
                        <a14:foregroundMark x1="55660" y1="37705" x2="59434" y2="49180"/>
                        <a14:foregroundMark x1="44340" y1="43443" x2="60377" y2="50000"/>
                        <a14:foregroundMark x1="58491" y1="50820" x2="59434" y2="57377"/>
                        <a14:foregroundMark x1="40566" y1="41803" x2="42453" y2="46721"/>
                        <a14:foregroundMark x1="57547" y1="52459" x2="58491" y2="52459"/>
                        <a14:foregroundMark x1="47170" y1="53279" x2="45283" y2="53279"/>
                        <a14:foregroundMark x1="42453" y1="46721" x2="48113" y2="54918"/>
                        <a14:foregroundMark x1="42453" y1="48361" x2="49057" y2="50000"/>
                        <a14:foregroundMark x1="51887" y1="38525" x2="42453" y2="51639"/>
                        <a14:foregroundMark x1="85849" y1="52459" x2="97170" y2="48361"/>
                        <a14:foregroundMark x1="46226" y1="45082" x2="44340" y2="54098"/>
                        <a14:foregroundMark x1="38679" y1="50000" x2="45283" y2="63934"/>
                        <a14:foregroundMark x1="48113" y1="83607" x2="42453" y2="86885"/>
                        <a14:foregroundMark x1="8491" y1="59836" x2="13208" y2="59836"/>
                        <a14:foregroundMark x1="50943" y1="90984" x2="55660" y2="95082"/>
                      </a14:backgroundRemoval>
                    </a14:imgEffect>
                  </a14:imgLayer>
                </a14:imgProps>
              </a:ext>
            </a:extLst>
          </a:blip>
          <a:stretch>
            <a:fillRect/>
          </a:stretch>
        </p:blipFill>
        <p:spPr>
          <a:xfrm>
            <a:off x="1412579" y="4113249"/>
            <a:ext cx="1117969" cy="1286719"/>
          </a:xfrm>
          <a:prstGeom prst="rect">
            <a:avLst/>
          </a:prstGeom>
        </p:spPr>
      </p:pic>
      <p:pic>
        <p:nvPicPr>
          <p:cNvPr id="4" name="Picture 3">
            <a:extLst>
              <a:ext uri="{FF2B5EF4-FFF2-40B4-BE49-F238E27FC236}">
                <a16:creationId xmlns:a16="http://schemas.microsoft.com/office/drawing/2014/main" id="{8F72D51E-E452-B7D7-E59B-B9B7849D9451}"/>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foregroundMark x1="47143" y1="48214" x2="71429" y2="52679"/>
                        <a14:foregroundMark x1="53571" y1="52679" x2="63571" y2="65179"/>
                        <a14:foregroundMark x1="52143" y1="51786" x2="42143" y2="60714"/>
                      </a14:backgroundRemoval>
                    </a14:imgEffect>
                  </a14:imgLayer>
                </a14:imgProps>
              </a:ext>
            </a:extLst>
          </a:blip>
          <a:stretch>
            <a:fillRect/>
          </a:stretch>
        </p:blipFill>
        <p:spPr>
          <a:xfrm>
            <a:off x="3362324" y="3267075"/>
            <a:ext cx="1381125" cy="1104900"/>
          </a:xfrm>
          <a:prstGeom prst="rect">
            <a:avLst/>
          </a:prstGeom>
        </p:spPr>
      </p:pic>
    </p:spTree>
    <p:extLst>
      <p:ext uri="{BB962C8B-B14F-4D97-AF65-F5344CB8AC3E}">
        <p14:creationId xmlns:p14="http://schemas.microsoft.com/office/powerpoint/2010/main" val="321103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1.85185E-6 L 0.64441 -0.06181 " pathEditMode="relative" rAng="0" ptsTypes="AA">
                                      <p:cBhvr>
                                        <p:cTn id="6" dur="2000" fill="hold"/>
                                        <p:tgtEl>
                                          <p:spTgt spid="9"/>
                                        </p:tgtEl>
                                        <p:attrNameLst>
                                          <p:attrName>ppt_x</p:attrName>
                                          <p:attrName>ppt_y</p:attrName>
                                        </p:attrNameLst>
                                      </p:cBhvr>
                                      <p:rCtr x="32214" y="-310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08333E-6 -3.7037E-7 L 0.39492 -0.21366 " pathEditMode="relative" rAng="0" ptsTypes="AA">
                                      <p:cBhvr>
                                        <p:cTn id="10" dur="2000" fill="hold"/>
                                        <p:tgtEl>
                                          <p:spTgt spid="23"/>
                                        </p:tgtEl>
                                        <p:attrNameLst>
                                          <p:attrName>ppt_x</p:attrName>
                                          <p:attrName>ppt_y</p:attrName>
                                        </p:attrNameLst>
                                      </p:cBhvr>
                                      <p:rCtr x="19740" y="-106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58333E-6 -2.22222E-6 L 0.12591 -0.31412 " pathEditMode="relative" rAng="0" ptsTypes="AA">
                                      <p:cBhvr>
                                        <p:cTn id="14" dur="2000" fill="hold"/>
                                        <p:tgtEl>
                                          <p:spTgt spid="26"/>
                                        </p:tgtEl>
                                        <p:attrNameLst>
                                          <p:attrName>ppt_x</p:attrName>
                                          <p:attrName>ppt_y</p:attrName>
                                        </p:attrNameLst>
                                      </p:cBhvr>
                                      <p:rCtr x="6289" y="-1571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1.875E-6 0 L 0.42331 -0.33704 " pathEditMode="relative" rAng="0" ptsTypes="AA">
                                      <p:cBhvr>
                                        <p:cTn id="18" dur="2000" fill="hold"/>
                                        <p:tgtEl>
                                          <p:spTgt spid="28"/>
                                        </p:tgtEl>
                                        <p:attrNameLst>
                                          <p:attrName>ppt_x</p:attrName>
                                          <p:attrName>ppt_y</p:attrName>
                                        </p:attrNameLst>
                                      </p:cBhvr>
                                      <p:rCtr x="21159" y="-1685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48148E-6 L 0.51068 -0.31667 " pathEditMode="relative" rAng="0" ptsTypes="AA">
                                      <p:cBhvr>
                                        <p:cTn id="22" dur="2000" fill="hold"/>
                                        <p:tgtEl>
                                          <p:spTgt spid="34"/>
                                        </p:tgtEl>
                                        <p:attrNameLst>
                                          <p:attrName>ppt_x</p:attrName>
                                          <p:attrName>ppt_y</p:attrName>
                                        </p:attrNameLst>
                                      </p:cBhvr>
                                      <p:rCtr x="25534" y="-1583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 -4.07407E-6 L 0.57422 0.25371 " pathEditMode="relative" rAng="0" ptsTypes="AA">
                                      <p:cBhvr>
                                        <p:cTn id="26" dur="2000" fill="hold"/>
                                        <p:tgtEl>
                                          <p:spTgt spid="13"/>
                                        </p:tgtEl>
                                        <p:attrNameLst>
                                          <p:attrName>ppt_x</p:attrName>
                                          <p:attrName>ppt_y</p:attrName>
                                        </p:attrNameLst>
                                      </p:cBhvr>
                                      <p:rCtr x="28711" y="12685"/>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8.33333E-7 -2.59259E-6 L 0.54375 0.15764 " pathEditMode="relative" rAng="0" ptsTypes="AA">
                                      <p:cBhvr>
                                        <p:cTn id="30" dur="2000" fill="hold"/>
                                        <p:tgtEl>
                                          <p:spTgt spid="15"/>
                                        </p:tgtEl>
                                        <p:attrNameLst>
                                          <p:attrName>ppt_x</p:attrName>
                                          <p:attrName>ppt_y</p:attrName>
                                        </p:attrNameLst>
                                      </p:cBhvr>
                                      <p:rCtr x="27187" y="787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75E-6 2.59259E-6 L 0.66067 -0.40834 " pathEditMode="relative" rAng="0" ptsTypes="AA">
                                      <p:cBhvr>
                                        <p:cTn id="34" dur="2000" fill="hold"/>
                                        <p:tgtEl>
                                          <p:spTgt spid="32"/>
                                        </p:tgtEl>
                                        <p:attrNameLst>
                                          <p:attrName>ppt_x</p:attrName>
                                          <p:attrName>ppt_y</p:attrName>
                                        </p:attrNameLst>
                                      </p:cBhvr>
                                      <p:rCtr x="33034" y="-20417"/>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1.875E-6 -4.44444E-6 L 0.58321 -0.25555 " pathEditMode="relative" rAng="0" ptsTypes="AA">
                                      <p:cBhvr>
                                        <p:cTn id="38" dur="2000" fill="hold"/>
                                        <p:tgtEl>
                                          <p:spTgt spid="4"/>
                                        </p:tgtEl>
                                        <p:attrNameLst>
                                          <p:attrName>ppt_x</p:attrName>
                                          <p:attrName>ppt_y</p:attrName>
                                        </p:attrNameLst>
                                      </p:cBhvr>
                                      <p:rCtr x="29154" y="-1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44328B-7BA4-218F-7C38-62652FC1BAB9}"/>
              </a:ext>
            </a:extLst>
          </p:cNvPr>
          <p:cNvPicPr>
            <a:picLocks noChangeAspect="1"/>
          </p:cNvPicPr>
          <p:nvPr/>
        </p:nvPicPr>
        <p:blipFill>
          <a:blip r:embed="rId3"/>
          <a:stretch>
            <a:fillRect/>
          </a:stretch>
        </p:blipFill>
        <p:spPr>
          <a:xfrm>
            <a:off x="9452344" y="273934"/>
            <a:ext cx="2420679" cy="1729859"/>
          </a:xfrm>
          <a:prstGeom prst="rect">
            <a:avLst/>
          </a:prstGeom>
        </p:spPr>
      </p:pic>
      <p:sp>
        <p:nvSpPr>
          <p:cNvPr id="4" name="TextBox 3">
            <a:extLst>
              <a:ext uri="{FF2B5EF4-FFF2-40B4-BE49-F238E27FC236}">
                <a16:creationId xmlns:a16="http://schemas.microsoft.com/office/drawing/2014/main" id="{3433F581-EC9D-12D8-F6E7-0E26711A49D1}"/>
              </a:ext>
            </a:extLst>
          </p:cNvPr>
          <p:cNvSpPr txBox="1"/>
          <p:nvPr/>
        </p:nvSpPr>
        <p:spPr>
          <a:xfrm>
            <a:off x="2310063" y="3090335"/>
            <a:ext cx="5839326" cy="369332"/>
          </a:xfrm>
          <a:prstGeom prst="rect">
            <a:avLst/>
          </a:prstGeom>
          <a:noFill/>
        </p:spPr>
        <p:txBody>
          <a:bodyPr wrap="square" rtlCol="0">
            <a:spAutoFit/>
          </a:bodyPr>
          <a:lstStyle/>
          <a:p>
            <a:r>
              <a:rPr lang="vi-VN" sz="1800" b="1" i="0" dirty="0">
                <a:solidFill>
                  <a:srgbClr val="002060"/>
                </a:solidFill>
                <a:effectLst/>
                <a:latin typeface="Calibri" panose="020F0502020204030204" pitchFamily="34" charset="0"/>
                <a:cs typeface="Calibri" panose="020F0502020204030204" pitchFamily="34" charset="0"/>
              </a:rPr>
              <a:t>từ chỉ hoạt động thích hợp với người  </a:t>
            </a:r>
            <a:endParaRPr lang="en-US" dirty="0"/>
          </a:p>
        </p:txBody>
      </p:sp>
      <p:pic>
        <p:nvPicPr>
          <p:cNvPr id="6" name="Picture 5">
            <a:extLst>
              <a:ext uri="{FF2B5EF4-FFF2-40B4-BE49-F238E27FC236}">
                <a16:creationId xmlns:a16="http://schemas.microsoft.com/office/drawing/2014/main" id="{486FC513-75E4-8248-4583-F40D47799EEA}"/>
              </a:ext>
            </a:extLst>
          </p:cNvPr>
          <p:cNvPicPr>
            <a:picLocks noChangeAspect="1"/>
          </p:cNvPicPr>
          <p:nvPr/>
        </p:nvPicPr>
        <p:blipFill>
          <a:blip r:embed="rId4"/>
          <a:stretch>
            <a:fillRect/>
          </a:stretch>
        </p:blipFill>
        <p:spPr>
          <a:xfrm>
            <a:off x="1073888" y="2003793"/>
            <a:ext cx="10703443" cy="4403769"/>
          </a:xfrm>
          <a:prstGeom prst="rect">
            <a:avLst/>
          </a:prstGeom>
        </p:spPr>
      </p:pic>
      <p:sp>
        <p:nvSpPr>
          <p:cNvPr id="9" name="Rectangle 8">
            <a:extLst>
              <a:ext uri="{FF2B5EF4-FFF2-40B4-BE49-F238E27FC236}">
                <a16:creationId xmlns:a16="http://schemas.microsoft.com/office/drawing/2014/main" id="{7F4300DA-9AFF-1B3F-B728-FAA230C20F4E}"/>
              </a:ext>
            </a:extLst>
          </p:cNvPr>
          <p:cNvSpPr/>
          <p:nvPr/>
        </p:nvSpPr>
        <p:spPr>
          <a:xfrm>
            <a:off x="978197" y="2003793"/>
            <a:ext cx="4845088" cy="43488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63C2918-0253-D296-014A-AC9932487B20}"/>
              </a:ext>
            </a:extLst>
          </p:cNvPr>
          <p:cNvSpPr txBox="1"/>
          <p:nvPr/>
        </p:nvSpPr>
        <p:spPr>
          <a:xfrm>
            <a:off x="914028" y="2416564"/>
            <a:ext cx="5390521" cy="2062103"/>
          </a:xfrm>
          <a:prstGeom prst="rect">
            <a:avLst/>
          </a:prstGeom>
          <a:noFill/>
        </p:spPr>
        <p:txBody>
          <a:bodyPr wrap="square" rtlCol="0">
            <a:spAutoFit/>
          </a:bodyPr>
          <a:lstStyle/>
          <a:p>
            <a:r>
              <a:rPr lang="vi-VN" sz="3200" b="1" dirty="0">
                <a:latin typeface="+mj-lt"/>
              </a:rPr>
              <a:t>Từ chỉ hoạt động của người: </a:t>
            </a:r>
            <a:r>
              <a:rPr lang="vi-VN" sz="3200" dirty="0">
                <a:latin typeface="+mj-lt"/>
              </a:rPr>
              <a:t>chạy, đi, cười , nói, vẫy</a:t>
            </a:r>
          </a:p>
          <a:p>
            <a:r>
              <a:rPr lang="vi-VN" sz="3200" b="1" dirty="0">
                <a:latin typeface="+mj-lt"/>
              </a:rPr>
              <a:t>Từ chỉ hoạt động của vật: </a:t>
            </a:r>
          </a:p>
          <a:p>
            <a:r>
              <a:rPr lang="vi-VN" sz="3200" dirty="0">
                <a:latin typeface="+mj-lt"/>
              </a:rPr>
              <a:t>bơi, bay, đậu, hót</a:t>
            </a:r>
            <a:endParaRPr lang="en-US" sz="3200" dirty="0">
              <a:latin typeface="+mj-lt"/>
            </a:endParaRPr>
          </a:p>
        </p:txBody>
      </p:sp>
    </p:spTree>
    <p:extLst>
      <p:ext uri="{BB962C8B-B14F-4D97-AF65-F5344CB8AC3E}">
        <p14:creationId xmlns:p14="http://schemas.microsoft.com/office/powerpoint/2010/main" val="221607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44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der the Sea Vocabulary for Pre-K by Slidesgo">
  <a:themeElements>
    <a:clrScheme name="Simple Light">
      <a:dk1>
        <a:srgbClr val="2B3978"/>
      </a:dk1>
      <a:lt1>
        <a:srgbClr val="593FD3"/>
      </a:lt1>
      <a:dk2>
        <a:srgbClr val="C05FCE"/>
      </a:dk2>
      <a:lt2>
        <a:srgbClr val="FF6696"/>
      </a:lt2>
      <a:accent1>
        <a:srgbClr val="F68726"/>
      </a:accent1>
      <a:accent2>
        <a:srgbClr val="70CB63"/>
      </a:accent2>
      <a:accent3>
        <a:srgbClr val="00EBF4"/>
      </a:accent3>
      <a:accent4>
        <a:srgbClr val="FFC952"/>
      </a:accent4>
      <a:accent5>
        <a:srgbClr val="FA977F"/>
      </a:accent5>
      <a:accent6>
        <a:srgbClr val="FFFFFF"/>
      </a:accent6>
      <a:hlink>
        <a:srgbClr val="2B397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TotalTime>
  <Words>909</Words>
  <Application>Microsoft Office PowerPoint</Application>
  <PresentationFormat>Widescreen</PresentationFormat>
  <Paragraphs>151</Paragraphs>
  <Slides>40</Slides>
  <Notes>6</Notes>
  <HiddenSlides>0</HiddenSlides>
  <MMClips>8</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40</vt:i4>
      </vt:variant>
    </vt:vector>
  </HeadingPairs>
  <TitlesOfParts>
    <vt:vector size="53" baseType="lpstr">
      <vt:lpstr>Arial</vt:lpstr>
      <vt:lpstr>Calibri</vt:lpstr>
      <vt:lpstr>Calibri Light</vt:lpstr>
      <vt:lpstr>Cambria</vt:lpstr>
      <vt:lpstr>等线</vt:lpstr>
      <vt:lpstr>等线 Light</vt:lpstr>
      <vt:lpstr>iCiel Cucho Bold</vt:lpstr>
      <vt:lpstr>Tahoma</vt:lpstr>
      <vt:lpstr>Times New Roman</vt:lpstr>
      <vt:lpstr>UTM Duepuntozero</vt:lpstr>
      <vt:lpstr>1_Office Theme</vt:lpstr>
      <vt:lpstr>Under the Sea Vocabulary for Pre-K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PKComputer</cp:lastModifiedBy>
  <cp:revision>107</cp:revision>
  <dcterms:created xsi:type="dcterms:W3CDTF">2023-06-05T11:16:01Z</dcterms:created>
  <dcterms:modified xsi:type="dcterms:W3CDTF">2023-12-27T09:32:11Z</dcterms:modified>
</cp:coreProperties>
</file>