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0" r:id="rId2"/>
    <p:sldId id="441" r:id="rId3"/>
    <p:sldId id="436" r:id="rId4"/>
    <p:sldId id="442" r:id="rId5"/>
    <p:sldId id="427" r:id="rId6"/>
    <p:sldId id="443" r:id="rId7"/>
    <p:sldId id="452" r:id="rId8"/>
    <p:sldId id="444" r:id="rId9"/>
    <p:sldId id="445" r:id="rId10"/>
    <p:sldId id="456" r:id="rId11"/>
    <p:sldId id="446" r:id="rId12"/>
    <p:sldId id="453" r:id="rId13"/>
    <p:sldId id="454" r:id="rId14"/>
    <p:sldId id="447" r:id="rId15"/>
    <p:sldId id="449" r:id="rId16"/>
    <p:sldId id="448" r:id="rId17"/>
    <p:sldId id="451" r:id="rId18"/>
    <p:sldId id="455" r:id="rId19"/>
    <p:sldId id="340" r:id="rId20"/>
  </p:sldIdLst>
  <p:sldSz cx="16276638" cy="9144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BF1F1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6" d="100"/>
          <a:sy n="66" d="100"/>
        </p:scale>
        <p:origin x="394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203462" y="728781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KIẾN THIẾT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257046" y="5561345"/>
            <a:ext cx="10914744" cy="152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199"/>
              </a:spcAft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9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9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199"/>
              </a:spcAft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539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54463" y="2745519"/>
            <a:ext cx="11456609" cy="198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992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5992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3C2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411246" y="1451761"/>
            <a:ext cx="597827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974" y="6398482"/>
            <a:ext cx="2968032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45829" y="57215"/>
            <a:ext cx="1380961" cy="14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310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nh14cdn.com/thumb_w/620/2018/8/2/381687512905209148582272264571714983690240o-1533203655066718128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595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5.thuthuatphanmem.vn/uploads/2021/12/28/anh-bau-troi-may-den-u-am_022428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20" y="0"/>
            <a:ext cx="836691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4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19" y="1981200"/>
            <a:ext cx="1402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96113"/>
              </p:ext>
            </p:extLst>
          </p:nvPr>
        </p:nvGraphicFramePr>
        <p:xfrm>
          <a:off x="1661319" y="3810000"/>
          <a:ext cx="13716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73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066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BF1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25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fzNLu0smG_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76200"/>
            <a:ext cx="760174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.meta.com.vn/Data/image/2021/08/13/hinh-anh-mua-rao-tho-mua-rao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60" y="76200"/>
            <a:ext cx="816165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2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anh123.com/wp-content/uploads/2020/11/hinh-anh-troi-mua-to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52400"/>
            <a:ext cx="8610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ng.pngtree.com/background/20220723/original/pngtree-vegetable-leaves-with-water-droplets-after-the-rain-picture-image_1734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20" y="4800600"/>
            <a:ext cx="739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7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919" y="1981200"/>
            <a:ext cx="1485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719" y="3810000"/>
            <a:ext cx="150773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ngồi bên bếp lửa, bà xâu kim, chị ngồi đọc sách, mẹ làm bánh khoai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7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4.mm.bing.net/th?id=OIP.KfAeKBgerY7Gmu2w76gcmQAAA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76200"/>
            <a:ext cx="7467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ngluan-cdn.congluan.vn/files/ankhang/2020/06/04/img_2078-1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3124200"/>
            <a:ext cx="8305800" cy="57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1319" y="1828800"/>
            <a:ext cx="1310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513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919" y="2667000"/>
            <a:ext cx="13487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Tả </a:t>
            </a:r>
            <a:r>
              <a:rPr lang="nl-NL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trời mưa và khung cảnh sinh hoạt ấm cúng của gia đình trong cơn mưa thể hiện tình yêu thiên nhiên, yêu cuộc sống gia đình của tác giả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1919" y="1219200"/>
            <a:ext cx="2792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541052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4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19" y="2590800"/>
            <a:ext cx="14648974" cy="19812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9719" y="228600"/>
            <a:ext cx="1464897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5pPr>
            <a:lvl6pPr marL="718444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6pPr>
            <a:lvl7pPr marL="1436888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7pPr>
            <a:lvl8pPr marL="2155332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8pPr>
            <a:lvl9pPr marL="2873776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4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55" y="1268158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8519" y="2549157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0000CC"/>
                </a:solidFill>
              </a:rPr>
              <a:t>)</a:t>
            </a:r>
            <a:endParaRPr lang="en-US" sz="4000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59524" t="20900" r="3770" b="38624"/>
          <a:stretch/>
        </p:blipFill>
        <p:spPr bwMode="auto">
          <a:xfrm>
            <a:off x="2270919" y="2612180"/>
            <a:ext cx="12039600" cy="510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43392" y="6909852"/>
            <a:ext cx="2109327" cy="78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914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7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919" y="2286000"/>
            <a:ext cx="13578681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95767" y="838200"/>
            <a:ext cx="4343400" cy="752342"/>
            <a:chOff x="1927773" y="874749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927773" y="874749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39079" y="1501047"/>
              <a:ext cx="1866900" cy="1347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97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tv1fnbDc5kxDBZcxHGGNfw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533400"/>
            <a:ext cx="13716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18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1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19" y="1524000"/>
            <a:ext cx="15468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919" y="3962400"/>
            <a:ext cx="1424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 lũ lượt kéo về, mặt trời chui vào trong mây</a:t>
            </a:r>
            <a:r>
              <a:rPr lang="en-US" sz="4400" i="1" dirty="0" smtClean="0"/>
              <a:t>. 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94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9889</TotalTime>
  <Words>324</Words>
  <Application>Microsoft Office PowerPoint</Application>
  <PresentationFormat>Custom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PowerPoint Presentation</vt:lpstr>
      <vt:lpstr>Đọc đoạn 1 bài “Bầu trời” và cho biết nhìn lên bầu trời có thể thấy những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1029</cp:revision>
  <dcterms:created xsi:type="dcterms:W3CDTF">2008-09-09T22:52:10Z</dcterms:created>
  <dcterms:modified xsi:type="dcterms:W3CDTF">2024-01-16T09:27:20Z</dcterms:modified>
</cp:coreProperties>
</file>