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media/audio5.wav" ContentType="audio/wav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99" r:id="rId4"/>
    <p:sldMasterId id="2147483710" r:id="rId5"/>
    <p:sldMasterId id="2147483721" r:id="rId6"/>
    <p:sldMasterId id="2147483733" r:id="rId7"/>
    <p:sldMasterId id="2147483745" r:id="rId8"/>
  </p:sldMasterIdLst>
  <p:notesMasterIdLst>
    <p:notesMasterId r:id="rId37"/>
  </p:notesMasterIdLst>
  <p:sldIdLst>
    <p:sldId id="341" r:id="rId9"/>
    <p:sldId id="270" r:id="rId10"/>
    <p:sldId id="261" r:id="rId11"/>
    <p:sldId id="472" r:id="rId12"/>
    <p:sldId id="465" r:id="rId13"/>
    <p:sldId id="318" r:id="rId14"/>
    <p:sldId id="466" r:id="rId15"/>
    <p:sldId id="319" r:id="rId16"/>
    <p:sldId id="320" r:id="rId17"/>
    <p:sldId id="321" r:id="rId18"/>
    <p:sldId id="322" r:id="rId19"/>
    <p:sldId id="323" r:id="rId20"/>
    <p:sldId id="468" r:id="rId21"/>
    <p:sldId id="298" r:id="rId22"/>
    <p:sldId id="324" r:id="rId23"/>
    <p:sldId id="469" r:id="rId24"/>
    <p:sldId id="470" r:id="rId25"/>
    <p:sldId id="473" r:id="rId26"/>
    <p:sldId id="471" r:id="rId27"/>
    <p:sldId id="326" r:id="rId28"/>
    <p:sldId id="362" r:id="rId29"/>
    <p:sldId id="463" r:id="rId30"/>
    <p:sldId id="361" r:id="rId31"/>
    <p:sldId id="294" r:id="rId32"/>
    <p:sldId id="301" r:id="rId33"/>
    <p:sldId id="477" r:id="rId34"/>
    <p:sldId id="474" r:id="rId35"/>
    <p:sldId id="359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447" autoAdjust="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viewProps" Target="view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BCA7F-4738-4395-AC40-66CD44DB6AB6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15142-ADDC-4347-8EE3-2641A9A3A5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31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BDA5DC-8757-4830-86B9-97D888392F2D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637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215142-ADDC-4347-8EE3-2641A9A3A54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71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893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58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27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30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35787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5694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094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517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0303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38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64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311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916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9133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4890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D7DE395-9B0E-4456-86BD-B21016BFD96A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C4F3731-492E-4401-96A7-441002B0A31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92359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B3642F-55DF-4BB7-8A30-B718DB921D15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7F473C0-3C9D-462D-937B-097A99CEE9D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54329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C79F9BA0-A530-493D-99D7-672BD79A796D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94DB39-7232-41D0-8826-16D94A700A0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19986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A2B7C78-6336-471E-A07C-BD7D14EB5429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13302CE7-D4DF-46FE-92E5-D522CEA70407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460165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FD6B970-9A57-432F-9FE6-6F0EF6544454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2F28E98-A28D-4E88-909B-F1274E4C06F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565256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89D4EF4-8D4D-4755-9D2C-76A809075450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7D7D7D4-7E67-4268-9ECC-1217973441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932862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DE0629F-3A27-42C2-BEC7-C4864847921E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F6F741F-A532-43C2-8665-C17F7E4ED8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167429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658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C8C67F7-4982-4442-B5DE-EBD1803B7F71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78D60B8-499D-4668-9D56-7C11E2ABBA4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2901272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7E6765B-693A-4080-B449-B5FCE3B569DB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5F4F3EB-986C-490D-871E-8535423EA3E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980619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5886432-7C04-4C9B-B776-F6A7E2EEF4B4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D5E8D26D-16CF-48D8-B3C3-AB4B59ED52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70445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41B420E-CFEF-43EF-9AA7-EA9FC36EFECD}" type="datetimeFigureOut">
              <a:rPr lang="en-US" altLang="en-US"/>
              <a:pPr>
                <a:defRPr/>
              </a:pPr>
              <a:t>12/20/2024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C390DC8-566C-4B40-A70B-F27AA88C7DE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206276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62931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996934" y="1474388"/>
            <a:ext cx="3663532" cy="3325435"/>
            <a:chOff x="747700" y="1105791"/>
            <a:chExt cx="2747649" cy="2494076"/>
          </a:xfrm>
        </p:grpSpPr>
        <p:sp>
          <p:nvSpPr>
            <p:cNvPr id="10" name="Google Shape;10;p2"/>
            <p:cNvSpPr/>
            <p:nvPr/>
          </p:nvSpPr>
          <p:spPr>
            <a:xfrm>
              <a:off x="2107654" y="1210531"/>
              <a:ext cx="88299" cy="78797"/>
            </a:xfrm>
            <a:custGeom>
              <a:avLst/>
              <a:gdLst/>
              <a:ahLst/>
              <a:cxnLst/>
              <a:rect l="l" t="t" r="r" b="b"/>
              <a:pathLst>
                <a:path w="762" h="680" extrusionOk="0">
                  <a:moveTo>
                    <a:pt x="378" y="0"/>
                  </a:moveTo>
                  <a:cubicBezTo>
                    <a:pt x="339" y="0"/>
                    <a:pt x="300" y="6"/>
                    <a:pt x="262" y="19"/>
                  </a:cubicBezTo>
                  <a:cubicBezTo>
                    <a:pt x="83" y="79"/>
                    <a:pt x="0" y="269"/>
                    <a:pt x="60" y="448"/>
                  </a:cubicBezTo>
                  <a:cubicBezTo>
                    <a:pt x="107" y="590"/>
                    <a:pt x="238" y="680"/>
                    <a:pt x="380" y="680"/>
                  </a:cubicBezTo>
                  <a:cubicBezTo>
                    <a:pt x="416" y="680"/>
                    <a:pt x="452" y="674"/>
                    <a:pt x="488" y="662"/>
                  </a:cubicBezTo>
                  <a:cubicBezTo>
                    <a:pt x="667" y="603"/>
                    <a:pt x="762" y="412"/>
                    <a:pt x="702" y="234"/>
                  </a:cubicBezTo>
                  <a:cubicBezTo>
                    <a:pt x="656" y="84"/>
                    <a:pt x="521" y="0"/>
                    <a:pt x="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086200" y="2567951"/>
              <a:ext cx="55273" cy="48668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06579" y="2283012"/>
              <a:ext cx="84358" cy="74972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085277" y="1518183"/>
              <a:ext cx="55274" cy="48553"/>
            </a:xfrm>
            <a:custGeom>
              <a:avLst/>
              <a:gdLst/>
              <a:ahLst/>
              <a:cxnLst/>
              <a:rect l="l" t="t" r="r" b="b"/>
              <a:pathLst>
                <a:path w="477" h="419" extrusionOk="0">
                  <a:moveTo>
                    <a:pt x="233" y="1"/>
                  </a:moveTo>
                  <a:cubicBezTo>
                    <a:pt x="202" y="1"/>
                    <a:pt x="172" y="7"/>
                    <a:pt x="143" y="19"/>
                  </a:cubicBezTo>
                  <a:cubicBezTo>
                    <a:pt x="48" y="55"/>
                    <a:pt x="0" y="198"/>
                    <a:pt x="48" y="293"/>
                  </a:cubicBezTo>
                  <a:cubicBezTo>
                    <a:pt x="74" y="372"/>
                    <a:pt x="159" y="419"/>
                    <a:pt x="240" y="419"/>
                  </a:cubicBezTo>
                  <a:cubicBezTo>
                    <a:pt x="269" y="419"/>
                    <a:pt x="297" y="413"/>
                    <a:pt x="322" y="400"/>
                  </a:cubicBezTo>
                  <a:cubicBezTo>
                    <a:pt x="429" y="353"/>
                    <a:pt x="477" y="222"/>
                    <a:pt x="429" y="115"/>
                  </a:cubicBezTo>
                  <a:cubicBezTo>
                    <a:pt x="394" y="45"/>
                    <a:pt x="315" y="1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15740" y="2941073"/>
              <a:ext cx="62110" cy="54114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46798" y="2622297"/>
              <a:ext cx="30475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299863" y="2547325"/>
              <a:ext cx="48320" cy="4171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288984" y="2452654"/>
              <a:ext cx="27694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050150" y="1989960"/>
              <a:ext cx="49711" cy="43801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43318" y="2214529"/>
              <a:ext cx="30475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626750" y="2305260"/>
              <a:ext cx="34647" cy="30707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520363" y="3032384"/>
              <a:ext cx="37312" cy="3256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09933" y="2653816"/>
              <a:ext cx="56664" cy="49479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202978" y="3012221"/>
              <a:ext cx="84242" cy="74856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447129" y="3088352"/>
              <a:ext cx="55389" cy="49595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991851" y="2636898"/>
              <a:ext cx="87023" cy="76362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895571" y="2698196"/>
              <a:ext cx="30475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78304" y="2660884"/>
              <a:ext cx="29085" cy="26883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787922" y="2811639"/>
              <a:ext cx="48436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072166" y="2942695"/>
              <a:ext cx="48436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033580" y="3100519"/>
              <a:ext cx="30475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856984" y="2986033"/>
              <a:ext cx="35922" cy="30707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" name="Google Shape;52;p2"/>
          <p:cNvSpPr/>
          <p:nvPr/>
        </p:nvSpPr>
        <p:spPr>
          <a:xfrm>
            <a:off x="10208323" y="4411047"/>
            <a:ext cx="49904" cy="44343"/>
          </a:xfrm>
          <a:custGeom>
            <a:avLst/>
            <a:gdLst/>
            <a:ahLst/>
            <a:cxnLst/>
            <a:rect l="l" t="t" r="r" b="b"/>
            <a:pathLst>
              <a:path w="323" h="287" extrusionOk="0">
                <a:moveTo>
                  <a:pt x="169" y="0"/>
                </a:moveTo>
                <a:cubicBezTo>
                  <a:pt x="153" y="0"/>
                  <a:pt x="136" y="4"/>
                  <a:pt x="120" y="12"/>
                </a:cubicBezTo>
                <a:cubicBezTo>
                  <a:pt x="36" y="36"/>
                  <a:pt x="1" y="120"/>
                  <a:pt x="25" y="191"/>
                </a:cubicBezTo>
                <a:cubicBezTo>
                  <a:pt x="34" y="246"/>
                  <a:pt x="92" y="286"/>
                  <a:pt x="150" y="286"/>
                </a:cubicBezTo>
                <a:cubicBezTo>
                  <a:pt x="168" y="286"/>
                  <a:pt x="186" y="283"/>
                  <a:pt x="203" y="274"/>
                </a:cubicBezTo>
                <a:cubicBezTo>
                  <a:pt x="275" y="251"/>
                  <a:pt x="322" y="179"/>
                  <a:pt x="298" y="96"/>
                </a:cubicBezTo>
                <a:cubicBezTo>
                  <a:pt x="271" y="41"/>
                  <a:pt x="223" y="0"/>
                  <a:pt x="169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7115203" y="404796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8" y="0"/>
                </a:moveTo>
                <a:cubicBezTo>
                  <a:pt x="61" y="0"/>
                  <a:pt x="54" y="2"/>
                  <a:pt x="48" y="5"/>
                </a:cubicBezTo>
                <a:cubicBezTo>
                  <a:pt x="13" y="29"/>
                  <a:pt x="1" y="53"/>
                  <a:pt x="13" y="88"/>
                </a:cubicBezTo>
                <a:cubicBezTo>
                  <a:pt x="30" y="106"/>
                  <a:pt x="47" y="117"/>
                  <a:pt x="70" y="117"/>
                </a:cubicBezTo>
                <a:cubicBezTo>
                  <a:pt x="78" y="117"/>
                  <a:pt x="86" y="115"/>
                  <a:pt x="96" y="112"/>
                </a:cubicBezTo>
                <a:cubicBezTo>
                  <a:pt x="120" y="100"/>
                  <a:pt x="132" y="64"/>
                  <a:pt x="120" y="41"/>
                </a:cubicBezTo>
                <a:cubicBezTo>
                  <a:pt x="111" y="14"/>
                  <a:pt x="88" y="0"/>
                  <a:pt x="68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4" name="Google Shape;54;p2"/>
          <p:cNvGrpSpPr/>
          <p:nvPr/>
        </p:nvGrpSpPr>
        <p:grpSpPr>
          <a:xfrm>
            <a:off x="6401561" y="17424"/>
            <a:ext cx="2577244" cy="599776"/>
            <a:chOff x="4801170" y="13068"/>
            <a:chExt cx="1932933" cy="449832"/>
          </a:xfrm>
        </p:grpSpPr>
        <p:sp>
          <p:nvSpPr>
            <p:cNvPr id="55" name="Google Shape;55;p2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71;p2"/>
          <p:cNvSpPr/>
          <p:nvPr/>
        </p:nvSpPr>
        <p:spPr>
          <a:xfrm>
            <a:off x="9412847" y="2301171"/>
            <a:ext cx="7571" cy="7416"/>
          </a:xfrm>
          <a:custGeom>
            <a:avLst/>
            <a:gdLst/>
            <a:ahLst/>
            <a:cxnLst/>
            <a:rect l="l" t="t" r="r" b="b"/>
            <a:pathLst>
              <a:path w="49" h="48" extrusionOk="0">
                <a:moveTo>
                  <a:pt x="12" y="0"/>
                </a:moveTo>
                <a:cubicBezTo>
                  <a:pt x="1" y="0"/>
                  <a:pt x="1" y="12"/>
                  <a:pt x="1" y="36"/>
                </a:cubicBezTo>
                <a:cubicBezTo>
                  <a:pt x="1" y="48"/>
                  <a:pt x="12" y="48"/>
                  <a:pt x="36" y="48"/>
                </a:cubicBezTo>
                <a:cubicBezTo>
                  <a:pt x="48" y="48"/>
                  <a:pt x="48" y="36"/>
                  <a:pt x="48" y="12"/>
                </a:cubicBezTo>
                <a:cubicBezTo>
                  <a:pt x="48" y="0"/>
                  <a:pt x="36" y="0"/>
                  <a:pt x="12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6226665" y="2055359"/>
            <a:ext cx="40633" cy="35536"/>
          </a:xfrm>
          <a:custGeom>
            <a:avLst/>
            <a:gdLst/>
            <a:ahLst/>
            <a:cxnLst/>
            <a:rect l="l" t="t" r="r" b="b"/>
            <a:pathLst>
              <a:path w="263" h="230" extrusionOk="0">
                <a:moveTo>
                  <a:pt x="135" y="0"/>
                </a:moveTo>
                <a:cubicBezTo>
                  <a:pt x="122" y="0"/>
                  <a:pt x="109" y="2"/>
                  <a:pt x="96" y="8"/>
                </a:cubicBezTo>
                <a:cubicBezTo>
                  <a:pt x="37" y="19"/>
                  <a:pt x="1" y="91"/>
                  <a:pt x="25" y="150"/>
                </a:cubicBezTo>
                <a:cubicBezTo>
                  <a:pt x="44" y="197"/>
                  <a:pt x="84" y="229"/>
                  <a:pt x="130" y="229"/>
                </a:cubicBezTo>
                <a:cubicBezTo>
                  <a:pt x="142" y="229"/>
                  <a:pt x="155" y="227"/>
                  <a:pt x="168" y="222"/>
                </a:cubicBezTo>
                <a:cubicBezTo>
                  <a:pt x="227" y="210"/>
                  <a:pt x="263" y="138"/>
                  <a:pt x="239" y="79"/>
                </a:cubicBezTo>
                <a:cubicBezTo>
                  <a:pt x="230" y="32"/>
                  <a:pt x="184" y="0"/>
                  <a:pt x="135" y="0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5463271" y="2208625"/>
            <a:ext cx="35227" cy="33372"/>
          </a:xfrm>
          <a:custGeom>
            <a:avLst/>
            <a:gdLst/>
            <a:ahLst/>
            <a:cxnLst/>
            <a:rect l="l" t="t" r="r" b="b"/>
            <a:pathLst>
              <a:path w="228" h="216" extrusionOk="0">
                <a:moveTo>
                  <a:pt x="113" y="1"/>
                </a:moveTo>
                <a:cubicBezTo>
                  <a:pt x="104" y="1"/>
                  <a:pt x="94" y="2"/>
                  <a:pt x="84" y="4"/>
                </a:cubicBezTo>
                <a:cubicBezTo>
                  <a:pt x="37" y="39"/>
                  <a:pt x="1" y="87"/>
                  <a:pt x="25" y="147"/>
                </a:cubicBezTo>
                <a:cubicBezTo>
                  <a:pt x="42" y="191"/>
                  <a:pt x="73" y="215"/>
                  <a:pt x="112" y="215"/>
                </a:cubicBezTo>
                <a:cubicBezTo>
                  <a:pt x="126" y="215"/>
                  <a:pt x="140" y="212"/>
                  <a:pt x="156" y="206"/>
                </a:cubicBezTo>
                <a:cubicBezTo>
                  <a:pt x="203" y="170"/>
                  <a:pt x="227" y="123"/>
                  <a:pt x="215" y="63"/>
                </a:cubicBezTo>
                <a:cubicBezTo>
                  <a:pt x="186" y="24"/>
                  <a:pt x="156" y="1"/>
                  <a:pt x="113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9374221" y="2392327"/>
            <a:ext cx="20395" cy="18232"/>
          </a:xfrm>
          <a:custGeom>
            <a:avLst/>
            <a:gdLst/>
            <a:ahLst/>
            <a:cxnLst/>
            <a:rect l="l" t="t" r="r" b="b"/>
            <a:pathLst>
              <a:path w="132" h="118" extrusionOk="0">
                <a:moveTo>
                  <a:pt x="61" y="1"/>
                </a:moveTo>
                <a:cubicBezTo>
                  <a:pt x="53" y="1"/>
                  <a:pt x="45" y="2"/>
                  <a:pt x="36" y="5"/>
                </a:cubicBezTo>
                <a:cubicBezTo>
                  <a:pt x="12" y="17"/>
                  <a:pt x="1" y="53"/>
                  <a:pt x="12" y="89"/>
                </a:cubicBezTo>
                <a:cubicBezTo>
                  <a:pt x="12" y="106"/>
                  <a:pt x="32" y="117"/>
                  <a:pt x="56" y="117"/>
                </a:cubicBezTo>
                <a:cubicBezTo>
                  <a:pt x="65" y="117"/>
                  <a:pt x="74" y="116"/>
                  <a:pt x="84" y="113"/>
                </a:cubicBezTo>
                <a:cubicBezTo>
                  <a:pt x="120" y="101"/>
                  <a:pt x="131" y="65"/>
                  <a:pt x="120" y="41"/>
                </a:cubicBezTo>
                <a:cubicBezTo>
                  <a:pt x="102" y="14"/>
                  <a:pt x="84" y="1"/>
                  <a:pt x="61" y="1"/>
                </a:cubicBezTo>
                <a:close/>
              </a:path>
            </a:pathLst>
          </a:custGeom>
          <a:solidFill>
            <a:srgbClr val="FFBD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8976843" y="3041698"/>
            <a:ext cx="20395" cy="18077"/>
          </a:xfrm>
          <a:custGeom>
            <a:avLst/>
            <a:gdLst/>
            <a:ahLst/>
            <a:cxnLst/>
            <a:rect l="l" t="t" r="r" b="b"/>
            <a:pathLst>
              <a:path w="132" h="117" extrusionOk="0">
                <a:moveTo>
                  <a:pt x="63" y="1"/>
                </a:moveTo>
                <a:cubicBezTo>
                  <a:pt x="55" y="1"/>
                  <a:pt x="46" y="2"/>
                  <a:pt x="36" y="5"/>
                </a:cubicBezTo>
                <a:cubicBezTo>
                  <a:pt x="13" y="17"/>
                  <a:pt x="1" y="53"/>
                  <a:pt x="13" y="77"/>
                </a:cubicBezTo>
                <a:cubicBezTo>
                  <a:pt x="22" y="103"/>
                  <a:pt x="44" y="117"/>
                  <a:pt x="65" y="117"/>
                </a:cubicBezTo>
                <a:cubicBezTo>
                  <a:pt x="71" y="117"/>
                  <a:pt x="78" y="115"/>
                  <a:pt x="84" y="112"/>
                </a:cubicBezTo>
                <a:cubicBezTo>
                  <a:pt x="120" y="89"/>
                  <a:pt x="132" y="65"/>
                  <a:pt x="120" y="29"/>
                </a:cubicBezTo>
                <a:cubicBezTo>
                  <a:pt x="102" y="12"/>
                  <a:pt x="85" y="1"/>
                  <a:pt x="63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4808492" y="2978043"/>
            <a:ext cx="22248" cy="17459"/>
          </a:xfrm>
          <a:custGeom>
            <a:avLst/>
            <a:gdLst/>
            <a:ahLst/>
            <a:cxnLst/>
            <a:rect l="l" t="t" r="r" b="b"/>
            <a:pathLst>
              <a:path w="144" h="113" extrusionOk="0">
                <a:moveTo>
                  <a:pt x="48" y="1"/>
                </a:moveTo>
                <a:cubicBezTo>
                  <a:pt x="24" y="12"/>
                  <a:pt x="0" y="48"/>
                  <a:pt x="24" y="72"/>
                </a:cubicBezTo>
                <a:cubicBezTo>
                  <a:pt x="33" y="99"/>
                  <a:pt x="49" y="112"/>
                  <a:pt x="71" y="112"/>
                </a:cubicBezTo>
                <a:cubicBezTo>
                  <a:pt x="78" y="112"/>
                  <a:pt x="87" y="111"/>
                  <a:pt x="96" y="108"/>
                </a:cubicBezTo>
                <a:cubicBezTo>
                  <a:pt x="119" y="84"/>
                  <a:pt x="143" y="60"/>
                  <a:pt x="119" y="24"/>
                </a:cubicBezTo>
                <a:cubicBezTo>
                  <a:pt x="107" y="1"/>
                  <a:pt x="60" y="1"/>
                  <a:pt x="48" y="1"/>
                </a:cubicBezTo>
                <a:close/>
              </a:path>
            </a:pathLst>
          </a:custGeom>
          <a:solidFill>
            <a:srgbClr val="FFC96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11131013" y="222504"/>
            <a:ext cx="1052312" cy="2141240"/>
          </a:xfrm>
          <a:custGeom>
            <a:avLst/>
            <a:gdLst/>
            <a:ahLst/>
            <a:cxnLst/>
            <a:rect l="l" t="t" r="r" b="b"/>
            <a:pathLst>
              <a:path w="6811" h="13859" extrusionOk="0">
                <a:moveTo>
                  <a:pt x="6810" y="0"/>
                </a:moveTo>
                <a:lnTo>
                  <a:pt x="0" y="9799"/>
                </a:lnTo>
                <a:lnTo>
                  <a:pt x="5846" y="13859"/>
                </a:lnTo>
                <a:lnTo>
                  <a:pt x="6810" y="12466"/>
                </a:lnTo>
                <a:lnTo>
                  <a:pt x="6810" y="0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11131013" y="1568987"/>
            <a:ext cx="1019248" cy="792903"/>
          </a:xfrm>
          <a:custGeom>
            <a:avLst/>
            <a:gdLst/>
            <a:ahLst/>
            <a:cxnLst/>
            <a:rect l="l" t="t" r="r" b="b"/>
            <a:pathLst>
              <a:path w="6597" h="5132" extrusionOk="0">
                <a:moveTo>
                  <a:pt x="750" y="0"/>
                </a:moveTo>
                <a:lnTo>
                  <a:pt x="0" y="1072"/>
                </a:lnTo>
                <a:lnTo>
                  <a:pt x="5846" y="5132"/>
                </a:lnTo>
                <a:lnTo>
                  <a:pt x="6596" y="4060"/>
                </a:lnTo>
                <a:lnTo>
                  <a:pt x="750" y="0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11357205" y="1243297"/>
            <a:ext cx="826121" cy="741608"/>
          </a:xfrm>
          <a:custGeom>
            <a:avLst/>
            <a:gdLst/>
            <a:ahLst/>
            <a:cxnLst/>
            <a:rect l="l" t="t" r="r" b="b"/>
            <a:pathLst>
              <a:path w="5347" h="4800" extrusionOk="0">
                <a:moveTo>
                  <a:pt x="751" y="1"/>
                </a:moveTo>
                <a:lnTo>
                  <a:pt x="1" y="1073"/>
                </a:lnTo>
                <a:lnTo>
                  <a:pt x="5346" y="4799"/>
                </a:lnTo>
                <a:lnTo>
                  <a:pt x="5346" y="3204"/>
                </a:lnTo>
                <a:lnTo>
                  <a:pt x="751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11583395" y="917763"/>
            <a:ext cx="599931" cy="583244"/>
          </a:xfrm>
          <a:custGeom>
            <a:avLst/>
            <a:gdLst/>
            <a:ahLst/>
            <a:cxnLst/>
            <a:rect l="l" t="t" r="r" b="b"/>
            <a:pathLst>
              <a:path w="3883" h="3775" extrusionOk="0">
                <a:moveTo>
                  <a:pt x="739" y="1"/>
                </a:moveTo>
                <a:lnTo>
                  <a:pt x="1" y="1084"/>
                </a:lnTo>
                <a:lnTo>
                  <a:pt x="3882" y="3775"/>
                </a:lnTo>
                <a:lnTo>
                  <a:pt x="3882" y="2191"/>
                </a:lnTo>
                <a:lnTo>
                  <a:pt x="739" y="1"/>
                </a:ln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10566156" y="-133"/>
            <a:ext cx="1617169" cy="1635401"/>
          </a:xfrm>
          <a:custGeom>
            <a:avLst/>
            <a:gdLst/>
            <a:ahLst/>
            <a:cxnLst/>
            <a:rect l="l" t="t" r="r" b="b"/>
            <a:pathLst>
              <a:path w="10467" h="10585" extrusionOk="0">
                <a:moveTo>
                  <a:pt x="1465" y="0"/>
                </a:moveTo>
                <a:lnTo>
                  <a:pt x="453" y="1108"/>
                </a:lnTo>
                <a:lnTo>
                  <a:pt x="1" y="5251"/>
                </a:lnTo>
                <a:lnTo>
                  <a:pt x="2073" y="8870"/>
                </a:lnTo>
                <a:lnTo>
                  <a:pt x="5883" y="10585"/>
                </a:lnTo>
                <a:lnTo>
                  <a:pt x="9966" y="9740"/>
                </a:lnTo>
                <a:lnTo>
                  <a:pt x="10466" y="9180"/>
                </a:lnTo>
                <a:lnTo>
                  <a:pt x="1046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11587103" y="-133"/>
            <a:ext cx="539211" cy="597921"/>
          </a:xfrm>
          <a:custGeom>
            <a:avLst/>
            <a:gdLst/>
            <a:ahLst/>
            <a:cxnLst/>
            <a:rect l="l" t="t" r="r" b="b"/>
            <a:pathLst>
              <a:path w="3490" h="3870" extrusionOk="0">
                <a:moveTo>
                  <a:pt x="453" y="0"/>
                </a:moveTo>
                <a:lnTo>
                  <a:pt x="1" y="3870"/>
                </a:lnTo>
                <a:lnTo>
                  <a:pt x="348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10639852" y="-133"/>
            <a:ext cx="947405" cy="597921"/>
          </a:xfrm>
          <a:custGeom>
            <a:avLst/>
            <a:gdLst/>
            <a:ahLst/>
            <a:cxnLst/>
            <a:rect l="l" t="t" r="r" b="b"/>
            <a:pathLst>
              <a:path w="6132" h="3870" extrusionOk="0">
                <a:moveTo>
                  <a:pt x="988" y="0"/>
                </a:moveTo>
                <a:lnTo>
                  <a:pt x="0" y="1084"/>
                </a:lnTo>
                <a:lnTo>
                  <a:pt x="6132" y="3870"/>
                </a:lnTo>
                <a:lnTo>
                  <a:pt x="388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10569863" y="597635"/>
            <a:ext cx="1017395" cy="769109"/>
          </a:xfrm>
          <a:custGeom>
            <a:avLst/>
            <a:gdLst/>
            <a:ahLst/>
            <a:cxnLst/>
            <a:rect l="l" t="t" r="r" b="b"/>
            <a:pathLst>
              <a:path w="6585" h="4978" extrusionOk="0">
                <a:moveTo>
                  <a:pt x="6585" y="1"/>
                </a:moveTo>
                <a:lnTo>
                  <a:pt x="1" y="1418"/>
                </a:lnTo>
                <a:lnTo>
                  <a:pt x="2037" y="4978"/>
                </a:lnTo>
                <a:lnTo>
                  <a:pt x="658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11480496" y="597636"/>
            <a:ext cx="620016" cy="1037633"/>
          </a:xfrm>
          <a:custGeom>
            <a:avLst/>
            <a:gdLst/>
            <a:ahLst/>
            <a:cxnLst/>
            <a:rect l="l" t="t" r="r" b="b"/>
            <a:pathLst>
              <a:path w="4013" h="6716" extrusionOk="0">
                <a:moveTo>
                  <a:pt x="691" y="1"/>
                </a:moveTo>
                <a:lnTo>
                  <a:pt x="0" y="6716"/>
                </a:lnTo>
                <a:lnTo>
                  <a:pt x="0" y="6716"/>
                </a:lnTo>
                <a:lnTo>
                  <a:pt x="4013" y="5883"/>
                </a:lnTo>
                <a:lnTo>
                  <a:pt x="6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11587103" y="478051"/>
            <a:ext cx="596223" cy="384709"/>
          </a:xfrm>
          <a:custGeom>
            <a:avLst/>
            <a:gdLst/>
            <a:ahLst/>
            <a:cxnLst/>
            <a:rect l="l" t="t" r="r" b="b"/>
            <a:pathLst>
              <a:path w="3859" h="2490" extrusionOk="0">
                <a:moveTo>
                  <a:pt x="3858" y="1"/>
                </a:moveTo>
                <a:lnTo>
                  <a:pt x="1" y="775"/>
                </a:lnTo>
                <a:lnTo>
                  <a:pt x="3858" y="2489"/>
                </a:lnTo>
                <a:lnTo>
                  <a:pt x="385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548105" y="2948224"/>
            <a:ext cx="515264" cy="332797"/>
          </a:xfrm>
          <a:custGeom>
            <a:avLst/>
            <a:gdLst/>
            <a:ahLst/>
            <a:cxnLst/>
            <a:rect l="l" t="t" r="r" b="b"/>
            <a:pathLst>
              <a:path w="3335" h="2154" extrusionOk="0">
                <a:moveTo>
                  <a:pt x="538" y="0"/>
                </a:moveTo>
                <a:cubicBezTo>
                  <a:pt x="371" y="0"/>
                  <a:pt x="215" y="85"/>
                  <a:pt x="108" y="265"/>
                </a:cubicBezTo>
                <a:cubicBezTo>
                  <a:pt x="0" y="444"/>
                  <a:pt x="12" y="634"/>
                  <a:pt x="155" y="801"/>
                </a:cubicBezTo>
                <a:cubicBezTo>
                  <a:pt x="286" y="967"/>
                  <a:pt x="429" y="1039"/>
                  <a:pt x="596" y="1158"/>
                </a:cubicBezTo>
                <a:cubicBezTo>
                  <a:pt x="893" y="1360"/>
                  <a:pt x="1179" y="1563"/>
                  <a:pt x="1489" y="1741"/>
                </a:cubicBezTo>
                <a:cubicBezTo>
                  <a:pt x="1770" y="1897"/>
                  <a:pt x="2144" y="2154"/>
                  <a:pt x="2469" y="2154"/>
                </a:cubicBezTo>
                <a:cubicBezTo>
                  <a:pt x="2667" y="2154"/>
                  <a:pt x="2846" y="2059"/>
                  <a:pt x="2977" y="1789"/>
                </a:cubicBezTo>
                <a:cubicBezTo>
                  <a:pt x="3334" y="1039"/>
                  <a:pt x="2334" y="670"/>
                  <a:pt x="1882" y="491"/>
                </a:cubicBezTo>
                <a:cubicBezTo>
                  <a:pt x="1441" y="301"/>
                  <a:pt x="1131" y="146"/>
                  <a:pt x="703" y="27"/>
                </a:cubicBezTo>
                <a:cubicBezTo>
                  <a:pt x="647" y="9"/>
                  <a:pt x="592" y="0"/>
                  <a:pt x="538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50503" y="3184148"/>
            <a:ext cx="204252" cy="62573"/>
          </a:xfrm>
          <a:custGeom>
            <a:avLst/>
            <a:gdLst/>
            <a:ahLst/>
            <a:cxnLst/>
            <a:rect l="l" t="t" r="r" b="b"/>
            <a:pathLst>
              <a:path w="1322" h="405" extrusionOk="0">
                <a:moveTo>
                  <a:pt x="0" y="0"/>
                </a:moveTo>
                <a:cubicBezTo>
                  <a:pt x="345" y="262"/>
                  <a:pt x="524" y="393"/>
                  <a:pt x="798" y="405"/>
                </a:cubicBezTo>
                <a:cubicBezTo>
                  <a:pt x="869" y="405"/>
                  <a:pt x="1084" y="393"/>
                  <a:pt x="1131" y="357"/>
                </a:cubicBezTo>
                <a:cubicBezTo>
                  <a:pt x="1226" y="298"/>
                  <a:pt x="1322" y="179"/>
                  <a:pt x="1310" y="107"/>
                </a:cubicBezTo>
                <a:lnTo>
                  <a:pt x="1310" y="107"/>
                </a:lnTo>
                <a:cubicBezTo>
                  <a:pt x="1192" y="180"/>
                  <a:pt x="1044" y="209"/>
                  <a:pt x="885" y="209"/>
                </a:cubicBezTo>
                <a:cubicBezTo>
                  <a:pt x="579" y="209"/>
                  <a:pt x="235" y="102"/>
                  <a:pt x="0" y="0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840578" y="3031347"/>
            <a:ext cx="130708" cy="169488"/>
          </a:xfrm>
          <a:custGeom>
            <a:avLst/>
            <a:gdLst/>
            <a:ahLst/>
            <a:cxnLst/>
            <a:rect l="l" t="t" r="r" b="b"/>
            <a:pathLst>
              <a:path w="846" h="1097" extrusionOk="0">
                <a:moveTo>
                  <a:pt x="0" y="1"/>
                </a:moveTo>
                <a:cubicBezTo>
                  <a:pt x="298" y="251"/>
                  <a:pt x="739" y="691"/>
                  <a:pt x="715" y="1096"/>
                </a:cubicBezTo>
                <a:cubicBezTo>
                  <a:pt x="786" y="1084"/>
                  <a:pt x="846" y="930"/>
                  <a:pt x="846" y="834"/>
                </a:cubicBezTo>
                <a:cubicBezTo>
                  <a:pt x="846" y="775"/>
                  <a:pt x="762" y="572"/>
                  <a:pt x="727" y="537"/>
                </a:cubicBezTo>
                <a:cubicBezTo>
                  <a:pt x="596" y="275"/>
                  <a:pt x="381" y="179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312645" y="3068427"/>
            <a:ext cx="480192" cy="402632"/>
          </a:xfrm>
          <a:custGeom>
            <a:avLst/>
            <a:gdLst/>
            <a:ahLst/>
            <a:cxnLst/>
            <a:rect l="l" t="t" r="r" b="b"/>
            <a:pathLst>
              <a:path w="3108" h="2606" extrusionOk="0">
                <a:moveTo>
                  <a:pt x="530" y="0"/>
                </a:moveTo>
                <a:cubicBezTo>
                  <a:pt x="404" y="0"/>
                  <a:pt x="292" y="55"/>
                  <a:pt x="203" y="178"/>
                </a:cubicBezTo>
                <a:cubicBezTo>
                  <a:pt x="24" y="392"/>
                  <a:pt x="0" y="618"/>
                  <a:pt x="155" y="809"/>
                </a:cubicBezTo>
                <a:cubicBezTo>
                  <a:pt x="405" y="1166"/>
                  <a:pt x="667" y="1428"/>
                  <a:pt x="965" y="1761"/>
                </a:cubicBezTo>
                <a:cubicBezTo>
                  <a:pt x="1191" y="2059"/>
                  <a:pt x="1637" y="2605"/>
                  <a:pt x="2094" y="2605"/>
                </a:cubicBezTo>
                <a:cubicBezTo>
                  <a:pt x="2238" y="2605"/>
                  <a:pt x="2384" y="2550"/>
                  <a:pt x="2525" y="2416"/>
                </a:cubicBezTo>
                <a:cubicBezTo>
                  <a:pt x="3108" y="1868"/>
                  <a:pt x="2382" y="1368"/>
                  <a:pt x="2013" y="1023"/>
                </a:cubicBezTo>
                <a:cubicBezTo>
                  <a:pt x="1751" y="785"/>
                  <a:pt x="1465" y="570"/>
                  <a:pt x="1191" y="356"/>
                </a:cubicBezTo>
                <a:cubicBezTo>
                  <a:pt x="1036" y="213"/>
                  <a:pt x="917" y="118"/>
                  <a:pt x="715" y="35"/>
                </a:cubicBezTo>
                <a:cubicBezTo>
                  <a:pt x="651" y="12"/>
                  <a:pt x="589" y="0"/>
                  <a:pt x="530" y="0"/>
                </a:cubicBezTo>
                <a:close/>
              </a:path>
            </a:pathLst>
          </a:custGeom>
          <a:solidFill>
            <a:srgbClr val="FFAAA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86731" y="3207941"/>
            <a:ext cx="110469" cy="187875"/>
          </a:xfrm>
          <a:custGeom>
            <a:avLst/>
            <a:gdLst/>
            <a:ahLst/>
            <a:cxnLst/>
            <a:rect l="l" t="t" r="r" b="b"/>
            <a:pathLst>
              <a:path w="715" h="1216" extrusionOk="0">
                <a:moveTo>
                  <a:pt x="0" y="1"/>
                </a:moveTo>
                <a:lnTo>
                  <a:pt x="0" y="1"/>
                </a:lnTo>
                <a:cubicBezTo>
                  <a:pt x="262" y="298"/>
                  <a:pt x="596" y="822"/>
                  <a:pt x="512" y="1215"/>
                </a:cubicBezTo>
                <a:cubicBezTo>
                  <a:pt x="584" y="1215"/>
                  <a:pt x="679" y="1084"/>
                  <a:pt x="703" y="977"/>
                </a:cubicBezTo>
                <a:cubicBezTo>
                  <a:pt x="715" y="918"/>
                  <a:pt x="655" y="715"/>
                  <a:pt x="643" y="668"/>
                </a:cubicBezTo>
                <a:cubicBezTo>
                  <a:pt x="536" y="382"/>
                  <a:pt x="346" y="251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470855" y="3344057"/>
            <a:ext cx="195136" cy="87448"/>
          </a:xfrm>
          <a:custGeom>
            <a:avLst/>
            <a:gdLst/>
            <a:ahLst/>
            <a:cxnLst/>
            <a:rect l="l" t="t" r="r" b="b"/>
            <a:pathLst>
              <a:path w="1263" h="566" extrusionOk="0">
                <a:moveTo>
                  <a:pt x="0" y="1"/>
                </a:moveTo>
                <a:lnTo>
                  <a:pt x="0" y="1"/>
                </a:lnTo>
                <a:cubicBezTo>
                  <a:pt x="298" y="299"/>
                  <a:pt x="441" y="453"/>
                  <a:pt x="715" y="549"/>
                </a:cubicBezTo>
                <a:cubicBezTo>
                  <a:pt x="757" y="557"/>
                  <a:pt x="876" y="565"/>
                  <a:pt x="959" y="565"/>
                </a:cubicBezTo>
                <a:cubicBezTo>
                  <a:pt x="994" y="565"/>
                  <a:pt x="1022" y="564"/>
                  <a:pt x="1036" y="560"/>
                </a:cubicBezTo>
                <a:cubicBezTo>
                  <a:pt x="1143" y="513"/>
                  <a:pt x="1262" y="418"/>
                  <a:pt x="1262" y="334"/>
                </a:cubicBezTo>
                <a:lnTo>
                  <a:pt x="1262" y="334"/>
                </a:lnTo>
                <a:cubicBezTo>
                  <a:pt x="1191" y="362"/>
                  <a:pt x="1112" y="374"/>
                  <a:pt x="1029" y="374"/>
                </a:cubicBezTo>
                <a:cubicBezTo>
                  <a:pt x="682" y="374"/>
                  <a:pt x="260" y="164"/>
                  <a:pt x="0" y="1"/>
                </a:cubicBezTo>
                <a:close/>
              </a:path>
            </a:pathLst>
          </a:custGeom>
          <a:solidFill>
            <a:srgbClr val="FF404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799" y="777935"/>
            <a:ext cx="1052347" cy="1694743"/>
          </a:xfrm>
          <a:custGeom>
            <a:avLst/>
            <a:gdLst/>
            <a:ahLst/>
            <a:cxnLst/>
            <a:rect l="l" t="t" r="r" b="b"/>
            <a:pathLst>
              <a:path w="8466" h="13634" extrusionOk="0">
                <a:moveTo>
                  <a:pt x="1584" y="1"/>
                </a:moveTo>
                <a:lnTo>
                  <a:pt x="0" y="608"/>
                </a:lnTo>
                <a:lnTo>
                  <a:pt x="0" y="13014"/>
                </a:lnTo>
                <a:lnTo>
                  <a:pt x="2215" y="13633"/>
                </a:lnTo>
                <a:lnTo>
                  <a:pt x="6156" y="12145"/>
                </a:lnTo>
                <a:lnTo>
                  <a:pt x="8466" y="8633"/>
                </a:lnTo>
                <a:lnTo>
                  <a:pt x="8287" y="4418"/>
                </a:lnTo>
                <a:lnTo>
                  <a:pt x="5656" y="1132"/>
                </a:lnTo>
                <a:lnTo>
                  <a:pt x="1584" y="1"/>
                </a:ln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98567" y="777935"/>
            <a:ext cx="506284" cy="846749"/>
          </a:xfrm>
          <a:custGeom>
            <a:avLst/>
            <a:gdLst/>
            <a:ahLst/>
            <a:cxnLst/>
            <a:rect l="l" t="t" r="r" b="b"/>
            <a:pathLst>
              <a:path w="4073" h="6812" extrusionOk="0">
                <a:moveTo>
                  <a:pt x="1" y="1"/>
                </a:moveTo>
                <a:lnTo>
                  <a:pt x="322" y="6811"/>
                </a:lnTo>
                <a:lnTo>
                  <a:pt x="4073" y="1132"/>
                </a:lnTo>
                <a:lnTo>
                  <a:pt x="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799" y="1328467"/>
            <a:ext cx="236921" cy="296213"/>
          </a:xfrm>
          <a:custGeom>
            <a:avLst/>
            <a:gdLst/>
            <a:ahLst/>
            <a:cxnLst/>
            <a:rect l="l" t="t" r="r" b="b"/>
            <a:pathLst>
              <a:path w="1906" h="2383" extrusionOk="0">
                <a:moveTo>
                  <a:pt x="0" y="1"/>
                </a:moveTo>
                <a:lnTo>
                  <a:pt x="0" y="1858"/>
                </a:lnTo>
                <a:lnTo>
                  <a:pt x="1905" y="2382"/>
                </a:lnTo>
                <a:lnTo>
                  <a:pt x="0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1799" y="1624553"/>
            <a:ext cx="236921" cy="359732"/>
          </a:xfrm>
          <a:custGeom>
            <a:avLst/>
            <a:gdLst/>
            <a:ahLst/>
            <a:cxnLst/>
            <a:rect l="l" t="t" r="r" b="b"/>
            <a:pathLst>
              <a:path w="1906" h="2894" extrusionOk="0">
                <a:moveTo>
                  <a:pt x="1905" y="0"/>
                </a:moveTo>
                <a:lnTo>
                  <a:pt x="0" y="714"/>
                </a:lnTo>
                <a:lnTo>
                  <a:pt x="0" y="2893"/>
                </a:lnTo>
                <a:lnTo>
                  <a:pt x="190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38592" y="1624552"/>
            <a:ext cx="528411" cy="848117"/>
          </a:xfrm>
          <a:custGeom>
            <a:avLst/>
            <a:gdLst/>
            <a:ahLst/>
            <a:cxnLst/>
            <a:rect l="l" t="t" r="r" b="b"/>
            <a:pathLst>
              <a:path w="4251" h="6823" extrusionOk="0">
                <a:moveTo>
                  <a:pt x="0" y="0"/>
                </a:moveTo>
                <a:lnTo>
                  <a:pt x="310" y="6822"/>
                </a:lnTo>
                <a:lnTo>
                  <a:pt x="4251" y="5334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38592" y="1326975"/>
            <a:ext cx="815549" cy="524060"/>
          </a:xfrm>
          <a:custGeom>
            <a:avLst/>
            <a:gdLst/>
            <a:ahLst/>
            <a:cxnLst/>
            <a:rect l="l" t="t" r="r" b="b"/>
            <a:pathLst>
              <a:path w="6561" h="4216" extrusionOk="0">
                <a:moveTo>
                  <a:pt x="6382" y="1"/>
                </a:moveTo>
                <a:lnTo>
                  <a:pt x="0" y="2394"/>
                </a:lnTo>
                <a:lnTo>
                  <a:pt x="6561" y="4216"/>
                </a:lnTo>
                <a:lnTo>
                  <a:pt x="6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-67" y="3717334"/>
            <a:ext cx="12383448" cy="2589913"/>
          </a:xfrm>
          <a:custGeom>
            <a:avLst/>
            <a:gdLst/>
            <a:ahLst/>
            <a:cxnLst/>
            <a:rect l="l" t="t" r="r" b="b"/>
            <a:pathLst>
              <a:path w="80094" h="16763" extrusionOk="0">
                <a:moveTo>
                  <a:pt x="6243" y="1"/>
                </a:moveTo>
                <a:cubicBezTo>
                  <a:pt x="5631" y="1"/>
                  <a:pt x="5015" y="38"/>
                  <a:pt x="4406" y="109"/>
                </a:cubicBezTo>
                <a:cubicBezTo>
                  <a:pt x="3096" y="276"/>
                  <a:pt x="1393" y="800"/>
                  <a:pt x="0" y="1526"/>
                </a:cubicBezTo>
                <a:lnTo>
                  <a:pt x="0" y="7741"/>
                </a:lnTo>
                <a:cubicBezTo>
                  <a:pt x="194" y="7757"/>
                  <a:pt x="387" y="7764"/>
                  <a:pt x="580" y="7764"/>
                </a:cubicBezTo>
                <a:cubicBezTo>
                  <a:pt x="2986" y="7764"/>
                  <a:pt x="5338" y="6607"/>
                  <a:pt x="7608" y="6276"/>
                </a:cubicBezTo>
                <a:cubicBezTo>
                  <a:pt x="7987" y="6220"/>
                  <a:pt x="8329" y="6194"/>
                  <a:pt x="8642" y="6194"/>
                </a:cubicBezTo>
                <a:cubicBezTo>
                  <a:pt x="10453" y="6194"/>
                  <a:pt x="11334" y="7055"/>
                  <a:pt x="12907" y="7908"/>
                </a:cubicBezTo>
                <a:cubicBezTo>
                  <a:pt x="16098" y="9622"/>
                  <a:pt x="19157" y="10646"/>
                  <a:pt x="23122" y="11182"/>
                </a:cubicBezTo>
                <a:cubicBezTo>
                  <a:pt x="24092" y="11315"/>
                  <a:pt x="25048" y="11373"/>
                  <a:pt x="25994" y="11373"/>
                </a:cubicBezTo>
                <a:cubicBezTo>
                  <a:pt x="32544" y="11373"/>
                  <a:pt x="38574" y="8580"/>
                  <a:pt x="45139" y="8580"/>
                </a:cubicBezTo>
                <a:cubicBezTo>
                  <a:pt x="45592" y="8580"/>
                  <a:pt x="46048" y="8594"/>
                  <a:pt x="46506" y="8622"/>
                </a:cubicBezTo>
                <a:cubicBezTo>
                  <a:pt x="49459" y="8801"/>
                  <a:pt x="52245" y="10682"/>
                  <a:pt x="54662" y="11765"/>
                </a:cubicBezTo>
                <a:cubicBezTo>
                  <a:pt x="57841" y="13206"/>
                  <a:pt x="60972" y="14516"/>
                  <a:pt x="64806" y="14908"/>
                </a:cubicBezTo>
                <a:cubicBezTo>
                  <a:pt x="66932" y="15126"/>
                  <a:pt x="74349" y="16762"/>
                  <a:pt x="77358" y="16762"/>
                </a:cubicBezTo>
                <a:cubicBezTo>
                  <a:pt x="77635" y="16762"/>
                  <a:pt x="77875" y="16748"/>
                  <a:pt x="78070" y="16718"/>
                </a:cubicBezTo>
                <a:cubicBezTo>
                  <a:pt x="80094" y="16409"/>
                  <a:pt x="76998" y="13361"/>
                  <a:pt x="76772" y="11765"/>
                </a:cubicBezTo>
                <a:cubicBezTo>
                  <a:pt x="76009" y="12137"/>
                  <a:pt x="75049" y="12243"/>
                  <a:pt x="74072" y="12243"/>
                </a:cubicBezTo>
                <a:cubicBezTo>
                  <a:pt x="73236" y="12243"/>
                  <a:pt x="72387" y="12165"/>
                  <a:pt x="71640" y="12110"/>
                </a:cubicBezTo>
                <a:cubicBezTo>
                  <a:pt x="68378" y="11884"/>
                  <a:pt x="65056" y="11313"/>
                  <a:pt x="62175" y="10229"/>
                </a:cubicBezTo>
                <a:cubicBezTo>
                  <a:pt x="59924" y="9384"/>
                  <a:pt x="57948" y="8158"/>
                  <a:pt x="55960" y="7050"/>
                </a:cubicBezTo>
                <a:cubicBezTo>
                  <a:pt x="52959" y="5348"/>
                  <a:pt x="49911" y="4621"/>
                  <a:pt x="45958" y="4348"/>
                </a:cubicBezTo>
                <a:cubicBezTo>
                  <a:pt x="45165" y="4296"/>
                  <a:pt x="44390" y="4271"/>
                  <a:pt x="43629" y="4271"/>
                </a:cubicBezTo>
                <a:cubicBezTo>
                  <a:pt x="40555" y="4271"/>
                  <a:pt x="37697" y="4668"/>
                  <a:pt x="34624" y="5241"/>
                </a:cubicBezTo>
                <a:cubicBezTo>
                  <a:pt x="31986" y="5727"/>
                  <a:pt x="29721" y="6331"/>
                  <a:pt x="26999" y="6331"/>
                </a:cubicBezTo>
                <a:cubicBezTo>
                  <a:pt x="26724" y="6331"/>
                  <a:pt x="26444" y="6325"/>
                  <a:pt x="26158" y="6312"/>
                </a:cubicBezTo>
                <a:cubicBezTo>
                  <a:pt x="20360" y="6098"/>
                  <a:pt x="15502" y="3026"/>
                  <a:pt x="10954" y="931"/>
                </a:cubicBezTo>
                <a:cubicBezTo>
                  <a:pt x="9536" y="278"/>
                  <a:pt x="7902" y="1"/>
                  <a:pt x="62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-67" y="4061409"/>
            <a:ext cx="11891939" cy="2339311"/>
          </a:xfrm>
          <a:custGeom>
            <a:avLst/>
            <a:gdLst/>
            <a:ahLst/>
            <a:cxnLst/>
            <a:rect l="l" t="t" r="r" b="b"/>
            <a:pathLst>
              <a:path w="76915" h="15141" extrusionOk="0">
                <a:moveTo>
                  <a:pt x="6169" y="0"/>
                </a:moveTo>
                <a:cubicBezTo>
                  <a:pt x="5558" y="0"/>
                  <a:pt x="4944" y="38"/>
                  <a:pt x="4334" y="108"/>
                </a:cubicBezTo>
                <a:cubicBezTo>
                  <a:pt x="3060" y="275"/>
                  <a:pt x="1370" y="787"/>
                  <a:pt x="0" y="1478"/>
                </a:cubicBezTo>
                <a:lnTo>
                  <a:pt x="0" y="7752"/>
                </a:lnTo>
                <a:cubicBezTo>
                  <a:pt x="164" y="7764"/>
                  <a:pt x="327" y="7769"/>
                  <a:pt x="490" y="7769"/>
                </a:cubicBezTo>
                <a:cubicBezTo>
                  <a:pt x="2902" y="7769"/>
                  <a:pt x="5251" y="6599"/>
                  <a:pt x="7537" y="6276"/>
                </a:cubicBezTo>
                <a:cubicBezTo>
                  <a:pt x="7906" y="6223"/>
                  <a:pt x="8240" y="6198"/>
                  <a:pt x="8548" y="6198"/>
                </a:cubicBezTo>
                <a:cubicBezTo>
                  <a:pt x="10374" y="6198"/>
                  <a:pt x="11256" y="7063"/>
                  <a:pt x="12835" y="7919"/>
                </a:cubicBezTo>
                <a:cubicBezTo>
                  <a:pt x="16014" y="9622"/>
                  <a:pt x="19086" y="10657"/>
                  <a:pt x="23039" y="11193"/>
                </a:cubicBezTo>
                <a:cubicBezTo>
                  <a:pt x="24000" y="11324"/>
                  <a:pt x="24947" y="11381"/>
                  <a:pt x="25884" y="11381"/>
                </a:cubicBezTo>
                <a:cubicBezTo>
                  <a:pt x="32436" y="11381"/>
                  <a:pt x="38473" y="8590"/>
                  <a:pt x="45027" y="8590"/>
                </a:cubicBezTo>
                <a:cubicBezTo>
                  <a:pt x="45489" y="8590"/>
                  <a:pt x="45955" y="8604"/>
                  <a:pt x="46423" y="8633"/>
                </a:cubicBezTo>
                <a:cubicBezTo>
                  <a:pt x="49387" y="8812"/>
                  <a:pt x="52174" y="10681"/>
                  <a:pt x="54579" y="11765"/>
                </a:cubicBezTo>
                <a:cubicBezTo>
                  <a:pt x="57769" y="13217"/>
                  <a:pt x="60889" y="14527"/>
                  <a:pt x="64735" y="14908"/>
                </a:cubicBezTo>
                <a:cubicBezTo>
                  <a:pt x="66030" y="15041"/>
                  <a:pt x="67373" y="15140"/>
                  <a:pt x="68711" y="15140"/>
                </a:cubicBezTo>
                <a:cubicBezTo>
                  <a:pt x="69771" y="15140"/>
                  <a:pt x="70828" y="15078"/>
                  <a:pt x="71855" y="14920"/>
                </a:cubicBezTo>
                <a:cubicBezTo>
                  <a:pt x="73891" y="14610"/>
                  <a:pt x="76915" y="13360"/>
                  <a:pt x="76712" y="11765"/>
                </a:cubicBezTo>
                <a:lnTo>
                  <a:pt x="76712" y="11765"/>
                </a:lnTo>
                <a:cubicBezTo>
                  <a:pt x="75954" y="12137"/>
                  <a:pt x="75005" y="12242"/>
                  <a:pt x="74039" y="12242"/>
                </a:cubicBezTo>
                <a:cubicBezTo>
                  <a:pt x="73184" y="12242"/>
                  <a:pt x="72317" y="12160"/>
                  <a:pt x="71557" y="12110"/>
                </a:cubicBezTo>
                <a:cubicBezTo>
                  <a:pt x="68306" y="11884"/>
                  <a:pt x="64985" y="11324"/>
                  <a:pt x="62091" y="10229"/>
                </a:cubicBezTo>
                <a:cubicBezTo>
                  <a:pt x="59853" y="9383"/>
                  <a:pt x="57865" y="8169"/>
                  <a:pt x="55888" y="7050"/>
                </a:cubicBezTo>
                <a:cubicBezTo>
                  <a:pt x="52888" y="5359"/>
                  <a:pt x="49828" y="4621"/>
                  <a:pt x="45887" y="4359"/>
                </a:cubicBezTo>
                <a:cubicBezTo>
                  <a:pt x="45081" y="4304"/>
                  <a:pt x="44295" y="4278"/>
                  <a:pt x="43523" y="4278"/>
                </a:cubicBezTo>
                <a:cubicBezTo>
                  <a:pt x="40462" y="4278"/>
                  <a:pt x="37614" y="4682"/>
                  <a:pt x="34552" y="5252"/>
                </a:cubicBezTo>
                <a:cubicBezTo>
                  <a:pt x="31898" y="5741"/>
                  <a:pt x="29622" y="6340"/>
                  <a:pt x="26870" y="6340"/>
                </a:cubicBezTo>
                <a:cubicBezTo>
                  <a:pt x="26609" y="6340"/>
                  <a:pt x="26345" y="6335"/>
                  <a:pt x="26075" y="6324"/>
                </a:cubicBezTo>
                <a:cubicBezTo>
                  <a:pt x="20289" y="6097"/>
                  <a:pt x="15419" y="3025"/>
                  <a:pt x="10883" y="930"/>
                </a:cubicBezTo>
                <a:cubicBezTo>
                  <a:pt x="9456" y="278"/>
                  <a:pt x="7826" y="0"/>
                  <a:pt x="6169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1790" y="4624722"/>
            <a:ext cx="12188329" cy="2227607"/>
          </a:xfrm>
          <a:custGeom>
            <a:avLst/>
            <a:gdLst/>
            <a:ahLst/>
            <a:cxnLst/>
            <a:rect l="l" t="t" r="r" b="b"/>
            <a:pathLst>
              <a:path w="78832" h="14418" extrusionOk="0">
                <a:moveTo>
                  <a:pt x="7078" y="1"/>
                </a:moveTo>
                <a:cubicBezTo>
                  <a:pt x="4536" y="1"/>
                  <a:pt x="2195" y="1220"/>
                  <a:pt x="0" y="2094"/>
                </a:cubicBezTo>
                <a:lnTo>
                  <a:pt x="0" y="14417"/>
                </a:lnTo>
                <a:lnTo>
                  <a:pt x="78415" y="14417"/>
                </a:lnTo>
                <a:cubicBezTo>
                  <a:pt x="78486" y="12810"/>
                  <a:pt x="78832" y="11119"/>
                  <a:pt x="77772" y="9714"/>
                </a:cubicBezTo>
                <a:cubicBezTo>
                  <a:pt x="76379" y="9726"/>
                  <a:pt x="74902" y="10321"/>
                  <a:pt x="73474" y="10476"/>
                </a:cubicBezTo>
                <a:cubicBezTo>
                  <a:pt x="72200" y="10596"/>
                  <a:pt x="70956" y="10641"/>
                  <a:pt x="69715" y="10641"/>
                </a:cubicBezTo>
                <a:cubicBezTo>
                  <a:pt x="68243" y="10641"/>
                  <a:pt x="66776" y="10577"/>
                  <a:pt x="65270" y="10500"/>
                </a:cubicBezTo>
                <a:cubicBezTo>
                  <a:pt x="61591" y="10333"/>
                  <a:pt x="57948" y="9535"/>
                  <a:pt x="55162" y="7916"/>
                </a:cubicBezTo>
                <a:cubicBezTo>
                  <a:pt x="52924" y="6607"/>
                  <a:pt x="51054" y="5225"/>
                  <a:pt x="48256" y="4392"/>
                </a:cubicBezTo>
                <a:cubicBezTo>
                  <a:pt x="46141" y="3759"/>
                  <a:pt x="44300" y="3478"/>
                  <a:pt x="42489" y="3478"/>
                </a:cubicBezTo>
                <a:cubicBezTo>
                  <a:pt x="40415" y="3478"/>
                  <a:pt x="38381" y="3846"/>
                  <a:pt x="36017" y="4475"/>
                </a:cubicBezTo>
                <a:cubicBezTo>
                  <a:pt x="34654" y="4828"/>
                  <a:pt x="32986" y="5117"/>
                  <a:pt x="31400" y="5117"/>
                </a:cubicBezTo>
                <a:cubicBezTo>
                  <a:pt x="30256" y="5117"/>
                  <a:pt x="29155" y="4967"/>
                  <a:pt x="28242" y="4583"/>
                </a:cubicBezTo>
                <a:cubicBezTo>
                  <a:pt x="27653" y="4332"/>
                  <a:pt x="26839" y="4244"/>
                  <a:pt x="26022" y="4244"/>
                </a:cubicBezTo>
                <a:cubicBezTo>
                  <a:pt x="24739" y="4244"/>
                  <a:pt x="23447" y="4461"/>
                  <a:pt x="23003" y="4606"/>
                </a:cubicBezTo>
                <a:cubicBezTo>
                  <a:pt x="22185" y="4879"/>
                  <a:pt x="21525" y="4987"/>
                  <a:pt x="20718" y="4987"/>
                </a:cubicBezTo>
                <a:cubicBezTo>
                  <a:pt x="20398" y="4987"/>
                  <a:pt x="20055" y="4970"/>
                  <a:pt x="19669" y="4940"/>
                </a:cubicBezTo>
                <a:cubicBezTo>
                  <a:pt x="16336" y="4666"/>
                  <a:pt x="14062" y="3404"/>
                  <a:pt x="11728" y="1892"/>
                </a:cubicBezTo>
                <a:cubicBezTo>
                  <a:pt x="10752" y="1261"/>
                  <a:pt x="9549" y="284"/>
                  <a:pt x="8192" y="82"/>
                </a:cubicBezTo>
                <a:cubicBezTo>
                  <a:pt x="7816" y="26"/>
                  <a:pt x="7445" y="1"/>
                  <a:pt x="7078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1790" y="5323532"/>
            <a:ext cx="9566892" cy="1528795"/>
          </a:xfrm>
          <a:custGeom>
            <a:avLst/>
            <a:gdLst/>
            <a:ahLst/>
            <a:cxnLst/>
            <a:rect l="l" t="t" r="r" b="b"/>
            <a:pathLst>
              <a:path w="61877" h="9895" extrusionOk="0">
                <a:moveTo>
                  <a:pt x="8517" y="0"/>
                </a:moveTo>
                <a:cubicBezTo>
                  <a:pt x="5407" y="0"/>
                  <a:pt x="2585" y="1831"/>
                  <a:pt x="0" y="2607"/>
                </a:cubicBezTo>
                <a:lnTo>
                  <a:pt x="0" y="9894"/>
                </a:lnTo>
                <a:lnTo>
                  <a:pt x="61877" y="9894"/>
                </a:lnTo>
                <a:cubicBezTo>
                  <a:pt x="59960" y="9465"/>
                  <a:pt x="58162" y="8822"/>
                  <a:pt x="56614" y="7918"/>
                </a:cubicBezTo>
                <a:cubicBezTo>
                  <a:pt x="54364" y="6608"/>
                  <a:pt x="52495" y="5215"/>
                  <a:pt x="49709" y="4393"/>
                </a:cubicBezTo>
                <a:cubicBezTo>
                  <a:pt x="47588" y="3760"/>
                  <a:pt x="45744" y="3480"/>
                  <a:pt x="43931" y="3480"/>
                </a:cubicBezTo>
                <a:cubicBezTo>
                  <a:pt x="41856" y="3480"/>
                  <a:pt x="39821" y="3848"/>
                  <a:pt x="37457" y="4477"/>
                </a:cubicBezTo>
                <a:cubicBezTo>
                  <a:pt x="36101" y="4830"/>
                  <a:pt x="34432" y="5118"/>
                  <a:pt x="32844" y="5118"/>
                </a:cubicBezTo>
                <a:cubicBezTo>
                  <a:pt x="31699" y="5118"/>
                  <a:pt x="30595" y="4968"/>
                  <a:pt x="29683" y="4584"/>
                </a:cubicBezTo>
                <a:cubicBezTo>
                  <a:pt x="29094" y="4334"/>
                  <a:pt x="28282" y="4246"/>
                  <a:pt x="27466" y="4246"/>
                </a:cubicBezTo>
                <a:cubicBezTo>
                  <a:pt x="26185" y="4246"/>
                  <a:pt x="24895" y="4462"/>
                  <a:pt x="24444" y="4608"/>
                </a:cubicBezTo>
                <a:cubicBezTo>
                  <a:pt x="23622" y="4882"/>
                  <a:pt x="22960" y="4983"/>
                  <a:pt x="22148" y="4983"/>
                </a:cubicBezTo>
                <a:cubicBezTo>
                  <a:pt x="21831" y="4983"/>
                  <a:pt x="21491" y="4968"/>
                  <a:pt x="21110" y="4941"/>
                </a:cubicBezTo>
                <a:cubicBezTo>
                  <a:pt x="17776" y="4667"/>
                  <a:pt x="15502" y="3405"/>
                  <a:pt x="13169" y="1893"/>
                </a:cubicBezTo>
                <a:cubicBezTo>
                  <a:pt x="12204" y="1262"/>
                  <a:pt x="10990" y="274"/>
                  <a:pt x="9644" y="83"/>
                </a:cubicBezTo>
                <a:cubicBezTo>
                  <a:pt x="9264" y="26"/>
                  <a:pt x="8889" y="0"/>
                  <a:pt x="8517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1761603" y="4701663"/>
            <a:ext cx="10430397" cy="2150664"/>
          </a:xfrm>
          <a:custGeom>
            <a:avLst/>
            <a:gdLst/>
            <a:ahLst/>
            <a:cxnLst/>
            <a:rect l="l" t="t" r="r" b="b"/>
            <a:pathLst>
              <a:path w="67462" h="13920" extrusionOk="0">
                <a:moveTo>
                  <a:pt x="60681" y="1"/>
                </a:moveTo>
                <a:cubicBezTo>
                  <a:pt x="58623" y="1"/>
                  <a:pt x="56591" y="352"/>
                  <a:pt x="54936" y="1179"/>
                </a:cubicBezTo>
                <a:cubicBezTo>
                  <a:pt x="50483" y="3370"/>
                  <a:pt x="45828" y="6466"/>
                  <a:pt x="39851" y="7049"/>
                </a:cubicBezTo>
                <a:cubicBezTo>
                  <a:pt x="39110" y="7121"/>
                  <a:pt x="38399" y="7151"/>
                  <a:pt x="37706" y="7151"/>
                </a:cubicBezTo>
                <a:cubicBezTo>
                  <a:pt x="35422" y="7151"/>
                  <a:pt x="33325" y="6825"/>
                  <a:pt x="30969" y="6597"/>
                </a:cubicBezTo>
                <a:cubicBezTo>
                  <a:pt x="28654" y="6365"/>
                  <a:pt x="26459" y="6204"/>
                  <a:pt x="24236" y="6204"/>
                </a:cubicBezTo>
                <a:cubicBezTo>
                  <a:pt x="22572" y="6204"/>
                  <a:pt x="20892" y="6294"/>
                  <a:pt x="19134" y="6513"/>
                </a:cubicBezTo>
                <a:cubicBezTo>
                  <a:pt x="15086" y="7002"/>
                  <a:pt x="12026" y="7847"/>
                  <a:pt x="9121" y="9585"/>
                </a:cubicBezTo>
                <a:cubicBezTo>
                  <a:pt x="7216" y="10740"/>
                  <a:pt x="5311" y="11966"/>
                  <a:pt x="3096" y="12883"/>
                </a:cubicBezTo>
                <a:cubicBezTo>
                  <a:pt x="2108" y="13276"/>
                  <a:pt x="1084" y="13621"/>
                  <a:pt x="1" y="13919"/>
                </a:cubicBezTo>
                <a:lnTo>
                  <a:pt x="10800" y="13919"/>
                </a:lnTo>
                <a:cubicBezTo>
                  <a:pt x="10883" y="13871"/>
                  <a:pt x="10966" y="13848"/>
                  <a:pt x="11038" y="13800"/>
                </a:cubicBezTo>
                <a:cubicBezTo>
                  <a:pt x="13407" y="12657"/>
                  <a:pt x="16062" y="10776"/>
                  <a:pt x="19110" y="10419"/>
                </a:cubicBezTo>
                <a:cubicBezTo>
                  <a:pt x="20176" y="10294"/>
                  <a:pt x="21236" y="10242"/>
                  <a:pt x="22291" y="10242"/>
                </a:cubicBezTo>
                <a:cubicBezTo>
                  <a:pt x="27870" y="10242"/>
                  <a:pt x="33331" y="11702"/>
                  <a:pt x="38905" y="11702"/>
                </a:cubicBezTo>
                <a:cubicBezTo>
                  <a:pt x="40456" y="11702"/>
                  <a:pt x="42016" y="11589"/>
                  <a:pt x="43589" y="11300"/>
                </a:cubicBezTo>
                <a:cubicBezTo>
                  <a:pt x="47614" y="10561"/>
                  <a:pt x="50662" y="9418"/>
                  <a:pt x="53757" y="7668"/>
                </a:cubicBezTo>
                <a:cubicBezTo>
                  <a:pt x="55400" y="6738"/>
                  <a:pt x="56206" y="5837"/>
                  <a:pt x="58427" y="5837"/>
                </a:cubicBezTo>
                <a:cubicBezTo>
                  <a:pt x="58621" y="5837"/>
                  <a:pt x="58826" y="5844"/>
                  <a:pt x="59044" y="5859"/>
                </a:cubicBezTo>
                <a:cubicBezTo>
                  <a:pt x="61259" y="5989"/>
                  <a:pt x="63626" y="6786"/>
                  <a:pt x="65932" y="6786"/>
                </a:cubicBezTo>
                <a:cubicBezTo>
                  <a:pt x="66365" y="6786"/>
                  <a:pt x="66796" y="6758"/>
                  <a:pt x="67223" y="6692"/>
                </a:cubicBezTo>
                <a:cubicBezTo>
                  <a:pt x="67319" y="6668"/>
                  <a:pt x="67390" y="6656"/>
                  <a:pt x="67461" y="6644"/>
                </a:cubicBezTo>
                <a:lnTo>
                  <a:pt x="67461" y="1537"/>
                </a:lnTo>
                <a:cubicBezTo>
                  <a:pt x="65818" y="679"/>
                  <a:pt x="63342" y="108"/>
                  <a:pt x="61615" y="24"/>
                </a:cubicBezTo>
                <a:cubicBezTo>
                  <a:pt x="61304" y="9"/>
                  <a:pt x="60992" y="1"/>
                  <a:pt x="6068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2612134" y="5016845"/>
            <a:ext cx="9579879" cy="1840888"/>
          </a:xfrm>
          <a:custGeom>
            <a:avLst/>
            <a:gdLst/>
            <a:ahLst/>
            <a:cxnLst/>
            <a:rect l="l" t="t" r="r" b="b"/>
            <a:pathLst>
              <a:path w="61961" h="11915" extrusionOk="0">
                <a:moveTo>
                  <a:pt x="55567" y="0"/>
                </a:moveTo>
                <a:cubicBezTo>
                  <a:pt x="53497" y="0"/>
                  <a:pt x="51436" y="341"/>
                  <a:pt x="49768" y="1175"/>
                </a:cubicBezTo>
                <a:cubicBezTo>
                  <a:pt x="45327" y="3366"/>
                  <a:pt x="40660" y="6462"/>
                  <a:pt x="34695" y="7045"/>
                </a:cubicBezTo>
                <a:cubicBezTo>
                  <a:pt x="33954" y="7117"/>
                  <a:pt x="33243" y="7147"/>
                  <a:pt x="32548" y="7147"/>
                </a:cubicBezTo>
                <a:cubicBezTo>
                  <a:pt x="30262" y="7147"/>
                  <a:pt x="28160" y="6821"/>
                  <a:pt x="25813" y="6593"/>
                </a:cubicBezTo>
                <a:cubicBezTo>
                  <a:pt x="23483" y="6367"/>
                  <a:pt x="21275" y="6203"/>
                  <a:pt x="19037" y="6203"/>
                </a:cubicBezTo>
                <a:cubicBezTo>
                  <a:pt x="17387" y="6203"/>
                  <a:pt x="15721" y="6292"/>
                  <a:pt x="13978" y="6509"/>
                </a:cubicBezTo>
                <a:cubicBezTo>
                  <a:pt x="9930" y="6997"/>
                  <a:pt x="6858" y="7843"/>
                  <a:pt x="3965" y="9593"/>
                </a:cubicBezTo>
                <a:cubicBezTo>
                  <a:pt x="2679" y="10355"/>
                  <a:pt x="1381" y="11177"/>
                  <a:pt x="0" y="11915"/>
                </a:cubicBezTo>
                <a:lnTo>
                  <a:pt x="9501" y="11915"/>
                </a:lnTo>
                <a:cubicBezTo>
                  <a:pt x="10883" y="11224"/>
                  <a:pt x="12371" y="10617"/>
                  <a:pt x="13943" y="10438"/>
                </a:cubicBezTo>
                <a:cubicBezTo>
                  <a:pt x="15011" y="10314"/>
                  <a:pt x="16075" y="10261"/>
                  <a:pt x="17134" y="10261"/>
                </a:cubicBezTo>
                <a:cubicBezTo>
                  <a:pt x="22714" y="10261"/>
                  <a:pt x="28178" y="11717"/>
                  <a:pt x="33760" y="11717"/>
                </a:cubicBezTo>
                <a:cubicBezTo>
                  <a:pt x="35307" y="11717"/>
                  <a:pt x="36863" y="11605"/>
                  <a:pt x="38434" y="11319"/>
                </a:cubicBezTo>
                <a:cubicBezTo>
                  <a:pt x="42446" y="10569"/>
                  <a:pt x="45494" y="9438"/>
                  <a:pt x="48590" y="7688"/>
                </a:cubicBezTo>
                <a:cubicBezTo>
                  <a:pt x="50233" y="6757"/>
                  <a:pt x="51050" y="5845"/>
                  <a:pt x="53268" y="5845"/>
                </a:cubicBezTo>
                <a:cubicBezTo>
                  <a:pt x="53459" y="5845"/>
                  <a:pt x="53662" y="5852"/>
                  <a:pt x="53876" y="5866"/>
                </a:cubicBezTo>
                <a:cubicBezTo>
                  <a:pt x="56081" y="6008"/>
                  <a:pt x="58431" y="6794"/>
                  <a:pt x="60738" y="6794"/>
                </a:cubicBezTo>
                <a:cubicBezTo>
                  <a:pt x="61148" y="6794"/>
                  <a:pt x="61555" y="6769"/>
                  <a:pt x="61960" y="6712"/>
                </a:cubicBezTo>
                <a:lnTo>
                  <a:pt x="61960" y="1354"/>
                </a:lnTo>
                <a:cubicBezTo>
                  <a:pt x="60341" y="604"/>
                  <a:pt x="58055" y="92"/>
                  <a:pt x="56448" y="20"/>
                </a:cubicBezTo>
                <a:cubicBezTo>
                  <a:pt x="56155" y="7"/>
                  <a:pt x="55860" y="0"/>
                  <a:pt x="55567" y="0"/>
                </a:cubicBezTo>
                <a:close/>
              </a:path>
            </a:pathLst>
          </a:custGeom>
          <a:solidFill>
            <a:srgbClr val="AED2C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3845487" y="5536590"/>
            <a:ext cx="8346544" cy="1315737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9395658" y="6172053"/>
            <a:ext cx="2796457" cy="681971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2"/>
          <p:cNvSpPr txBox="1">
            <a:spLocks noGrp="1"/>
          </p:cNvSpPr>
          <p:nvPr>
            <p:ph type="ctrTitle"/>
          </p:nvPr>
        </p:nvSpPr>
        <p:spPr>
          <a:xfrm>
            <a:off x="1879267" y="944967"/>
            <a:ext cx="8433200" cy="2566800"/>
          </a:xfrm>
          <a:prstGeom prst="rect">
            <a:avLst/>
          </a:prstGeom>
          <a:noFill/>
          <a:ln>
            <a:noFill/>
          </a:ln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8" name="Google Shape;108;p2"/>
          <p:cNvSpPr txBox="1">
            <a:spLocks noGrp="1"/>
          </p:cNvSpPr>
          <p:nvPr>
            <p:ph type="subTitle" idx="1"/>
          </p:nvPr>
        </p:nvSpPr>
        <p:spPr>
          <a:xfrm>
            <a:off x="3174167" y="5426000"/>
            <a:ext cx="5843600" cy="5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 b="1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9" name="Google Shape;109;p2"/>
          <p:cNvSpPr txBox="1">
            <a:spLocks noGrp="1"/>
          </p:cNvSpPr>
          <p:nvPr>
            <p:ph type="title" idx="2"/>
          </p:nvPr>
        </p:nvSpPr>
        <p:spPr>
          <a:xfrm>
            <a:off x="1875667" y="3302767"/>
            <a:ext cx="8436800" cy="10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468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4"/>
          <p:cNvGrpSpPr/>
          <p:nvPr/>
        </p:nvGrpSpPr>
        <p:grpSpPr>
          <a:xfrm>
            <a:off x="10978864" y="-133"/>
            <a:ext cx="1204965" cy="1761341"/>
            <a:chOff x="7924616" y="-100"/>
            <a:chExt cx="1212890" cy="1772924"/>
          </a:xfrm>
        </p:grpSpPr>
        <p:sp>
          <p:nvSpPr>
            <p:cNvPr id="277" name="Google Shape;277;p4"/>
            <p:cNvSpPr/>
            <p:nvPr/>
          </p:nvSpPr>
          <p:spPr>
            <a:xfrm>
              <a:off x="8348260" y="166878"/>
              <a:ext cx="789242" cy="1605946"/>
            </a:xfrm>
            <a:custGeom>
              <a:avLst/>
              <a:gdLst/>
              <a:ahLst/>
              <a:cxnLst/>
              <a:rect l="l" t="t" r="r" b="b"/>
              <a:pathLst>
                <a:path w="6811" h="13859" extrusionOk="0">
                  <a:moveTo>
                    <a:pt x="6810" y="0"/>
                  </a:moveTo>
                  <a:lnTo>
                    <a:pt x="0" y="9799"/>
                  </a:lnTo>
                  <a:lnTo>
                    <a:pt x="5846" y="13859"/>
                  </a:lnTo>
                  <a:lnTo>
                    <a:pt x="6810" y="12466"/>
                  </a:lnTo>
                  <a:lnTo>
                    <a:pt x="68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8348260" y="1176740"/>
              <a:ext cx="764444" cy="594683"/>
            </a:xfrm>
            <a:custGeom>
              <a:avLst/>
              <a:gdLst/>
              <a:ahLst/>
              <a:cxnLst/>
              <a:rect l="l" t="t" r="r" b="b"/>
              <a:pathLst>
                <a:path w="6597" h="5132" extrusionOk="0">
                  <a:moveTo>
                    <a:pt x="750" y="0"/>
                  </a:moveTo>
                  <a:lnTo>
                    <a:pt x="0" y="1072"/>
                  </a:lnTo>
                  <a:lnTo>
                    <a:pt x="5846" y="5132"/>
                  </a:lnTo>
                  <a:lnTo>
                    <a:pt x="6596" y="4060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8517903" y="932473"/>
              <a:ext cx="619597" cy="556212"/>
            </a:xfrm>
            <a:custGeom>
              <a:avLst/>
              <a:gdLst/>
              <a:ahLst/>
              <a:cxnLst/>
              <a:rect l="l" t="t" r="r" b="b"/>
              <a:pathLst>
                <a:path w="5347" h="4800" extrusionOk="0">
                  <a:moveTo>
                    <a:pt x="751" y="1"/>
                  </a:moveTo>
                  <a:lnTo>
                    <a:pt x="1" y="1073"/>
                  </a:lnTo>
                  <a:lnTo>
                    <a:pt x="5346" y="4799"/>
                  </a:lnTo>
                  <a:lnTo>
                    <a:pt x="5346" y="3204"/>
                  </a:lnTo>
                  <a:lnTo>
                    <a:pt x="7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8687546" y="688322"/>
              <a:ext cx="449952" cy="437438"/>
            </a:xfrm>
            <a:custGeom>
              <a:avLst/>
              <a:gdLst/>
              <a:ahLst/>
              <a:cxnLst/>
              <a:rect l="l" t="t" r="r" b="b"/>
              <a:pathLst>
                <a:path w="3883" h="3775" extrusionOk="0">
                  <a:moveTo>
                    <a:pt x="739" y="1"/>
                  </a:moveTo>
                  <a:lnTo>
                    <a:pt x="1" y="1084"/>
                  </a:lnTo>
                  <a:lnTo>
                    <a:pt x="3882" y="3775"/>
                  </a:lnTo>
                  <a:lnTo>
                    <a:pt x="3882" y="2191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7924616" y="-100"/>
              <a:ext cx="1212890" cy="1226563"/>
            </a:xfrm>
            <a:custGeom>
              <a:avLst/>
              <a:gdLst/>
              <a:ahLst/>
              <a:cxnLst/>
              <a:rect l="l" t="t" r="r" b="b"/>
              <a:pathLst>
                <a:path w="10467" h="10585" extrusionOk="0">
                  <a:moveTo>
                    <a:pt x="1465" y="0"/>
                  </a:moveTo>
                  <a:lnTo>
                    <a:pt x="453" y="1108"/>
                  </a:lnTo>
                  <a:lnTo>
                    <a:pt x="1" y="5251"/>
                  </a:lnTo>
                  <a:lnTo>
                    <a:pt x="2073" y="8870"/>
                  </a:lnTo>
                  <a:lnTo>
                    <a:pt x="5883" y="10585"/>
                  </a:lnTo>
                  <a:lnTo>
                    <a:pt x="9966" y="9740"/>
                  </a:lnTo>
                  <a:lnTo>
                    <a:pt x="10466" y="9180"/>
                  </a:lnTo>
                  <a:lnTo>
                    <a:pt x="1046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8690327" y="-100"/>
              <a:ext cx="404412" cy="448446"/>
            </a:xfrm>
            <a:custGeom>
              <a:avLst/>
              <a:gdLst/>
              <a:ahLst/>
              <a:cxnLst/>
              <a:rect l="l" t="t" r="r" b="b"/>
              <a:pathLst>
                <a:path w="3490" h="3870" extrusionOk="0">
                  <a:moveTo>
                    <a:pt x="453" y="0"/>
                  </a:moveTo>
                  <a:lnTo>
                    <a:pt x="1" y="3870"/>
                  </a:lnTo>
                  <a:lnTo>
                    <a:pt x="348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7979889" y="-100"/>
              <a:ext cx="710561" cy="448446"/>
            </a:xfrm>
            <a:custGeom>
              <a:avLst/>
              <a:gdLst/>
              <a:ahLst/>
              <a:cxnLst/>
              <a:rect l="l" t="t" r="r" b="b"/>
              <a:pathLst>
                <a:path w="6132" h="3870" extrusionOk="0">
                  <a:moveTo>
                    <a:pt x="988" y="0"/>
                  </a:moveTo>
                  <a:lnTo>
                    <a:pt x="0" y="1084"/>
                  </a:lnTo>
                  <a:lnTo>
                    <a:pt x="6132" y="3870"/>
                  </a:lnTo>
                  <a:lnTo>
                    <a:pt x="38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7927397" y="448226"/>
              <a:ext cx="763053" cy="576838"/>
            </a:xfrm>
            <a:custGeom>
              <a:avLst/>
              <a:gdLst/>
              <a:ahLst/>
              <a:cxnLst/>
              <a:rect l="l" t="t" r="r" b="b"/>
              <a:pathLst>
                <a:path w="6585" h="4978" extrusionOk="0">
                  <a:moveTo>
                    <a:pt x="6585" y="1"/>
                  </a:moveTo>
                  <a:lnTo>
                    <a:pt x="1" y="1418"/>
                  </a:lnTo>
                  <a:lnTo>
                    <a:pt x="2037" y="4978"/>
                  </a:lnTo>
                  <a:lnTo>
                    <a:pt x="65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8610372" y="448226"/>
              <a:ext cx="465016" cy="778233"/>
            </a:xfrm>
            <a:custGeom>
              <a:avLst/>
              <a:gdLst/>
              <a:ahLst/>
              <a:cxnLst/>
              <a:rect l="l" t="t" r="r" b="b"/>
              <a:pathLst>
                <a:path w="4013" h="6716" extrusionOk="0">
                  <a:moveTo>
                    <a:pt x="691" y="1"/>
                  </a:moveTo>
                  <a:lnTo>
                    <a:pt x="0" y="6716"/>
                  </a:lnTo>
                  <a:lnTo>
                    <a:pt x="0" y="6716"/>
                  </a:lnTo>
                  <a:lnTo>
                    <a:pt x="4013" y="5883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8690327" y="358538"/>
              <a:ext cx="447171" cy="288535"/>
            </a:xfrm>
            <a:custGeom>
              <a:avLst/>
              <a:gdLst/>
              <a:ahLst/>
              <a:cxnLst/>
              <a:rect l="l" t="t" r="r" b="b"/>
              <a:pathLst>
                <a:path w="3859" h="2490" extrusionOk="0">
                  <a:moveTo>
                    <a:pt x="3858" y="1"/>
                  </a:moveTo>
                  <a:lnTo>
                    <a:pt x="1" y="775"/>
                  </a:lnTo>
                  <a:lnTo>
                    <a:pt x="3858" y="2489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87" name="Google Shape;287;p4"/>
          <p:cNvSpPr/>
          <p:nvPr/>
        </p:nvSpPr>
        <p:spPr>
          <a:xfrm rot="-6510779">
            <a:off x="-466138" y="-40623"/>
            <a:ext cx="1238527" cy="101263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4"/>
          <p:cNvSpPr/>
          <p:nvPr/>
        </p:nvSpPr>
        <p:spPr>
          <a:xfrm rot="-7532834">
            <a:off x="138817" y="-367819"/>
            <a:ext cx="1244059" cy="1053069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9" name="Google Shape;289;p4"/>
          <p:cNvSpPr/>
          <p:nvPr/>
        </p:nvSpPr>
        <p:spPr>
          <a:xfrm>
            <a:off x="9136766" y="131741"/>
            <a:ext cx="1623807" cy="376265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/>
          <p:nvPr/>
        </p:nvSpPr>
        <p:spPr>
          <a:xfrm flipH="1">
            <a:off x="-14" y="6402700"/>
            <a:ext cx="8342148" cy="455293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50967" y="650367"/>
            <a:ext cx="8101600" cy="95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"/>
          <p:cNvSpPr txBox="1">
            <a:spLocks noGrp="1"/>
          </p:cNvSpPr>
          <p:nvPr>
            <p:ph type="body" idx="1"/>
          </p:nvPr>
        </p:nvSpPr>
        <p:spPr>
          <a:xfrm>
            <a:off x="950967" y="1596036"/>
            <a:ext cx="10290000" cy="4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Font typeface="Fredoka One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1496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7"/>
          <p:cNvGrpSpPr/>
          <p:nvPr/>
        </p:nvGrpSpPr>
        <p:grpSpPr>
          <a:xfrm>
            <a:off x="5384571" y="-33"/>
            <a:ext cx="6807301" cy="7636656"/>
            <a:chOff x="4419482" y="-22"/>
            <a:chExt cx="4724668" cy="5727492"/>
          </a:xfrm>
        </p:grpSpPr>
        <p:grpSp>
          <p:nvGrpSpPr>
            <p:cNvPr id="414" name="Google Shape;414;p7"/>
            <p:cNvGrpSpPr/>
            <p:nvPr/>
          </p:nvGrpSpPr>
          <p:grpSpPr>
            <a:xfrm rot="-5400000">
              <a:off x="2147888" y="2272020"/>
              <a:ext cx="5727045" cy="1183855"/>
              <a:chOff x="1321202" y="3526247"/>
              <a:chExt cx="7822763" cy="1617068"/>
            </a:xfrm>
          </p:grpSpPr>
          <p:sp>
            <p:nvSpPr>
              <p:cNvPr id="415" name="Google Shape;415;p7"/>
              <p:cNvSpPr/>
              <p:nvPr/>
            </p:nvSpPr>
            <p:spPr>
              <a:xfrm>
                <a:off x="1321202" y="3526247"/>
                <a:ext cx="7822725" cy="1613015"/>
              </a:xfrm>
              <a:custGeom>
                <a:avLst/>
                <a:gdLst/>
                <a:ahLst/>
                <a:cxnLst/>
                <a:rect l="l" t="t" r="r" b="b"/>
                <a:pathLst>
                  <a:path w="67462" h="13920" extrusionOk="0">
                    <a:moveTo>
                      <a:pt x="60681" y="1"/>
                    </a:moveTo>
                    <a:cubicBezTo>
                      <a:pt x="58623" y="1"/>
                      <a:pt x="56591" y="352"/>
                      <a:pt x="54936" y="1179"/>
                    </a:cubicBezTo>
                    <a:cubicBezTo>
                      <a:pt x="50483" y="3370"/>
                      <a:pt x="45828" y="6466"/>
                      <a:pt x="39851" y="7049"/>
                    </a:cubicBezTo>
                    <a:cubicBezTo>
                      <a:pt x="39110" y="7121"/>
                      <a:pt x="38399" y="7151"/>
                      <a:pt x="37706" y="7151"/>
                    </a:cubicBezTo>
                    <a:cubicBezTo>
                      <a:pt x="35422" y="7151"/>
                      <a:pt x="33325" y="6825"/>
                      <a:pt x="30969" y="6597"/>
                    </a:cubicBezTo>
                    <a:cubicBezTo>
                      <a:pt x="28654" y="6365"/>
                      <a:pt x="26459" y="6204"/>
                      <a:pt x="24236" y="6204"/>
                    </a:cubicBezTo>
                    <a:cubicBezTo>
                      <a:pt x="22572" y="6204"/>
                      <a:pt x="20892" y="6294"/>
                      <a:pt x="19134" y="6513"/>
                    </a:cubicBezTo>
                    <a:cubicBezTo>
                      <a:pt x="15086" y="7002"/>
                      <a:pt x="12026" y="7847"/>
                      <a:pt x="9121" y="9585"/>
                    </a:cubicBezTo>
                    <a:cubicBezTo>
                      <a:pt x="7216" y="10740"/>
                      <a:pt x="5311" y="11966"/>
                      <a:pt x="3096" y="12883"/>
                    </a:cubicBezTo>
                    <a:cubicBezTo>
                      <a:pt x="2108" y="13276"/>
                      <a:pt x="1084" y="13621"/>
                      <a:pt x="1" y="13919"/>
                    </a:cubicBezTo>
                    <a:lnTo>
                      <a:pt x="10800" y="13919"/>
                    </a:lnTo>
                    <a:cubicBezTo>
                      <a:pt x="10883" y="13871"/>
                      <a:pt x="10966" y="13848"/>
                      <a:pt x="11038" y="13800"/>
                    </a:cubicBezTo>
                    <a:cubicBezTo>
                      <a:pt x="13407" y="12657"/>
                      <a:pt x="16062" y="10776"/>
                      <a:pt x="19110" y="10419"/>
                    </a:cubicBezTo>
                    <a:cubicBezTo>
                      <a:pt x="20176" y="10294"/>
                      <a:pt x="21236" y="10242"/>
                      <a:pt x="22291" y="10242"/>
                    </a:cubicBezTo>
                    <a:cubicBezTo>
                      <a:pt x="27870" y="10242"/>
                      <a:pt x="33331" y="11702"/>
                      <a:pt x="38905" y="11702"/>
                    </a:cubicBezTo>
                    <a:cubicBezTo>
                      <a:pt x="40456" y="11702"/>
                      <a:pt x="42016" y="11589"/>
                      <a:pt x="43589" y="11300"/>
                    </a:cubicBezTo>
                    <a:cubicBezTo>
                      <a:pt x="47614" y="10561"/>
                      <a:pt x="50662" y="9418"/>
                      <a:pt x="53757" y="7668"/>
                    </a:cubicBezTo>
                    <a:cubicBezTo>
                      <a:pt x="55400" y="6738"/>
                      <a:pt x="56206" y="5837"/>
                      <a:pt x="58427" y="5837"/>
                    </a:cubicBezTo>
                    <a:cubicBezTo>
                      <a:pt x="58621" y="5837"/>
                      <a:pt x="58826" y="5844"/>
                      <a:pt x="59044" y="5859"/>
                    </a:cubicBezTo>
                    <a:cubicBezTo>
                      <a:pt x="61259" y="5989"/>
                      <a:pt x="63626" y="6786"/>
                      <a:pt x="65932" y="6786"/>
                    </a:cubicBezTo>
                    <a:cubicBezTo>
                      <a:pt x="66365" y="6786"/>
                      <a:pt x="66796" y="6758"/>
                      <a:pt x="67223" y="6692"/>
                    </a:cubicBezTo>
                    <a:cubicBezTo>
                      <a:pt x="67319" y="6668"/>
                      <a:pt x="67390" y="6656"/>
                      <a:pt x="67461" y="6644"/>
                    </a:cubicBezTo>
                    <a:lnTo>
                      <a:pt x="67461" y="1537"/>
                    </a:lnTo>
                    <a:cubicBezTo>
                      <a:pt x="65818" y="679"/>
                      <a:pt x="63342" y="108"/>
                      <a:pt x="61615" y="24"/>
                    </a:cubicBezTo>
                    <a:cubicBezTo>
                      <a:pt x="61304" y="9"/>
                      <a:pt x="60992" y="1"/>
                      <a:pt x="606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6" name="Google Shape;416;p7"/>
              <p:cNvSpPr/>
              <p:nvPr/>
            </p:nvSpPr>
            <p:spPr>
              <a:xfrm>
                <a:off x="1959100" y="3762634"/>
                <a:ext cx="7184843" cy="1380680"/>
              </a:xfrm>
              <a:custGeom>
                <a:avLst/>
                <a:gdLst/>
                <a:ahLst/>
                <a:cxnLst/>
                <a:rect l="l" t="t" r="r" b="b"/>
                <a:pathLst>
                  <a:path w="61961" h="11915" extrusionOk="0">
                    <a:moveTo>
                      <a:pt x="55567" y="0"/>
                    </a:moveTo>
                    <a:cubicBezTo>
                      <a:pt x="53497" y="0"/>
                      <a:pt x="51436" y="341"/>
                      <a:pt x="49768" y="1175"/>
                    </a:cubicBezTo>
                    <a:cubicBezTo>
                      <a:pt x="45327" y="3366"/>
                      <a:pt x="40660" y="6462"/>
                      <a:pt x="34695" y="7045"/>
                    </a:cubicBezTo>
                    <a:cubicBezTo>
                      <a:pt x="33954" y="7117"/>
                      <a:pt x="33243" y="7147"/>
                      <a:pt x="32548" y="7147"/>
                    </a:cubicBezTo>
                    <a:cubicBezTo>
                      <a:pt x="30262" y="7147"/>
                      <a:pt x="28160" y="6821"/>
                      <a:pt x="25813" y="6593"/>
                    </a:cubicBezTo>
                    <a:cubicBezTo>
                      <a:pt x="23483" y="6367"/>
                      <a:pt x="21275" y="6203"/>
                      <a:pt x="19037" y="6203"/>
                    </a:cubicBezTo>
                    <a:cubicBezTo>
                      <a:pt x="17387" y="6203"/>
                      <a:pt x="15721" y="6292"/>
                      <a:pt x="13978" y="6509"/>
                    </a:cubicBezTo>
                    <a:cubicBezTo>
                      <a:pt x="9930" y="6997"/>
                      <a:pt x="6858" y="7843"/>
                      <a:pt x="3965" y="9593"/>
                    </a:cubicBezTo>
                    <a:cubicBezTo>
                      <a:pt x="2679" y="10355"/>
                      <a:pt x="1381" y="11177"/>
                      <a:pt x="0" y="11915"/>
                    </a:cubicBezTo>
                    <a:lnTo>
                      <a:pt x="9501" y="11915"/>
                    </a:lnTo>
                    <a:cubicBezTo>
                      <a:pt x="10883" y="11224"/>
                      <a:pt x="12371" y="10617"/>
                      <a:pt x="13943" y="10438"/>
                    </a:cubicBezTo>
                    <a:cubicBezTo>
                      <a:pt x="15011" y="10314"/>
                      <a:pt x="16075" y="10261"/>
                      <a:pt x="17134" y="10261"/>
                    </a:cubicBezTo>
                    <a:cubicBezTo>
                      <a:pt x="22714" y="10261"/>
                      <a:pt x="28178" y="11717"/>
                      <a:pt x="33760" y="11717"/>
                    </a:cubicBezTo>
                    <a:cubicBezTo>
                      <a:pt x="35307" y="11717"/>
                      <a:pt x="36863" y="11605"/>
                      <a:pt x="38434" y="11319"/>
                    </a:cubicBezTo>
                    <a:cubicBezTo>
                      <a:pt x="42446" y="10569"/>
                      <a:pt x="45494" y="9438"/>
                      <a:pt x="48590" y="7688"/>
                    </a:cubicBezTo>
                    <a:cubicBezTo>
                      <a:pt x="50233" y="6757"/>
                      <a:pt x="51050" y="5845"/>
                      <a:pt x="53268" y="5845"/>
                    </a:cubicBezTo>
                    <a:cubicBezTo>
                      <a:pt x="53459" y="5845"/>
                      <a:pt x="53662" y="5852"/>
                      <a:pt x="53876" y="5866"/>
                    </a:cubicBezTo>
                    <a:cubicBezTo>
                      <a:pt x="56081" y="6008"/>
                      <a:pt x="58431" y="6794"/>
                      <a:pt x="60738" y="6794"/>
                    </a:cubicBezTo>
                    <a:cubicBezTo>
                      <a:pt x="61148" y="6794"/>
                      <a:pt x="61555" y="6769"/>
                      <a:pt x="61960" y="6712"/>
                    </a:cubicBezTo>
                    <a:lnTo>
                      <a:pt x="61960" y="1354"/>
                    </a:lnTo>
                    <a:cubicBezTo>
                      <a:pt x="60341" y="604"/>
                      <a:pt x="58055" y="92"/>
                      <a:pt x="56448" y="20"/>
                    </a:cubicBezTo>
                    <a:cubicBezTo>
                      <a:pt x="56155" y="7"/>
                      <a:pt x="55860" y="0"/>
                      <a:pt x="55567" y="0"/>
                    </a:cubicBezTo>
                    <a:close/>
                  </a:path>
                </a:pathLst>
              </a:custGeom>
              <a:solidFill>
                <a:srgbClr val="AED2C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Google Shape;417;p7"/>
              <p:cNvSpPr/>
              <p:nvPr/>
            </p:nvSpPr>
            <p:spPr>
              <a:xfrm>
                <a:off x="2884115" y="4152442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8" name="Google Shape;418;p7"/>
            <p:cNvSpPr/>
            <p:nvPr/>
          </p:nvSpPr>
          <p:spPr>
            <a:xfrm>
              <a:off x="5581650" y="0"/>
              <a:ext cx="3562500" cy="51435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7"/>
            <p:cNvSpPr/>
            <p:nvPr/>
          </p:nvSpPr>
          <p:spPr>
            <a:xfrm rot="-5400000">
              <a:off x="5084461" y="1087772"/>
              <a:ext cx="5143461" cy="2967996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7"/>
            <p:cNvSpPr/>
            <p:nvPr/>
          </p:nvSpPr>
          <p:spPr>
            <a:xfrm rot="-5400000">
              <a:off x="7513169" y="92437"/>
              <a:ext cx="1723284" cy="1538367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21" name="Google Shape;421;p7"/>
          <p:cNvSpPr txBox="1">
            <a:spLocks noGrp="1"/>
          </p:cNvSpPr>
          <p:nvPr>
            <p:ph type="title"/>
          </p:nvPr>
        </p:nvSpPr>
        <p:spPr>
          <a:xfrm>
            <a:off x="950800" y="914496"/>
            <a:ext cx="3785200" cy="15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7"/>
          <p:cNvSpPr txBox="1">
            <a:spLocks noGrp="1"/>
          </p:cNvSpPr>
          <p:nvPr>
            <p:ph type="subTitle" idx="1"/>
          </p:nvPr>
        </p:nvSpPr>
        <p:spPr>
          <a:xfrm>
            <a:off x="950933" y="2340929"/>
            <a:ext cx="4320800" cy="3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Char char="○"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○"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302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"/>
          <p:cNvSpPr txBox="1">
            <a:spLocks noGrp="1"/>
          </p:cNvSpPr>
          <p:nvPr>
            <p:ph type="title"/>
          </p:nvPr>
        </p:nvSpPr>
        <p:spPr>
          <a:xfrm>
            <a:off x="6820333" y="2060800"/>
            <a:ext cx="4002800" cy="8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9"/>
          <p:cNvSpPr txBox="1">
            <a:spLocks noGrp="1"/>
          </p:cNvSpPr>
          <p:nvPr>
            <p:ph type="subTitle" idx="1"/>
          </p:nvPr>
        </p:nvSpPr>
        <p:spPr>
          <a:xfrm>
            <a:off x="6820333" y="2869600"/>
            <a:ext cx="4002800" cy="192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 sz="2800"/>
            </a:lvl9pPr>
          </a:lstStyle>
          <a:p>
            <a:endParaRPr/>
          </a:p>
        </p:txBody>
      </p:sp>
      <p:sp>
        <p:nvSpPr>
          <p:cNvPr id="557" name="Google Shape;557;p9"/>
          <p:cNvSpPr/>
          <p:nvPr/>
        </p:nvSpPr>
        <p:spPr>
          <a:xfrm>
            <a:off x="328434" y="1199602"/>
            <a:ext cx="980692" cy="227257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8" name="Google Shape;558;p9"/>
          <p:cNvSpPr/>
          <p:nvPr/>
        </p:nvSpPr>
        <p:spPr>
          <a:xfrm>
            <a:off x="6472302" y="5459134"/>
            <a:ext cx="5719833" cy="139489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9" name="Google Shape;559;p9"/>
          <p:cNvSpPr/>
          <p:nvPr/>
        </p:nvSpPr>
        <p:spPr>
          <a:xfrm rot="10800000">
            <a:off x="25" y="-3"/>
            <a:ext cx="3828777" cy="933737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5417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883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038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" name="Google Shape;575;p13"/>
          <p:cNvGrpSpPr/>
          <p:nvPr/>
        </p:nvGrpSpPr>
        <p:grpSpPr>
          <a:xfrm>
            <a:off x="0" y="1"/>
            <a:ext cx="12192000" cy="3962956"/>
            <a:chOff x="0" y="0"/>
            <a:chExt cx="9144000" cy="2972217"/>
          </a:xfrm>
        </p:grpSpPr>
        <p:sp>
          <p:nvSpPr>
            <p:cNvPr id="576" name="Google Shape;576;p13"/>
            <p:cNvSpPr/>
            <p:nvPr/>
          </p:nvSpPr>
          <p:spPr>
            <a:xfrm>
              <a:off x="0" y="0"/>
              <a:ext cx="9144000" cy="28080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77" name="Google Shape;577;p13"/>
            <p:cNvGrpSpPr/>
            <p:nvPr/>
          </p:nvGrpSpPr>
          <p:grpSpPr>
            <a:xfrm>
              <a:off x="0" y="1985404"/>
              <a:ext cx="9143965" cy="986813"/>
              <a:chOff x="0" y="2497167"/>
              <a:chExt cx="9143965" cy="986813"/>
            </a:xfrm>
          </p:grpSpPr>
          <p:sp>
            <p:nvSpPr>
              <p:cNvPr id="578" name="Google Shape;578;p13"/>
              <p:cNvSpPr/>
              <p:nvPr/>
            </p:nvSpPr>
            <p:spPr>
              <a:xfrm>
                <a:off x="2884115" y="2497167"/>
                <a:ext cx="6259850" cy="986813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 flipH="1">
                <a:off x="0" y="2812272"/>
                <a:ext cx="6259850" cy="671699"/>
              </a:xfrm>
              <a:custGeom>
                <a:avLst/>
                <a:gdLst/>
                <a:ahLst/>
                <a:cxnLst/>
                <a:rect l="l" t="t" r="r" b="b"/>
                <a:pathLst>
                  <a:path w="53984" h="8516" extrusionOk="0">
                    <a:moveTo>
                      <a:pt x="46657" y="1"/>
                    </a:moveTo>
                    <a:cubicBezTo>
                      <a:pt x="46074" y="1"/>
                      <a:pt x="45488" y="51"/>
                      <a:pt x="44899" y="169"/>
                    </a:cubicBezTo>
                    <a:cubicBezTo>
                      <a:pt x="43542" y="431"/>
                      <a:pt x="42387" y="1407"/>
                      <a:pt x="41470" y="2038"/>
                    </a:cubicBezTo>
                    <a:cubicBezTo>
                      <a:pt x="39232" y="3574"/>
                      <a:pt x="37029" y="4872"/>
                      <a:pt x="33612" y="5336"/>
                    </a:cubicBezTo>
                    <a:cubicBezTo>
                      <a:pt x="32989" y="5416"/>
                      <a:pt x="32472" y="5460"/>
                      <a:pt x="31980" y="5460"/>
                    </a:cubicBezTo>
                    <a:cubicBezTo>
                      <a:pt x="31371" y="5460"/>
                      <a:pt x="30802" y="5392"/>
                      <a:pt x="30123" y="5241"/>
                    </a:cubicBezTo>
                    <a:cubicBezTo>
                      <a:pt x="29750" y="5162"/>
                      <a:pt x="28846" y="5072"/>
                      <a:pt x="27839" y="5072"/>
                    </a:cubicBezTo>
                    <a:cubicBezTo>
                      <a:pt x="26724" y="5072"/>
                      <a:pt x="25482" y="5182"/>
                      <a:pt x="24694" y="5538"/>
                    </a:cubicBezTo>
                    <a:cubicBezTo>
                      <a:pt x="23539" y="6071"/>
                      <a:pt x="22016" y="6265"/>
                      <a:pt x="20469" y="6265"/>
                    </a:cubicBezTo>
                    <a:cubicBezTo>
                      <a:pt x="19146" y="6265"/>
                      <a:pt x="17804" y="6123"/>
                      <a:pt x="16657" y="5931"/>
                    </a:cubicBezTo>
                    <a:cubicBezTo>
                      <a:pt x="14636" y="5589"/>
                      <a:pt x="12849" y="5387"/>
                      <a:pt x="11110" y="5387"/>
                    </a:cubicBezTo>
                    <a:cubicBezTo>
                      <a:pt x="8793" y="5387"/>
                      <a:pt x="6562" y="5746"/>
                      <a:pt x="3977" y="6610"/>
                    </a:cubicBezTo>
                    <a:cubicBezTo>
                      <a:pt x="2417" y="7134"/>
                      <a:pt x="1179" y="7801"/>
                      <a:pt x="0" y="8515"/>
                    </a:cubicBezTo>
                    <a:lnTo>
                      <a:pt x="53983" y="8515"/>
                    </a:lnTo>
                    <a:lnTo>
                      <a:pt x="53983" y="1574"/>
                    </a:lnTo>
                    <a:cubicBezTo>
                      <a:pt x="51696" y="973"/>
                      <a:pt x="49211" y="1"/>
                      <a:pt x="466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80" name="Google Shape;580;p13"/>
          <p:cNvSpPr/>
          <p:nvPr/>
        </p:nvSpPr>
        <p:spPr>
          <a:xfrm>
            <a:off x="8500433" y="916933"/>
            <a:ext cx="1804539" cy="418168"/>
          </a:xfrm>
          <a:custGeom>
            <a:avLst/>
            <a:gdLst/>
            <a:ahLst/>
            <a:cxnLst/>
            <a:rect l="l" t="t" r="r" b="b"/>
            <a:pathLst>
              <a:path w="28779" h="6669" extrusionOk="0">
                <a:moveTo>
                  <a:pt x="13951" y="1"/>
                </a:moveTo>
                <a:cubicBezTo>
                  <a:pt x="13574" y="1"/>
                  <a:pt x="13197" y="32"/>
                  <a:pt x="12824" y="96"/>
                </a:cubicBezTo>
                <a:cubicBezTo>
                  <a:pt x="11859" y="239"/>
                  <a:pt x="10955" y="608"/>
                  <a:pt x="10085" y="1072"/>
                </a:cubicBezTo>
                <a:cubicBezTo>
                  <a:pt x="8633" y="1858"/>
                  <a:pt x="7466" y="2799"/>
                  <a:pt x="6692" y="4263"/>
                </a:cubicBezTo>
                <a:cubicBezTo>
                  <a:pt x="5961" y="3714"/>
                  <a:pt x="5054" y="3419"/>
                  <a:pt x="4155" y="3419"/>
                </a:cubicBezTo>
                <a:cubicBezTo>
                  <a:pt x="3883" y="3419"/>
                  <a:pt x="3612" y="3446"/>
                  <a:pt x="3346" y="3501"/>
                </a:cubicBezTo>
                <a:cubicBezTo>
                  <a:pt x="2203" y="3739"/>
                  <a:pt x="1156" y="4501"/>
                  <a:pt x="584" y="5525"/>
                </a:cubicBezTo>
                <a:cubicBezTo>
                  <a:pt x="406" y="5835"/>
                  <a:pt x="167" y="6263"/>
                  <a:pt x="1" y="6668"/>
                </a:cubicBezTo>
                <a:lnTo>
                  <a:pt x="28778" y="6668"/>
                </a:lnTo>
                <a:cubicBezTo>
                  <a:pt x="28659" y="5716"/>
                  <a:pt x="28028" y="4846"/>
                  <a:pt x="27207" y="4299"/>
                </a:cubicBezTo>
                <a:cubicBezTo>
                  <a:pt x="26314" y="3727"/>
                  <a:pt x="25218" y="3501"/>
                  <a:pt x="24170" y="3489"/>
                </a:cubicBezTo>
                <a:cubicBezTo>
                  <a:pt x="24143" y="3489"/>
                  <a:pt x="24115" y="3489"/>
                  <a:pt x="24088" y="3489"/>
                </a:cubicBezTo>
                <a:cubicBezTo>
                  <a:pt x="22794" y="3489"/>
                  <a:pt x="21502" y="3763"/>
                  <a:pt x="20325" y="4334"/>
                </a:cubicBezTo>
                <a:cubicBezTo>
                  <a:pt x="19765" y="2894"/>
                  <a:pt x="18682" y="1644"/>
                  <a:pt x="17324" y="882"/>
                </a:cubicBezTo>
                <a:cubicBezTo>
                  <a:pt x="16297" y="305"/>
                  <a:pt x="15126" y="1"/>
                  <a:pt x="1395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1" name="Google Shape;581;p13"/>
          <p:cNvSpPr/>
          <p:nvPr/>
        </p:nvSpPr>
        <p:spPr>
          <a:xfrm>
            <a:off x="-211966" y="449867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2" name="Google Shape;582;p13"/>
          <p:cNvSpPr/>
          <p:nvPr/>
        </p:nvSpPr>
        <p:spPr>
          <a:xfrm>
            <a:off x="10413067" y="376900"/>
            <a:ext cx="1336559" cy="269328"/>
          </a:xfrm>
          <a:custGeom>
            <a:avLst/>
            <a:gdLst/>
            <a:ahLst/>
            <a:cxnLst/>
            <a:rect l="l" t="t" r="r" b="b"/>
            <a:pathLst>
              <a:path w="18182" h="3664" extrusionOk="0">
                <a:moveTo>
                  <a:pt x="5986" y="1"/>
                </a:moveTo>
                <a:cubicBezTo>
                  <a:pt x="5760" y="1"/>
                  <a:pt x="5535" y="15"/>
                  <a:pt x="5310" y="44"/>
                </a:cubicBezTo>
                <a:cubicBezTo>
                  <a:pt x="3239" y="318"/>
                  <a:pt x="1346" y="1711"/>
                  <a:pt x="0" y="3664"/>
                </a:cubicBezTo>
                <a:lnTo>
                  <a:pt x="18181" y="3664"/>
                </a:lnTo>
                <a:cubicBezTo>
                  <a:pt x="17514" y="2878"/>
                  <a:pt x="16621" y="2366"/>
                  <a:pt x="15716" y="2247"/>
                </a:cubicBezTo>
                <a:cubicBezTo>
                  <a:pt x="15503" y="2214"/>
                  <a:pt x="15288" y="2198"/>
                  <a:pt x="15073" y="2198"/>
                </a:cubicBezTo>
                <a:cubicBezTo>
                  <a:pt x="13796" y="2198"/>
                  <a:pt x="12503" y="2752"/>
                  <a:pt x="11454" y="3628"/>
                </a:cubicBezTo>
                <a:cubicBezTo>
                  <a:pt x="10354" y="1331"/>
                  <a:pt x="8160" y="1"/>
                  <a:pt x="598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3" name="Google Shape;583;p1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84" name="Google Shape;584;p13"/>
          <p:cNvGrpSpPr/>
          <p:nvPr/>
        </p:nvGrpSpPr>
        <p:grpSpPr>
          <a:xfrm>
            <a:off x="10728926" y="4866363"/>
            <a:ext cx="1836700" cy="1450652"/>
            <a:chOff x="4513350" y="1013350"/>
            <a:chExt cx="788825" cy="623025"/>
          </a:xfrm>
        </p:grpSpPr>
        <p:sp>
          <p:nvSpPr>
            <p:cNvPr id="585" name="Google Shape;585;p1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1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1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1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1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90" name="Google Shape;590;p13"/>
          <p:cNvSpPr/>
          <p:nvPr/>
        </p:nvSpPr>
        <p:spPr>
          <a:xfrm>
            <a:off x="757800" y="1825033"/>
            <a:ext cx="10676400" cy="46096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dist="76200" dir="330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1" name="Google Shape;591;p13"/>
          <p:cNvSpPr txBox="1">
            <a:spLocks noGrp="1"/>
          </p:cNvSpPr>
          <p:nvPr>
            <p:ph type="title"/>
          </p:nvPr>
        </p:nvSpPr>
        <p:spPr>
          <a:xfrm>
            <a:off x="220202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2" name="Google Shape;592;p13"/>
          <p:cNvSpPr txBox="1">
            <a:spLocks noGrp="1"/>
          </p:cNvSpPr>
          <p:nvPr>
            <p:ph type="subTitle" idx="1"/>
          </p:nvPr>
        </p:nvSpPr>
        <p:spPr>
          <a:xfrm>
            <a:off x="2202016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3" name="Google Shape;593;p13"/>
          <p:cNvSpPr txBox="1">
            <a:spLocks noGrp="1"/>
          </p:cNvSpPr>
          <p:nvPr>
            <p:ph type="title" idx="2"/>
          </p:nvPr>
        </p:nvSpPr>
        <p:spPr>
          <a:xfrm>
            <a:off x="7372287" y="2266592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13"/>
          <p:cNvSpPr txBox="1">
            <a:spLocks noGrp="1"/>
          </p:cNvSpPr>
          <p:nvPr>
            <p:ph type="subTitle" idx="3"/>
          </p:nvPr>
        </p:nvSpPr>
        <p:spPr>
          <a:xfrm>
            <a:off x="7372283" y="2645437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5" name="Google Shape;595;p13"/>
          <p:cNvSpPr txBox="1">
            <a:spLocks noGrp="1"/>
          </p:cNvSpPr>
          <p:nvPr>
            <p:ph type="title" idx="4" hasCustomPrompt="1"/>
          </p:nvPr>
        </p:nvSpPr>
        <p:spPr>
          <a:xfrm>
            <a:off x="1176129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6" name="Google Shape;596;p13"/>
          <p:cNvSpPr txBox="1">
            <a:spLocks noGrp="1"/>
          </p:cNvSpPr>
          <p:nvPr>
            <p:ph type="title" idx="5" hasCustomPrompt="1"/>
          </p:nvPr>
        </p:nvSpPr>
        <p:spPr>
          <a:xfrm>
            <a:off x="6350797" y="2212763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7" name="Google Shape;597;p13"/>
          <p:cNvSpPr txBox="1">
            <a:spLocks noGrp="1"/>
          </p:cNvSpPr>
          <p:nvPr>
            <p:ph type="title" idx="6"/>
          </p:nvPr>
        </p:nvSpPr>
        <p:spPr>
          <a:xfrm>
            <a:off x="220202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13"/>
          <p:cNvSpPr txBox="1">
            <a:spLocks noGrp="1"/>
          </p:cNvSpPr>
          <p:nvPr>
            <p:ph type="subTitle" idx="7"/>
          </p:nvPr>
        </p:nvSpPr>
        <p:spPr>
          <a:xfrm>
            <a:off x="2202016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599" name="Google Shape;599;p13"/>
          <p:cNvSpPr txBox="1">
            <a:spLocks noGrp="1"/>
          </p:cNvSpPr>
          <p:nvPr>
            <p:ph type="title" idx="8" hasCustomPrompt="1"/>
          </p:nvPr>
        </p:nvSpPr>
        <p:spPr>
          <a:xfrm>
            <a:off x="1176129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0" name="Google Shape;600;p13"/>
          <p:cNvSpPr txBox="1">
            <a:spLocks noGrp="1"/>
          </p:cNvSpPr>
          <p:nvPr>
            <p:ph type="title" idx="9"/>
          </p:nvPr>
        </p:nvSpPr>
        <p:spPr>
          <a:xfrm>
            <a:off x="7372287" y="367442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subTitle" idx="13"/>
          </p:nvPr>
        </p:nvSpPr>
        <p:spPr>
          <a:xfrm>
            <a:off x="7372283" y="4043401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title" idx="14" hasCustomPrompt="1"/>
          </p:nvPr>
        </p:nvSpPr>
        <p:spPr>
          <a:xfrm>
            <a:off x="6350797" y="3615329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15"/>
          </p:nvPr>
        </p:nvSpPr>
        <p:spPr>
          <a:xfrm>
            <a:off x="220202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16"/>
          </p:nvPr>
        </p:nvSpPr>
        <p:spPr>
          <a:xfrm>
            <a:off x="2202016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17" hasCustomPrompt="1"/>
          </p:nvPr>
        </p:nvSpPr>
        <p:spPr>
          <a:xfrm>
            <a:off x="1176129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6" name="Google Shape;606;p13"/>
          <p:cNvSpPr txBox="1">
            <a:spLocks noGrp="1"/>
          </p:cNvSpPr>
          <p:nvPr>
            <p:ph type="title" idx="18"/>
          </p:nvPr>
        </p:nvSpPr>
        <p:spPr>
          <a:xfrm>
            <a:off x="7372287" y="5082249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subTitle" idx="19"/>
          </p:nvPr>
        </p:nvSpPr>
        <p:spPr>
          <a:xfrm>
            <a:off x="7372283" y="5441365"/>
            <a:ext cx="3643600" cy="5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Didact Gothic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Didact Gothic"/>
              <a:buNone/>
              <a:defRPr sz="2800"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20" hasCustomPrompt="1"/>
          </p:nvPr>
        </p:nvSpPr>
        <p:spPr>
          <a:xfrm>
            <a:off x="6350797" y="5004348"/>
            <a:ext cx="1063200" cy="93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4800">
                <a:solidFill>
                  <a:schemeClr val="accent5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667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21"/>
          </p:nvPr>
        </p:nvSpPr>
        <p:spPr>
          <a:xfrm>
            <a:off x="9508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3"/>
          <p:cNvSpPr/>
          <p:nvPr/>
        </p:nvSpPr>
        <p:spPr>
          <a:xfrm rot="4996939">
            <a:off x="10920204" y="5538800"/>
            <a:ext cx="1559729" cy="1275257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1" name="Google Shape;611;p1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087028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9"/>
          <p:cNvSpPr txBox="1">
            <a:spLocks noGrp="1"/>
          </p:cNvSpPr>
          <p:nvPr>
            <p:ph type="title"/>
          </p:nvPr>
        </p:nvSpPr>
        <p:spPr>
          <a:xfrm>
            <a:off x="3157700" y="646240"/>
            <a:ext cx="5877200" cy="9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78" name="Google Shape;678;p19"/>
          <p:cNvGrpSpPr/>
          <p:nvPr/>
        </p:nvGrpSpPr>
        <p:grpSpPr>
          <a:xfrm>
            <a:off x="3629734" y="3906188"/>
            <a:ext cx="3663532" cy="3325435"/>
            <a:chOff x="747700" y="1105791"/>
            <a:chExt cx="2747649" cy="2494076"/>
          </a:xfrm>
        </p:grpSpPr>
        <p:sp>
          <p:nvSpPr>
            <p:cNvPr id="679" name="Google Shape;679;p19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19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19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19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19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19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19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19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19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19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19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19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19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19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19" name="Google Shape;719;p19"/>
          <p:cNvGrpSpPr/>
          <p:nvPr/>
        </p:nvGrpSpPr>
        <p:grpSpPr>
          <a:xfrm>
            <a:off x="9393094" y="309057"/>
            <a:ext cx="2577244" cy="599776"/>
            <a:chOff x="4801170" y="13068"/>
            <a:chExt cx="1932933" cy="449832"/>
          </a:xfrm>
        </p:grpSpPr>
        <p:sp>
          <p:nvSpPr>
            <p:cNvPr id="720" name="Google Shape;720;p19"/>
            <p:cNvSpPr/>
            <p:nvPr/>
          </p:nvSpPr>
          <p:spPr>
            <a:xfrm>
              <a:off x="6255302" y="206465"/>
              <a:ext cx="6953" cy="4287"/>
            </a:xfrm>
            <a:custGeom>
              <a:avLst/>
              <a:gdLst/>
              <a:ahLst/>
              <a:cxnLst/>
              <a:rect l="l" t="t" r="r" b="b"/>
              <a:pathLst>
                <a:path w="60" h="37" extrusionOk="0">
                  <a:moveTo>
                    <a:pt x="36" y="1"/>
                  </a:moveTo>
                  <a:cubicBezTo>
                    <a:pt x="24" y="13"/>
                    <a:pt x="0" y="13"/>
                    <a:pt x="24" y="25"/>
                  </a:cubicBezTo>
                  <a:cubicBezTo>
                    <a:pt x="24" y="37"/>
                    <a:pt x="36" y="37"/>
                    <a:pt x="48" y="37"/>
                  </a:cubicBezTo>
                  <a:cubicBezTo>
                    <a:pt x="60" y="37"/>
                    <a:pt x="60" y="25"/>
                    <a:pt x="60" y="13"/>
                  </a:cubicBezTo>
                  <a:cubicBezTo>
                    <a:pt x="60" y="1"/>
                    <a:pt x="48" y="1"/>
                    <a:pt x="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19"/>
            <p:cNvSpPr/>
            <p:nvPr/>
          </p:nvSpPr>
          <p:spPr>
            <a:xfrm>
              <a:off x="5885540" y="18630"/>
              <a:ext cx="37313" cy="33720"/>
            </a:xfrm>
            <a:custGeom>
              <a:avLst/>
              <a:gdLst/>
              <a:ahLst/>
              <a:cxnLst/>
              <a:rect l="l" t="t" r="r" b="b"/>
              <a:pathLst>
                <a:path w="322" h="291" extrusionOk="0">
                  <a:moveTo>
                    <a:pt x="162" y="0"/>
                  </a:moveTo>
                  <a:cubicBezTo>
                    <a:pt x="140" y="0"/>
                    <a:pt x="118" y="5"/>
                    <a:pt x="96" y="14"/>
                  </a:cubicBezTo>
                  <a:cubicBezTo>
                    <a:pt x="24" y="50"/>
                    <a:pt x="0" y="134"/>
                    <a:pt x="24" y="205"/>
                  </a:cubicBezTo>
                  <a:cubicBezTo>
                    <a:pt x="59" y="257"/>
                    <a:pt x="107" y="290"/>
                    <a:pt x="158" y="290"/>
                  </a:cubicBezTo>
                  <a:cubicBezTo>
                    <a:pt x="176" y="290"/>
                    <a:pt x="196" y="286"/>
                    <a:pt x="215" y="276"/>
                  </a:cubicBezTo>
                  <a:cubicBezTo>
                    <a:pt x="298" y="229"/>
                    <a:pt x="322" y="157"/>
                    <a:pt x="298" y="86"/>
                  </a:cubicBezTo>
                  <a:cubicBezTo>
                    <a:pt x="272" y="34"/>
                    <a:pt x="220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19"/>
            <p:cNvSpPr/>
            <p:nvPr/>
          </p:nvSpPr>
          <p:spPr>
            <a:xfrm>
              <a:off x="6023549" y="379005"/>
              <a:ext cx="53883" cy="48205"/>
            </a:xfrm>
            <a:custGeom>
              <a:avLst/>
              <a:gdLst/>
              <a:ahLst/>
              <a:cxnLst/>
              <a:rect l="l" t="t" r="r" b="b"/>
              <a:pathLst>
                <a:path w="465" h="416" extrusionOk="0">
                  <a:moveTo>
                    <a:pt x="226" y="0"/>
                  </a:moveTo>
                  <a:cubicBezTo>
                    <a:pt x="142" y="0"/>
                    <a:pt x="64" y="48"/>
                    <a:pt x="36" y="131"/>
                  </a:cubicBezTo>
                  <a:cubicBezTo>
                    <a:pt x="0" y="250"/>
                    <a:pt x="60" y="369"/>
                    <a:pt x="167" y="405"/>
                  </a:cubicBezTo>
                  <a:cubicBezTo>
                    <a:pt x="188" y="412"/>
                    <a:pt x="209" y="415"/>
                    <a:pt x="231" y="415"/>
                  </a:cubicBezTo>
                  <a:cubicBezTo>
                    <a:pt x="318" y="415"/>
                    <a:pt x="400" y="360"/>
                    <a:pt x="429" y="274"/>
                  </a:cubicBezTo>
                  <a:cubicBezTo>
                    <a:pt x="464" y="167"/>
                    <a:pt x="417" y="48"/>
                    <a:pt x="298" y="12"/>
                  </a:cubicBezTo>
                  <a:cubicBezTo>
                    <a:pt x="274" y="4"/>
                    <a:pt x="250" y="0"/>
                    <a:pt x="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4801170" y="83289"/>
              <a:ext cx="88415" cy="78449"/>
            </a:xfrm>
            <a:custGeom>
              <a:avLst/>
              <a:gdLst/>
              <a:ahLst/>
              <a:cxnLst/>
              <a:rect l="l" t="t" r="r" b="b"/>
              <a:pathLst>
                <a:path w="763" h="677" extrusionOk="0">
                  <a:moveTo>
                    <a:pt x="380" y="0"/>
                  </a:moveTo>
                  <a:cubicBezTo>
                    <a:pt x="335" y="0"/>
                    <a:pt x="291" y="9"/>
                    <a:pt x="250" y="28"/>
                  </a:cubicBezTo>
                  <a:cubicBezTo>
                    <a:pt x="60" y="111"/>
                    <a:pt x="0" y="314"/>
                    <a:pt x="83" y="480"/>
                  </a:cubicBezTo>
                  <a:cubicBezTo>
                    <a:pt x="135" y="610"/>
                    <a:pt x="255" y="677"/>
                    <a:pt x="381" y="677"/>
                  </a:cubicBezTo>
                  <a:cubicBezTo>
                    <a:pt x="429" y="677"/>
                    <a:pt x="478" y="667"/>
                    <a:pt x="524" y="647"/>
                  </a:cubicBezTo>
                  <a:cubicBezTo>
                    <a:pt x="703" y="564"/>
                    <a:pt x="762" y="361"/>
                    <a:pt x="691" y="195"/>
                  </a:cubicBezTo>
                  <a:cubicBezTo>
                    <a:pt x="638" y="72"/>
                    <a:pt x="507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5797243" y="220370"/>
              <a:ext cx="64891" cy="56548"/>
            </a:xfrm>
            <a:custGeom>
              <a:avLst/>
              <a:gdLst/>
              <a:ahLst/>
              <a:cxnLst/>
              <a:rect l="l" t="t" r="r" b="b"/>
              <a:pathLst>
                <a:path w="560" h="488" extrusionOk="0">
                  <a:moveTo>
                    <a:pt x="283" y="0"/>
                  </a:moveTo>
                  <a:cubicBezTo>
                    <a:pt x="249" y="0"/>
                    <a:pt x="214" y="8"/>
                    <a:pt x="179" y="24"/>
                  </a:cubicBezTo>
                  <a:cubicBezTo>
                    <a:pt x="60" y="83"/>
                    <a:pt x="0" y="226"/>
                    <a:pt x="60" y="345"/>
                  </a:cubicBezTo>
                  <a:cubicBezTo>
                    <a:pt x="103" y="432"/>
                    <a:pt x="192" y="488"/>
                    <a:pt x="283" y="488"/>
                  </a:cubicBezTo>
                  <a:cubicBezTo>
                    <a:pt x="316" y="488"/>
                    <a:pt x="349" y="480"/>
                    <a:pt x="381" y="464"/>
                  </a:cubicBezTo>
                  <a:cubicBezTo>
                    <a:pt x="500" y="417"/>
                    <a:pt x="560" y="262"/>
                    <a:pt x="500" y="143"/>
                  </a:cubicBezTo>
                  <a:cubicBezTo>
                    <a:pt x="457" y="56"/>
                    <a:pt x="375" y="0"/>
                    <a:pt x="2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6418108" y="321878"/>
              <a:ext cx="89805" cy="81346"/>
            </a:xfrm>
            <a:custGeom>
              <a:avLst/>
              <a:gdLst/>
              <a:ahLst/>
              <a:cxnLst/>
              <a:rect l="l" t="t" r="r" b="b"/>
              <a:pathLst>
                <a:path w="775" h="702" extrusionOk="0">
                  <a:moveTo>
                    <a:pt x="394" y="1"/>
                  </a:moveTo>
                  <a:cubicBezTo>
                    <a:pt x="342" y="1"/>
                    <a:pt x="289" y="13"/>
                    <a:pt x="238" y="41"/>
                  </a:cubicBezTo>
                  <a:cubicBezTo>
                    <a:pt x="60" y="136"/>
                    <a:pt x="0" y="338"/>
                    <a:pt x="72" y="505"/>
                  </a:cubicBezTo>
                  <a:cubicBezTo>
                    <a:pt x="141" y="634"/>
                    <a:pt x="266" y="701"/>
                    <a:pt x="393" y="701"/>
                  </a:cubicBezTo>
                  <a:cubicBezTo>
                    <a:pt x="441" y="701"/>
                    <a:pt x="490" y="691"/>
                    <a:pt x="536" y="672"/>
                  </a:cubicBezTo>
                  <a:cubicBezTo>
                    <a:pt x="715" y="576"/>
                    <a:pt x="774" y="374"/>
                    <a:pt x="703" y="207"/>
                  </a:cubicBezTo>
                  <a:cubicBezTo>
                    <a:pt x="643" y="80"/>
                    <a:pt x="523" y="1"/>
                    <a:pt x="3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19"/>
            <p:cNvSpPr/>
            <p:nvPr/>
          </p:nvSpPr>
          <p:spPr>
            <a:xfrm>
              <a:off x="5543358" y="408785"/>
              <a:ext cx="33257" cy="27926"/>
            </a:xfrm>
            <a:custGeom>
              <a:avLst/>
              <a:gdLst/>
              <a:ahLst/>
              <a:cxnLst/>
              <a:rect l="l" t="t" r="r" b="b"/>
              <a:pathLst>
                <a:path w="287" h="241" extrusionOk="0">
                  <a:moveTo>
                    <a:pt x="143" y="1"/>
                  </a:moveTo>
                  <a:cubicBezTo>
                    <a:pt x="128" y="1"/>
                    <a:pt x="112" y="2"/>
                    <a:pt x="96" y="5"/>
                  </a:cubicBezTo>
                  <a:cubicBezTo>
                    <a:pt x="36" y="29"/>
                    <a:pt x="1" y="112"/>
                    <a:pt x="36" y="172"/>
                  </a:cubicBezTo>
                  <a:cubicBezTo>
                    <a:pt x="54" y="216"/>
                    <a:pt x="98" y="240"/>
                    <a:pt x="144" y="240"/>
                  </a:cubicBezTo>
                  <a:cubicBezTo>
                    <a:pt x="160" y="240"/>
                    <a:pt x="176" y="237"/>
                    <a:pt x="191" y="231"/>
                  </a:cubicBezTo>
                  <a:cubicBezTo>
                    <a:pt x="251" y="196"/>
                    <a:pt x="286" y="124"/>
                    <a:pt x="251" y="65"/>
                  </a:cubicBezTo>
                  <a:cubicBezTo>
                    <a:pt x="241" y="18"/>
                    <a:pt x="196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19"/>
            <p:cNvSpPr/>
            <p:nvPr/>
          </p:nvSpPr>
          <p:spPr>
            <a:xfrm>
              <a:off x="5668967" y="433815"/>
              <a:ext cx="33141" cy="29085"/>
            </a:xfrm>
            <a:custGeom>
              <a:avLst/>
              <a:gdLst/>
              <a:ahLst/>
              <a:cxnLst/>
              <a:rect l="l" t="t" r="r" b="b"/>
              <a:pathLst>
                <a:path w="286" h="251" extrusionOk="0">
                  <a:moveTo>
                    <a:pt x="151" y="1"/>
                  </a:moveTo>
                  <a:cubicBezTo>
                    <a:pt x="134" y="1"/>
                    <a:pt x="115" y="5"/>
                    <a:pt x="95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4" y="224"/>
                    <a:pt x="105" y="250"/>
                    <a:pt x="155" y="250"/>
                  </a:cubicBezTo>
                  <a:cubicBezTo>
                    <a:pt x="171" y="250"/>
                    <a:pt x="188" y="247"/>
                    <a:pt x="203" y="241"/>
                  </a:cubicBezTo>
                  <a:cubicBezTo>
                    <a:pt x="262" y="206"/>
                    <a:pt x="286" y="134"/>
                    <a:pt x="262" y="75"/>
                  </a:cubicBezTo>
                  <a:cubicBezTo>
                    <a:pt x="236" y="32"/>
                    <a:pt x="198" y="1"/>
                    <a:pt x="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19"/>
            <p:cNvSpPr/>
            <p:nvPr/>
          </p:nvSpPr>
          <p:spPr>
            <a:xfrm>
              <a:off x="5209518" y="356062"/>
              <a:ext cx="49711" cy="43106"/>
            </a:xfrm>
            <a:custGeom>
              <a:avLst/>
              <a:gdLst/>
              <a:ahLst/>
              <a:cxnLst/>
              <a:rect l="l" t="t" r="r" b="b"/>
              <a:pathLst>
                <a:path w="429" h="372" extrusionOk="0">
                  <a:moveTo>
                    <a:pt x="220" y="1"/>
                  </a:moveTo>
                  <a:cubicBezTo>
                    <a:pt x="191" y="1"/>
                    <a:pt x="161" y="6"/>
                    <a:pt x="131" y="19"/>
                  </a:cubicBezTo>
                  <a:cubicBezTo>
                    <a:pt x="36" y="55"/>
                    <a:pt x="0" y="174"/>
                    <a:pt x="36" y="270"/>
                  </a:cubicBezTo>
                  <a:cubicBezTo>
                    <a:pt x="71" y="330"/>
                    <a:pt x="143" y="372"/>
                    <a:pt x="216" y="372"/>
                  </a:cubicBezTo>
                  <a:cubicBezTo>
                    <a:pt x="244" y="372"/>
                    <a:pt x="272" y="366"/>
                    <a:pt x="298" y="353"/>
                  </a:cubicBezTo>
                  <a:cubicBezTo>
                    <a:pt x="381" y="317"/>
                    <a:pt x="429" y="186"/>
                    <a:pt x="381" y="103"/>
                  </a:cubicBezTo>
                  <a:cubicBezTo>
                    <a:pt x="364" y="42"/>
                    <a:pt x="296" y="1"/>
                    <a:pt x="2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19"/>
            <p:cNvSpPr/>
            <p:nvPr/>
          </p:nvSpPr>
          <p:spPr>
            <a:xfrm>
              <a:off x="6231779" y="259305"/>
              <a:ext cx="27695" cy="24218"/>
            </a:xfrm>
            <a:custGeom>
              <a:avLst/>
              <a:gdLst/>
              <a:ahLst/>
              <a:cxnLst/>
              <a:rect l="l" t="t" r="r" b="b"/>
              <a:pathLst>
                <a:path w="239" h="209" extrusionOk="0">
                  <a:moveTo>
                    <a:pt x="128" y="1"/>
                  </a:moveTo>
                  <a:cubicBezTo>
                    <a:pt x="110" y="1"/>
                    <a:pt x="90" y="8"/>
                    <a:pt x="72" y="21"/>
                  </a:cubicBezTo>
                  <a:cubicBezTo>
                    <a:pt x="25" y="45"/>
                    <a:pt x="1" y="104"/>
                    <a:pt x="25" y="152"/>
                  </a:cubicBezTo>
                  <a:cubicBezTo>
                    <a:pt x="51" y="187"/>
                    <a:pt x="90" y="209"/>
                    <a:pt x="127" y="209"/>
                  </a:cubicBezTo>
                  <a:cubicBezTo>
                    <a:pt x="141" y="209"/>
                    <a:pt x="155" y="206"/>
                    <a:pt x="168" y="200"/>
                  </a:cubicBezTo>
                  <a:cubicBezTo>
                    <a:pt x="203" y="164"/>
                    <a:pt x="239" y="104"/>
                    <a:pt x="203" y="57"/>
                  </a:cubicBezTo>
                  <a:cubicBezTo>
                    <a:pt x="188" y="20"/>
                    <a:pt x="160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19"/>
            <p:cNvSpPr/>
            <p:nvPr/>
          </p:nvSpPr>
          <p:spPr>
            <a:xfrm>
              <a:off x="6267700" y="126511"/>
              <a:ext cx="15296" cy="12978"/>
            </a:xfrm>
            <a:custGeom>
              <a:avLst/>
              <a:gdLst/>
              <a:ahLst/>
              <a:cxnLst/>
              <a:rect l="l" t="t" r="r" b="b"/>
              <a:pathLst>
                <a:path w="132" h="112" extrusionOk="0">
                  <a:moveTo>
                    <a:pt x="48" y="0"/>
                  </a:moveTo>
                  <a:cubicBezTo>
                    <a:pt x="12" y="12"/>
                    <a:pt x="0" y="48"/>
                    <a:pt x="12" y="72"/>
                  </a:cubicBezTo>
                  <a:cubicBezTo>
                    <a:pt x="30" y="98"/>
                    <a:pt x="48" y="112"/>
                    <a:pt x="71" y="112"/>
                  </a:cubicBezTo>
                  <a:cubicBezTo>
                    <a:pt x="79" y="112"/>
                    <a:pt x="87" y="110"/>
                    <a:pt x="96" y="107"/>
                  </a:cubicBezTo>
                  <a:cubicBezTo>
                    <a:pt x="119" y="95"/>
                    <a:pt x="131" y="60"/>
                    <a:pt x="119" y="36"/>
                  </a:cubicBezTo>
                  <a:cubicBezTo>
                    <a:pt x="108" y="12"/>
                    <a:pt x="72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133863" y="56174"/>
              <a:ext cx="13905" cy="10892"/>
            </a:xfrm>
            <a:custGeom>
              <a:avLst/>
              <a:gdLst/>
              <a:ahLst/>
              <a:cxnLst/>
              <a:rect l="l" t="t" r="r" b="b"/>
              <a:pathLst>
                <a:path w="120" h="94" extrusionOk="0">
                  <a:moveTo>
                    <a:pt x="36" y="0"/>
                  </a:moveTo>
                  <a:cubicBezTo>
                    <a:pt x="12" y="0"/>
                    <a:pt x="1" y="24"/>
                    <a:pt x="12" y="60"/>
                  </a:cubicBezTo>
                  <a:cubicBezTo>
                    <a:pt x="12" y="76"/>
                    <a:pt x="24" y="93"/>
                    <a:pt x="44" y="93"/>
                  </a:cubicBezTo>
                  <a:cubicBezTo>
                    <a:pt x="52" y="93"/>
                    <a:pt x="61" y="90"/>
                    <a:pt x="72" y="83"/>
                  </a:cubicBezTo>
                  <a:cubicBezTo>
                    <a:pt x="96" y="83"/>
                    <a:pt x="120" y="60"/>
                    <a:pt x="96" y="24"/>
                  </a:cubicBezTo>
                  <a:cubicBezTo>
                    <a:pt x="84" y="0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5357144" y="13068"/>
              <a:ext cx="33257" cy="28274"/>
            </a:xfrm>
            <a:custGeom>
              <a:avLst/>
              <a:gdLst/>
              <a:ahLst/>
              <a:cxnLst/>
              <a:rect l="l" t="t" r="r" b="b"/>
              <a:pathLst>
                <a:path w="287" h="244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36" y="39"/>
                    <a:pt x="0" y="110"/>
                    <a:pt x="36" y="170"/>
                  </a:cubicBezTo>
                  <a:cubicBezTo>
                    <a:pt x="53" y="213"/>
                    <a:pt x="96" y="243"/>
                    <a:pt x="140" y="243"/>
                  </a:cubicBezTo>
                  <a:cubicBezTo>
                    <a:pt x="157" y="243"/>
                    <a:pt x="174" y="239"/>
                    <a:pt x="191" y="229"/>
                  </a:cubicBezTo>
                  <a:cubicBezTo>
                    <a:pt x="250" y="205"/>
                    <a:pt x="286" y="134"/>
                    <a:pt x="250" y="74"/>
                  </a:cubicBezTo>
                  <a:cubicBezTo>
                    <a:pt x="233" y="31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19"/>
            <p:cNvSpPr/>
            <p:nvPr/>
          </p:nvSpPr>
          <p:spPr>
            <a:xfrm>
              <a:off x="5548920" y="106696"/>
              <a:ext cx="34531" cy="31982"/>
            </a:xfrm>
            <a:custGeom>
              <a:avLst/>
              <a:gdLst/>
              <a:ahLst/>
              <a:cxnLst/>
              <a:rect l="l" t="t" r="r" b="b"/>
              <a:pathLst>
                <a:path w="298" h="276" extrusionOk="0">
                  <a:moveTo>
                    <a:pt x="144" y="0"/>
                  </a:moveTo>
                  <a:cubicBezTo>
                    <a:pt x="123" y="0"/>
                    <a:pt x="101" y="6"/>
                    <a:pt x="84" y="16"/>
                  </a:cubicBezTo>
                  <a:cubicBezTo>
                    <a:pt x="24" y="52"/>
                    <a:pt x="0" y="124"/>
                    <a:pt x="24" y="207"/>
                  </a:cubicBezTo>
                  <a:cubicBezTo>
                    <a:pt x="51" y="251"/>
                    <a:pt x="97" y="276"/>
                    <a:pt x="148" y="276"/>
                  </a:cubicBezTo>
                  <a:cubicBezTo>
                    <a:pt x="166" y="276"/>
                    <a:pt x="184" y="273"/>
                    <a:pt x="203" y="266"/>
                  </a:cubicBezTo>
                  <a:cubicBezTo>
                    <a:pt x="262" y="231"/>
                    <a:pt x="298" y="159"/>
                    <a:pt x="262" y="88"/>
                  </a:cubicBezTo>
                  <a:cubicBezTo>
                    <a:pt x="246" y="30"/>
                    <a:pt x="194" y="0"/>
                    <a:pt x="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19"/>
            <p:cNvSpPr/>
            <p:nvPr/>
          </p:nvSpPr>
          <p:spPr>
            <a:xfrm>
              <a:off x="6717416" y="82362"/>
              <a:ext cx="16686" cy="12283"/>
            </a:xfrm>
            <a:custGeom>
              <a:avLst/>
              <a:gdLst/>
              <a:ahLst/>
              <a:cxnLst/>
              <a:rect l="l" t="t" r="r" b="b"/>
              <a:pathLst>
                <a:path w="144" h="106" extrusionOk="0">
                  <a:moveTo>
                    <a:pt x="48" y="0"/>
                  </a:moveTo>
                  <a:cubicBezTo>
                    <a:pt x="25" y="12"/>
                    <a:pt x="1" y="36"/>
                    <a:pt x="25" y="72"/>
                  </a:cubicBezTo>
                  <a:cubicBezTo>
                    <a:pt x="33" y="89"/>
                    <a:pt x="47" y="105"/>
                    <a:pt x="68" y="105"/>
                  </a:cubicBezTo>
                  <a:cubicBezTo>
                    <a:pt x="76" y="105"/>
                    <a:pt x="86" y="102"/>
                    <a:pt x="96" y="95"/>
                  </a:cubicBezTo>
                  <a:cubicBezTo>
                    <a:pt x="120" y="84"/>
                    <a:pt x="144" y="60"/>
                    <a:pt x="120" y="24"/>
                  </a:cubicBezTo>
                  <a:cubicBezTo>
                    <a:pt x="108" y="0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19"/>
            <p:cNvSpPr/>
            <p:nvPr/>
          </p:nvSpPr>
          <p:spPr>
            <a:xfrm>
              <a:off x="6557391" y="32883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4" y="1"/>
                  </a:moveTo>
                  <a:cubicBezTo>
                    <a:pt x="64" y="1"/>
                    <a:pt x="55" y="4"/>
                    <a:pt x="48" y="11"/>
                  </a:cubicBezTo>
                  <a:cubicBezTo>
                    <a:pt x="13" y="22"/>
                    <a:pt x="1" y="46"/>
                    <a:pt x="13" y="82"/>
                  </a:cubicBezTo>
                  <a:cubicBezTo>
                    <a:pt x="29" y="99"/>
                    <a:pt x="46" y="116"/>
                    <a:pt x="67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70"/>
                    <a:pt x="120" y="34"/>
                  </a:cubicBezTo>
                  <a:cubicBezTo>
                    <a:pt x="120" y="18"/>
                    <a:pt x="96" y="1"/>
                    <a:pt x="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6" name="Google Shape;736;p19"/>
          <p:cNvGrpSpPr/>
          <p:nvPr/>
        </p:nvGrpSpPr>
        <p:grpSpPr>
          <a:xfrm>
            <a:off x="5453477" y="5352729"/>
            <a:ext cx="6739049" cy="1505167"/>
            <a:chOff x="1321202" y="3526247"/>
            <a:chExt cx="7822763" cy="1617068"/>
          </a:xfrm>
        </p:grpSpPr>
        <p:sp>
          <p:nvSpPr>
            <p:cNvPr id="737" name="Google Shape;737;p19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19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19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40" name="Google Shape;740;p19"/>
          <p:cNvSpPr txBox="1">
            <a:spLocks noGrp="1"/>
          </p:cNvSpPr>
          <p:nvPr>
            <p:ph type="title" idx="2"/>
          </p:nvPr>
        </p:nvSpPr>
        <p:spPr>
          <a:xfrm>
            <a:off x="1083667" y="3689833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9"/>
          <p:cNvSpPr txBox="1">
            <a:spLocks noGrp="1"/>
          </p:cNvSpPr>
          <p:nvPr>
            <p:ph type="subTitle" idx="1"/>
          </p:nvPr>
        </p:nvSpPr>
        <p:spPr>
          <a:xfrm>
            <a:off x="1083700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2" name="Google Shape;742;p19"/>
          <p:cNvSpPr txBox="1">
            <a:spLocks noGrp="1"/>
          </p:cNvSpPr>
          <p:nvPr>
            <p:ph type="title" idx="3"/>
          </p:nvPr>
        </p:nvSpPr>
        <p:spPr>
          <a:xfrm>
            <a:off x="4743259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3" name="Google Shape;743;p19"/>
          <p:cNvSpPr txBox="1">
            <a:spLocks noGrp="1"/>
          </p:cNvSpPr>
          <p:nvPr>
            <p:ph type="subTitle" idx="4"/>
          </p:nvPr>
        </p:nvSpPr>
        <p:spPr>
          <a:xfrm>
            <a:off x="4743244" y="411631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44" name="Google Shape;744;p19"/>
          <p:cNvSpPr txBox="1">
            <a:spLocks noGrp="1"/>
          </p:cNvSpPr>
          <p:nvPr>
            <p:ph type="title" idx="5"/>
          </p:nvPr>
        </p:nvSpPr>
        <p:spPr>
          <a:xfrm>
            <a:off x="8402933" y="3689835"/>
            <a:ext cx="2706000" cy="5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45" name="Google Shape;745;p19"/>
          <p:cNvSpPr txBox="1">
            <a:spLocks noGrp="1"/>
          </p:cNvSpPr>
          <p:nvPr>
            <p:ph type="subTitle" idx="6"/>
          </p:nvPr>
        </p:nvSpPr>
        <p:spPr>
          <a:xfrm>
            <a:off x="8402971" y="4116267"/>
            <a:ext cx="2706000" cy="12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57326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23"/>
          <p:cNvSpPr/>
          <p:nvPr/>
        </p:nvSpPr>
        <p:spPr>
          <a:xfrm rot="3947616">
            <a:off x="11193035" y="3471236"/>
            <a:ext cx="1559719" cy="1275248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8FC7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76" name="Google Shape;876;p23"/>
          <p:cNvGrpSpPr/>
          <p:nvPr/>
        </p:nvGrpSpPr>
        <p:grpSpPr>
          <a:xfrm>
            <a:off x="11240793" y="2521597"/>
            <a:ext cx="1428299" cy="1128091"/>
            <a:chOff x="4513350" y="1013350"/>
            <a:chExt cx="788825" cy="623025"/>
          </a:xfrm>
        </p:grpSpPr>
        <p:sp>
          <p:nvSpPr>
            <p:cNvPr id="877" name="Google Shape;877;p23"/>
            <p:cNvSpPr/>
            <p:nvPr/>
          </p:nvSpPr>
          <p:spPr>
            <a:xfrm>
              <a:off x="4592525" y="1216500"/>
              <a:ext cx="222075" cy="37900"/>
            </a:xfrm>
            <a:custGeom>
              <a:avLst/>
              <a:gdLst/>
              <a:ahLst/>
              <a:cxnLst/>
              <a:rect l="l" t="t" r="r" b="b"/>
              <a:pathLst>
                <a:path w="8883" h="1516" extrusionOk="0">
                  <a:moveTo>
                    <a:pt x="5216" y="0"/>
                  </a:moveTo>
                  <a:cubicBezTo>
                    <a:pt x="2184" y="0"/>
                    <a:pt x="1" y="1209"/>
                    <a:pt x="1" y="1209"/>
                  </a:cubicBezTo>
                  <a:cubicBezTo>
                    <a:pt x="708" y="1431"/>
                    <a:pt x="1576" y="1516"/>
                    <a:pt x="2489" y="1516"/>
                  </a:cubicBezTo>
                  <a:cubicBezTo>
                    <a:pt x="5448" y="1516"/>
                    <a:pt x="8883" y="626"/>
                    <a:pt x="8883" y="626"/>
                  </a:cubicBezTo>
                  <a:cubicBezTo>
                    <a:pt x="7589" y="167"/>
                    <a:pt x="6344" y="0"/>
                    <a:pt x="521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4702350" y="1273800"/>
              <a:ext cx="169700" cy="126825"/>
            </a:xfrm>
            <a:custGeom>
              <a:avLst/>
              <a:gdLst/>
              <a:ahLst/>
              <a:cxnLst/>
              <a:rect l="l" t="t" r="r" b="b"/>
              <a:pathLst>
                <a:path w="6788" h="5073" extrusionOk="0">
                  <a:moveTo>
                    <a:pt x="6788" y="0"/>
                  </a:moveTo>
                  <a:lnTo>
                    <a:pt x="6788" y="0"/>
                  </a:lnTo>
                  <a:cubicBezTo>
                    <a:pt x="1501" y="2417"/>
                    <a:pt x="1" y="5072"/>
                    <a:pt x="1" y="5072"/>
                  </a:cubicBezTo>
                  <a:cubicBezTo>
                    <a:pt x="3835" y="4894"/>
                    <a:pt x="6787" y="1"/>
                    <a:pt x="6788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4729450" y="1319350"/>
              <a:ext cx="215825" cy="139925"/>
            </a:xfrm>
            <a:custGeom>
              <a:avLst/>
              <a:gdLst/>
              <a:ahLst/>
              <a:cxnLst/>
              <a:rect l="l" t="t" r="r" b="b"/>
              <a:pathLst>
                <a:path w="8633" h="5597" extrusionOk="0">
                  <a:moveTo>
                    <a:pt x="8632" y="0"/>
                  </a:moveTo>
                  <a:cubicBezTo>
                    <a:pt x="8632" y="0"/>
                    <a:pt x="8632" y="0"/>
                    <a:pt x="8632" y="0"/>
                  </a:cubicBezTo>
                  <a:lnTo>
                    <a:pt x="8632" y="0"/>
                  </a:lnTo>
                  <a:cubicBezTo>
                    <a:pt x="8632" y="0"/>
                    <a:pt x="8632" y="0"/>
                    <a:pt x="8632" y="0"/>
                  </a:cubicBezTo>
                  <a:close/>
                  <a:moveTo>
                    <a:pt x="8632" y="0"/>
                  </a:moveTo>
                  <a:cubicBezTo>
                    <a:pt x="8608" y="10"/>
                    <a:pt x="1568" y="1986"/>
                    <a:pt x="0" y="5596"/>
                  </a:cubicBezTo>
                  <a:cubicBezTo>
                    <a:pt x="0" y="5596"/>
                    <a:pt x="4132" y="3715"/>
                    <a:pt x="8632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4792550" y="1343150"/>
              <a:ext cx="211075" cy="194100"/>
            </a:xfrm>
            <a:custGeom>
              <a:avLst/>
              <a:gdLst/>
              <a:ahLst/>
              <a:cxnLst/>
              <a:rect l="l" t="t" r="r" b="b"/>
              <a:pathLst>
                <a:path w="8443" h="7764" extrusionOk="0">
                  <a:moveTo>
                    <a:pt x="8442" y="1"/>
                  </a:moveTo>
                  <a:lnTo>
                    <a:pt x="8442" y="1"/>
                  </a:lnTo>
                  <a:cubicBezTo>
                    <a:pt x="3346" y="1167"/>
                    <a:pt x="1" y="7763"/>
                    <a:pt x="1" y="7763"/>
                  </a:cubicBezTo>
                  <a:cubicBezTo>
                    <a:pt x="3799" y="6454"/>
                    <a:pt x="8442" y="1"/>
                    <a:pt x="8442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4513350" y="1013350"/>
              <a:ext cx="788825" cy="623025"/>
            </a:xfrm>
            <a:custGeom>
              <a:avLst/>
              <a:gdLst/>
              <a:ahLst/>
              <a:cxnLst/>
              <a:rect l="l" t="t" r="r" b="b"/>
              <a:pathLst>
                <a:path w="31553" h="24921" extrusionOk="0">
                  <a:moveTo>
                    <a:pt x="7406" y="0"/>
                  </a:moveTo>
                  <a:cubicBezTo>
                    <a:pt x="6763" y="4584"/>
                    <a:pt x="10871" y="7680"/>
                    <a:pt x="11633" y="8204"/>
                  </a:cubicBezTo>
                  <a:cubicBezTo>
                    <a:pt x="11454" y="8144"/>
                    <a:pt x="11276" y="8073"/>
                    <a:pt x="11109" y="8013"/>
                  </a:cubicBezTo>
                  <a:cubicBezTo>
                    <a:pt x="10978" y="7966"/>
                    <a:pt x="10847" y="7918"/>
                    <a:pt x="10716" y="7894"/>
                  </a:cubicBezTo>
                  <a:lnTo>
                    <a:pt x="10573" y="7811"/>
                  </a:lnTo>
                  <a:cubicBezTo>
                    <a:pt x="7109" y="4954"/>
                    <a:pt x="1" y="953"/>
                    <a:pt x="0" y="953"/>
                  </a:cubicBezTo>
                  <a:lnTo>
                    <a:pt x="0" y="953"/>
                  </a:lnTo>
                  <a:cubicBezTo>
                    <a:pt x="1810" y="5537"/>
                    <a:pt x="6728" y="7085"/>
                    <a:pt x="9323" y="7692"/>
                  </a:cubicBezTo>
                  <a:lnTo>
                    <a:pt x="9311" y="7728"/>
                  </a:lnTo>
                  <a:cubicBezTo>
                    <a:pt x="9311" y="7728"/>
                    <a:pt x="9716" y="7859"/>
                    <a:pt x="10430" y="8085"/>
                  </a:cubicBezTo>
                  <a:cubicBezTo>
                    <a:pt x="10609" y="8144"/>
                    <a:pt x="10799" y="8204"/>
                    <a:pt x="11026" y="8275"/>
                  </a:cubicBezTo>
                  <a:cubicBezTo>
                    <a:pt x="11228" y="8371"/>
                    <a:pt x="11454" y="8442"/>
                    <a:pt x="11692" y="8549"/>
                  </a:cubicBezTo>
                  <a:cubicBezTo>
                    <a:pt x="11931" y="8633"/>
                    <a:pt x="12181" y="8740"/>
                    <a:pt x="12454" y="8847"/>
                  </a:cubicBezTo>
                  <a:cubicBezTo>
                    <a:pt x="12585" y="8906"/>
                    <a:pt x="12740" y="8966"/>
                    <a:pt x="12871" y="9037"/>
                  </a:cubicBezTo>
                  <a:cubicBezTo>
                    <a:pt x="8454" y="9716"/>
                    <a:pt x="6013" y="12907"/>
                    <a:pt x="6013" y="12907"/>
                  </a:cubicBezTo>
                  <a:cubicBezTo>
                    <a:pt x="10359" y="11954"/>
                    <a:pt x="12573" y="9680"/>
                    <a:pt x="13050" y="9121"/>
                  </a:cubicBezTo>
                  <a:cubicBezTo>
                    <a:pt x="13121" y="9156"/>
                    <a:pt x="13193" y="9204"/>
                    <a:pt x="13288" y="9228"/>
                  </a:cubicBezTo>
                  <a:cubicBezTo>
                    <a:pt x="13431" y="9299"/>
                    <a:pt x="13586" y="9359"/>
                    <a:pt x="13728" y="9442"/>
                  </a:cubicBezTo>
                  <a:cubicBezTo>
                    <a:pt x="13883" y="9514"/>
                    <a:pt x="14050" y="9573"/>
                    <a:pt x="14193" y="9656"/>
                  </a:cubicBezTo>
                  <a:cubicBezTo>
                    <a:pt x="14490" y="9823"/>
                    <a:pt x="14800" y="9990"/>
                    <a:pt x="15133" y="10168"/>
                  </a:cubicBezTo>
                  <a:cubicBezTo>
                    <a:pt x="15300" y="10252"/>
                    <a:pt x="15455" y="10335"/>
                    <a:pt x="15621" y="10430"/>
                  </a:cubicBezTo>
                  <a:cubicBezTo>
                    <a:pt x="15788" y="10537"/>
                    <a:pt x="15955" y="10633"/>
                    <a:pt x="16110" y="10728"/>
                  </a:cubicBezTo>
                  <a:cubicBezTo>
                    <a:pt x="16276" y="10835"/>
                    <a:pt x="16443" y="10942"/>
                    <a:pt x="16598" y="11026"/>
                  </a:cubicBezTo>
                  <a:cubicBezTo>
                    <a:pt x="16764" y="11133"/>
                    <a:pt x="16943" y="11228"/>
                    <a:pt x="17110" y="11347"/>
                  </a:cubicBezTo>
                  <a:cubicBezTo>
                    <a:pt x="17443" y="11561"/>
                    <a:pt x="17777" y="11788"/>
                    <a:pt x="18110" y="12026"/>
                  </a:cubicBezTo>
                  <a:cubicBezTo>
                    <a:pt x="18193" y="12085"/>
                    <a:pt x="18277" y="12145"/>
                    <a:pt x="18360" y="12204"/>
                  </a:cubicBezTo>
                  <a:lnTo>
                    <a:pt x="18610" y="12395"/>
                  </a:lnTo>
                  <a:cubicBezTo>
                    <a:pt x="18777" y="12514"/>
                    <a:pt x="18943" y="12657"/>
                    <a:pt x="19122" y="12776"/>
                  </a:cubicBezTo>
                  <a:cubicBezTo>
                    <a:pt x="19289" y="12895"/>
                    <a:pt x="19467" y="13026"/>
                    <a:pt x="19622" y="13145"/>
                  </a:cubicBezTo>
                  <a:cubicBezTo>
                    <a:pt x="19789" y="13264"/>
                    <a:pt x="19955" y="13407"/>
                    <a:pt x="20122" y="13550"/>
                  </a:cubicBezTo>
                  <a:lnTo>
                    <a:pt x="21098" y="14347"/>
                  </a:lnTo>
                  <a:cubicBezTo>
                    <a:pt x="21134" y="14383"/>
                    <a:pt x="21158" y="14395"/>
                    <a:pt x="21170" y="14419"/>
                  </a:cubicBezTo>
                  <a:cubicBezTo>
                    <a:pt x="16229" y="16788"/>
                    <a:pt x="12716" y="22896"/>
                    <a:pt x="12716" y="22896"/>
                  </a:cubicBezTo>
                  <a:cubicBezTo>
                    <a:pt x="16550" y="21110"/>
                    <a:pt x="20455" y="15729"/>
                    <a:pt x="21313" y="14526"/>
                  </a:cubicBezTo>
                  <a:cubicBezTo>
                    <a:pt x="21872" y="15038"/>
                    <a:pt x="22456" y="15538"/>
                    <a:pt x="22991" y="16062"/>
                  </a:cubicBezTo>
                  <a:cubicBezTo>
                    <a:pt x="23361" y="16407"/>
                    <a:pt x="23706" y="16764"/>
                    <a:pt x="24063" y="17098"/>
                  </a:cubicBezTo>
                  <a:cubicBezTo>
                    <a:pt x="23063" y="18027"/>
                    <a:pt x="18336" y="22503"/>
                    <a:pt x="18812" y="24920"/>
                  </a:cubicBezTo>
                  <a:cubicBezTo>
                    <a:pt x="18812" y="24920"/>
                    <a:pt x="21682" y="22218"/>
                    <a:pt x="24123" y="17181"/>
                  </a:cubicBezTo>
                  <a:cubicBezTo>
                    <a:pt x="24325" y="17384"/>
                    <a:pt x="24539" y="17598"/>
                    <a:pt x="24730" y="17800"/>
                  </a:cubicBezTo>
                  <a:cubicBezTo>
                    <a:pt x="25016" y="18086"/>
                    <a:pt x="25266" y="18384"/>
                    <a:pt x="25539" y="18669"/>
                  </a:cubicBezTo>
                  <a:cubicBezTo>
                    <a:pt x="25670" y="18800"/>
                    <a:pt x="25801" y="18943"/>
                    <a:pt x="25920" y="19086"/>
                  </a:cubicBezTo>
                  <a:cubicBezTo>
                    <a:pt x="26039" y="19217"/>
                    <a:pt x="26170" y="19360"/>
                    <a:pt x="26289" y="19503"/>
                  </a:cubicBezTo>
                  <a:lnTo>
                    <a:pt x="27004" y="20301"/>
                  </a:lnTo>
                  <a:cubicBezTo>
                    <a:pt x="27230" y="20551"/>
                    <a:pt x="27456" y="20824"/>
                    <a:pt x="27659" y="21063"/>
                  </a:cubicBezTo>
                  <a:cubicBezTo>
                    <a:pt x="27873" y="21301"/>
                    <a:pt x="28064" y="21539"/>
                    <a:pt x="28254" y="21765"/>
                  </a:cubicBezTo>
                  <a:cubicBezTo>
                    <a:pt x="28433" y="21979"/>
                    <a:pt x="28611" y="22206"/>
                    <a:pt x="28778" y="22396"/>
                  </a:cubicBezTo>
                  <a:cubicBezTo>
                    <a:pt x="29111" y="22801"/>
                    <a:pt x="29385" y="23146"/>
                    <a:pt x="29623" y="23444"/>
                  </a:cubicBezTo>
                  <a:cubicBezTo>
                    <a:pt x="30088" y="24027"/>
                    <a:pt x="30361" y="24361"/>
                    <a:pt x="30361" y="24361"/>
                  </a:cubicBezTo>
                  <a:lnTo>
                    <a:pt x="31028" y="23825"/>
                  </a:lnTo>
                  <a:cubicBezTo>
                    <a:pt x="31028" y="23825"/>
                    <a:pt x="30754" y="23503"/>
                    <a:pt x="30266" y="22920"/>
                  </a:cubicBezTo>
                  <a:cubicBezTo>
                    <a:pt x="30028" y="22610"/>
                    <a:pt x="29730" y="22265"/>
                    <a:pt x="29385" y="21860"/>
                  </a:cubicBezTo>
                  <a:cubicBezTo>
                    <a:pt x="29230" y="21670"/>
                    <a:pt x="29028" y="21444"/>
                    <a:pt x="28837" y="21217"/>
                  </a:cubicBezTo>
                  <a:cubicBezTo>
                    <a:pt x="28647" y="21003"/>
                    <a:pt x="28433" y="20777"/>
                    <a:pt x="28230" y="20539"/>
                  </a:cubicBezTo>
                  <a:cubicBezTo>
                    <a:pt x="28016" y="20301"/>
                    <a:pt x="27802" y="20051"/>
                    <a:pt x="27563" y="19801"/>
                  </a:cubicBezTo>
                  <a:cubicBezTo>
                    <a:pt x="27325" y="19539"/>
                    <a:pt x="27087" y="19277"/>
                    <a:pt x="26825" y="19003"/>
                  </a:cubicBezTo>
                  <a:cubicBezTo>
                    <a:pt x="26706" y="18872"/>
                    <a:pt x="26575" y="18741"/>
                    <a:pt x="26444" y="18586"/>
                  </a:cubicBezTo>
                  <a:cubicBezTo>
                    <a:pt x="26313" y="18455"/>
                    <a:pt x="26170" y="18324"/>
                    <a:pt x="26039" y="18169"/>
                  </a:cubicBezTo>
                  <a:cubicBezTo>
                    <a:pt x="25778" y="17884"/>
                    <a:pt x="25492" y="17610"/>
                    <a:pt x="25206" y="17324"/>
                  </a:cubicBezTo>
                  <a:cubicBezTo>
                    <a:pt x="24885" y="17014"/>
                    <a:pt x="24539" y="16681"/>
                    <a:pt x="24194" y="16360"/>
                  </a:cubicBezTo>
                  <a:cubicBezTo>
                    <a:pt x="26754" y="14693"/>
                    <a:pt x="31552" y="5621"/>
                    <a:pt x="31552" y="5620"/>
                  </a:cubicBezTo>
                  <a:lnTo>
                    <a:pt x="31552" y="5620"/>
                  </a:lnTo>
                  <a:cubicBezTo>
                    <a:pt x="27778" y="7382"/>
                    <a:pt x="24682" y="14586"/>
                    <a:pt x="24027" y="16193"/>
                  </a:cubicBezTo>
                  <a:cubicBezTo>
                    <a:pt x="23825" y="16002"/>
                    <a:pt x="23611" y="15800"/>
                    <a:pt x="23396" y="15610"/>
                  </a:cubicBezTo>
                  <a:cubicBezTo>
                    <a:pt x="23194" y="15431"/>
                    <a:pt x="22991" y="15252"/>
                    <a:pt x="22801" y="15074"/>
                  </a:cubicBezTo>
                  <a:cubicBezTo>
                    <a:pt x="25801" y="11716"/>
                    <a:pt x="29790" y="4073"/>
                    <a:pt x="29790" y="4072"/>
                  </a:cubicBezTo>
                  <a:lnTo>
                    <a:pt x="29790" y="4072"/>
                  </a:lnTo>
                  <a:cubicBezTo>
                    <a:pt x="24980" y="7871"/>
                    <a:pt x="23099" y="13157"/>
                    <a:pt x="22575" y="14895"/>
                  </a:cubicBezTo>
                  <a:cubicBezTo>
                    <a:pt x="22206" y="14574"/>
                    <a:pt x="21813" y="14252"/>
                    <a:pt x="21444" y="13931"/>
                  </a:cubicBezTo>
                  <a:cubicBezTo>
                    <a:pt x="21289" y="13812"/>
                    <a:pt x="21146" y="13693"/>
                    <a:pt x="20979" y="13574"/>
                  </a:cubicBezTo>
                  <a:cubicBezTo>
                    <a:pt x="24361" y="10371"/>
                    <a:pt x="26337" y="1727"/>
                    <a:pt x="26337" y="1727"/>
                  </a:cubicBezTo>
                  <a:lnTo>
                    <a:pt x="26337" y="1727"/>
                  </a:lnTo>
                  <a:cubicBezTo>
                    <a:pt x="22753" y="4823"/>
                    <a:pt x="21146" y="11657"/>
                    <a:pt x="20777" y="13407"/>
                  </a:cubicBezTo>
                  <a:cubicBezTo>
                    <a:pt x="20658" y="13324"/>
                    <a:pt x="20539" y="13216"/>
                    <a:pt x="20420" y="13121"/>
                  </a:cubicBezTo>
                  <a:cubicBezTo>
                    <a:pt x="20253" y="12990"/>
                    <a:pt x="20086" y="12859"/>
                    <a:pt x="19908" y="12740"/>
                  </a:cubicBezTo>
                  <a:cubicBezTo>
                    <a:pt x="19729" y="12621"/>
                    <a:pt x="19562" y="12490"/>
                    <a:pt x="19384" y="12371"/>
                  </a:cubicBezTo>
                  <a:cubicBezTo>
                    <a:pt x="19372" y="12347"/>
                    <a:pt x="19348" y="12335"/>
                    <a:pt x="19324" y="12323"/>
                  </a:cubicBezTo>
                  <a:cubicBezTo>
                    <a:pt x="22301" y="7347"/>
                    <a:pt x="22098" y="822"/>
                    <a:pt x="22098" y="822"/>
                  </a:cubicBezTo>
                  <a:lnTo>
                    <a:pt x="22098" y="822"/>
                  </a:lnTo>
                  <a:cubicBezTo>
                    <a:pt x="18943" y="4608"/>
                    <a:pt x="19015" y="10478"/>
                    <a:pt x="19110" y="12157"/>
                  </a:cubicBezTo>
                  <a:cubicBezTo>
                    <a:pt x="19027" y="12097"/>
                    <a:pt x="18943" y="12038"/>
                    <a:pt x="18872" y="12002"/>
                  </a:cubicBezTo>
                  <a:lnTo>
                    <a:pt x="18610" y="11811"/>
                  </a:lnTo>
                  <a:cubicBezTo>
                    <a:pt x="18527" y="11752"/>
                    <a:pt x="18431" y="11704"/>
                    <a:pt x="18348" y="11657"/>
                  </a:cubicBezTo>
                  <a:cubicBezTo>
                    <a:pt x="18229" y="11585"/>
                    <a:pt x="18098" y="11490"/>
                    <a:pt x="17979" y="11419"/>
                  </a:cubicBezTo>
                  <a:cubicBezTo>
                    <a:pt x="19301" y="7097"/>
                    <a:pt x="17836" y="762"/>
                    <a:pt x="17836" y="762"/>
                  </a:cubicBezTo>
                  <a:cubicBezTo>
                    <a:pt x="15633" y="5215"/>
                    <a:pt x="17098" y="9752"/>
                    <a:pt x="17681" y="11228"/>
                  </a:cubicBezTo>
                  <a:cubicBezTo>
                    <a:pt x="17562" y="11145"/>
                    <a:pt x="17443" y="11061"/>
                    <a:pt x="17324" y="10990"/>
                  </a:cubicBezTo>
                  <a:cubicBezTo>
                    <a:pt x="17157" y="10871"/>
                    <a:pt x="16979" y="10776"/>
                    <a:pt x="16800" y="10668"/>
                  </a:cubicBezTo>
                  <a:cubicBezTo>
                    <a:pt x="16622" y="10573"/>
                    <a:pt x="16455" y="10478"/>
                    <a:pt x="16288" y="10371"/>
                  </a:cubicBezTo>
                  <a:cubicBezTo>
                    <a:pt x="16133" y="10276"/>
                    <a:pt x="15967" y="10180"/>
                    <a:pt x="15800" y="10097"/>
                  </a:cubicBezTo>
                  <a:lnTo>
                    <a:pt x="15312" y="9823"/>
                  </a:lnTo>
                  <a:cubicBezTo>
                    <a:pt x="15098" y="9716"/>
                    <a:pt x="14907" y="9621"/>
                    <a:pt x="14705" y="9514"/>
                  </a:cubicBezTo>
                  <a:cubicBezTo>
                    <a:pt x="16205" y="5573"/>
                    <a:pt x="14741" y="406"/>
                    <a:pt x="14740" y="405"/>
                  </a:cubicBezTo>
                  <a:lnTo>
                    <a:pt x="14740" y="405"/>
                  </a:lnTo>
                  <a:cubicBezTo>
                    <a:pt x="13371" y="2275"/>
                    <a:pt x="14264" y="7978"/>
                    <a:pt x="14538" y="9418"/>
                  </a:cubicBezTo>
                  <a:cubicBezTo>
                    <a:pt x="14478" y="9394"/>
                    <a:pt x="14407" y="9359"/>
                    <a:pt x="14348" y="9323"/>
                  </a:cubicBezTo>
                  <a:cubicBezTo>
                    <a:pt x="14193" y="9228"/>
                    <a:pt x="14026" y="9168"/>
                    <a:pt x="13883" y="9109"/>
                  </a:cubicBezTo>
                  <a:cubicBezTo>
                    <a:pt x="13728" y="9037"/>
                    <a:pt x="13586" y="8978"/>
                    <a:pt x="13431" y="8918"/>
                  </a:cubicBezTo>
                  <a:cubicBezTo>
                    <a:pt x="13288" y="8859"/>
                    <a:pt x="13133" y="8787"/>
                    <a:pt x="13002" y="8728"/>
                  </a:cubicBezTo>
                  <a:cubicBezTo>
                    <a:pt x="14728" y="5477"/>
                    <a:pt x="11931" y="1120"/>
                    <a:pt x="11931" y="1120"/>
                  </a:cubicBezTo>
                  <a:lnTo>
                    <a:pt x="11931" y="1120"/>
                  </a:lnTo>
                  <a:cubicBezTo>
                    <a:pt x="10930" y="4227"/>
                    <a:pt x="12764" y="8275"/>
                    <a:pt x="12978" y="8704"/>
                  </a:cubicBezTo>
                  <a:cubicBezTo>
                    <a:pt x="12835" y="8644"/>
                    <a:pt x="12716" y="8585"/>
                    <a:pt x="12585" y="8549"/>
                  </a:cubicBezTo>
                  <a:cubicBezTo>
                    <a:pt x="12300" y="8442"/>
                    <a:pt x="12050" y="8347"/>
                    <a:pt x="11800" y="8263"/>
                  </a:cubicBezTo>
                  <a:cubicBezTo>
                    <a:pt x="11788" y="8263"/>
                    <a:pt x="11752" y="8252"/>
                    <a:pt x="11740" y="8252"/>
                  </a:cubicBezTo>
                  <a:cubicBezTo>
                    <a:pt x="11442" y="6085"/>
                    <a:pt x="7406" y="1"/>
                    <a:pt x="7406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82" name="Google Shape;882;p23"/>
          <p:cNvSpPr/>
          <p:nvPr/>
        </p:nvSpPr>
        <p:spPr>
          <a:xfrm rot="9900062">
            <a:off x="-285251" y="4985402"/>
            <a:ext cx="1561237" cy="1321556"/>
          </a:xfrm>
          <a:custGeom>
            <a:avLst/>
            <a:gdLst/>
            <a:ahLst/>
            <a:cxnLst/>
            <a:rect l="l" t="t" r="r" b="b"/>
            <a:pathLst>
              <a:path w="29768" h="25198" extrusionOk="0">
                <a:moveTo>
                  <a:pt x="28706" y="0"/>
                </a:moveTo>
                <a:cubicBezTo>
                  <a:pt x="28706" y="0"/>
                  <a:pt x="28683" y="107"/>
                  <a:pt x="28647" y="286"/>
                </a:cubicBezTo>
                <a:cubicBezTo>
                  <a:pt x="28635" y="369"/>
                  <a:pt x="28611" y="488"/>
                  <a:pt x="28575" y="631"/>
                </a:cubicBezTo>
                <a:cubicBezTo>
                  <a:pt x="28552" y="762"/>
                  <a:pt x="28516" y="905"/>
                  <a:pt x="28456" y="1072"/>
                </a:cubicBezTo>
                <a:cubicBezTo>
                  <a:pt x="28397" y="1238"/>
                  <a:pt x="28337" y="1429"/>
                  <a:pt x="28278" y="1619"/>
                </a:cubicBezTo>
                <a:cubicBezTo>
                  <a:pt x="28218" y="1834"/>
                  <a:pt x="28111" y="2036"/>
                  <a:pt x="28028" y="2262"/>
                </a:cubicBezTo>
                <a:cubicBezTo>
                  <a:pt x="27980" y="2369"/>
                  <a:pt x="27933" y="2477"/>
                  <a:pt x="27897" y="2596"/>
                </a:cubicBezTo>
                <a:cubicBezTo>
                  <a:pt x="26399" y="2354"/>
                  <a:pt x="20976" y="1508"/>
                  <a:pt x="18281" y="1508"/>
                </a:cubicBezTo>
                <a:cubicBezTo>
                  <a:pt x="17119" y="1508"/>
                  <a:pt x="16464" y="1665"/>
                  <a:pt x="16848" y="2096"/>
                </a:cubicBezTo>
                <a:cubicBezTo>
                  <a:pt x="17861" y="3230"/>
                  <a:pt x="22903" y="3406"/>
                  <a:pt x="25750" y="3406"/>
                </a:cubicBezTo>
                <a:cubicBezTo>
                  <a:pt x="26550" y="3406"/>
                  <a:pt x="27176" y="3392"/>
                  <a:pt x="27492" y="3381"/>
                </a:cubicBezTo>
                <a:lnTo>
                  <a:pt x="27492" y="3381"/>
                </a:lnTo>
                <a:cubicBezTo>
                  <a:pt x="27432" y="3501"/>
                  <a:pt x="27361" y="3620"/>
                  <a:pt x="27278" y="3739"/>
                </a:cubicBezTo>
                <a:cubicBezTo>
                  <a:pt x="27123" y="4001"/>
                  <a:pt x="26968" y="4286"/>
                  <a:pt x="26778" y="4560"/>
                </a:cubicBezTo>
                <a:cubicBezTo>
                  <a:pt x="26587" y="4822"/>
                  <a:pt x="26409" y="5120"/>
                  <a:pt x="26182" y="5394"/>
                </a:cubicBezTo>
                <a:cubicBezTo>
                  <a:pt x="25968" y="5667"/>
                  <a:pt x="25754" y="5965"/>
                  <a:pt x="25516" y="6239"/>
                </a:cubicBezTo>
                <a:cubicBezTo>
                  <a:pt x="25397" y="6382"/>
                  <a:pt x="25277" y="6525"/>
                  <a:pt x="25158" y="6668"/>
                </a:cubicBezTo>
                <a:cubicBezTo>
                  <a:pt x="25039" y="6822"/>
                  <a:pt x="24896" y="6953"/>
                  <a:pt x="24765" y="7096"/>
                </a:cubicBezTo>
                <a:cubicBezTo>
                  <a:pt x="24658" y="7215"/>
                  <a:pt x="24563" y="7334"/>
                  <a:pt x="24444" y="7453"/>
                </a:cubicBezTo>
                <a:cubicBezTo>
                  <a:pt x="22451" y="7037"/>
                  <a:pt x="16306" y="5777"/>
                  <a:pt x="13663" y="5777"/>
                </a:cubicBezTo>
                <a:cubicBezTo>
                  <a:pt x="12753" y="5777"/>
                  <a:pt x="12258" y="5926"/>
                  <a:pt x="12490" y="6310"/>
                </a:cubicBezTo>
                <a:cubicBezTo>
                  <a:pt x="13383" y="7787"/>
                  <a:pt x="21360" y="8096"/>
                  <a:pt x="23742" y="8156"/>
                </a:cubicBezTo>
                <a:cubicBezTo>
                  <a:pt x="23515" y="8382"/>
                  <a:pt x="23289" y="8584"/>
                  <a:pt x="23075" y="8799"/>
                </a:cubicBezTo>
                <a:cubicBezTo>
                  <a:pt x="22777" y="9085"/>
                  <a:pt x="22456" y="9346"/>
                  <a:pt x="22158" y="9632"/>
                </a:cubicBezTo>
                <a:cubicBezTo>
                  <a:pt x="21848" y="9894"/>
                  <a:pt x="21539" y="10168"/>
                  <a:pt x="21206" y="10430"/>
                </a:cubicBezTo>
                <a:cubicBezTo>
                  <a:pt x="20717" y="10835"/>
                  <a:pt x="20217" y="11228"/>
                  <a:pt x="19705" y="11597"/>
                </a:cubicBezTo>
                <a:cubicBezTo>
                  <a:pt x="18173" y="10937"/>
                  <a:pt x="11342" y="8009"/>
                  <a:pt x="9539" y="8009"/>
                </a:cubicBezTo>
                <a:cubicBezTo>
                  <a:pt x="9030" y="8009"/>
                  <a:pt x="8921" y="8242"/>
                  <a:pt x="9442" y="8823"/>
                </a:cubicBezTo>
                <a:cubicBezTo>
                  <a:pt x="11204" y="10811"/>
                  <a:pt x="17372" y="11894"/>
                  <a:pt x="18979" y="12144"/>
                </a:cubicBezTo>
                <a:cubicBezTo>
                  <a:pt x="18408" y="12561"/>
                  <a:pt x="17836" y="12954"/>
                  <a:pt x="17276" y="13335"/>
                </a:cubicBezTo>
                <a:cubicBezTo>
                  <a:pt x="16824" y="13645"/>
                  <a:pt x="16372" y="13930"/>
                  <a:pt x="15931" y="14204"/>
                </a:cubicBezTo>
                <a:cubicBezTo>
                  <a:pt x="14714" y="13877"/>
                  <a:pt x="8313" y="12201"/>
                  <a:pt x="6010" y="12201"/>
                </a:cubicBezTo>
                <a:cubicBezTo>
                  <a:pt x="5385" y="12201"/>
                  <a:pt x="5062" y="12325"/>
                  <a:pt x="5227" y="12633"/>
                </a:cubicBezTo>
                <a:cubicBezTo>
                  <a:pt x="5954" y="13990"/>
                  <a:pt x="13276" y="14585"/>
                  <a:pt x="15121" y="14704"/>
                </a:cubicBezTo>
                <a:cubicBezTo>
                  <a:pt x="14598" y="15014"/>
                  <a:pt x="14109" y="15312"/>
                  <a:pt x="13645" y="15573"/>
                </a:cubicBezTo>
                <a:cubicBezTo>
                  <a:pt x="12562" y="16193"/>
                  <a:pt x="11645" y="16681"/>
                  <a:pt x="10990" y="17014"/>
                </a:cubicBezTo>
                <a:cubicBezTo>
                  <a:pt x="9274" y="16537"/>
                  <a:pt x="4757" y="15316"/>
                  <a:pt x="3092" y="15316"/>
                </a:cubicBezTo>
                <a:cubicBezTo>
                  <a:pt x="2469" y="15316"/>
                  <a:pt x="2245" y="15487"/>
                  <a:pt x="2715" y="15931"/>
                </a:cubicBezTo>
                <a:cubicBezTo>
                  <a:pt x="4356" y="17469"/>
                  <a:pt x="8286" y="17610"/>
                  <a:pt x="9787" y="17610"/>
                </a:cubicBezTo>
                <a:cubicBezTo>
                  <a:pt x="9865" y="17610"/>
                  <a:pt x="9937" y="17610"/>
                  <a:pt x="10002" y="17609"/>
                </a:cubicBezTo>
                <a:lnTo>
                  <a:pt x="10061" y="17728"/>
                </a:lnTo>
                <a:cubicBezTo>
                  <a:pt x="8311" y="18443"/>
                  <a:pt x="0" y="21848"/>
                  <a:pt x="1382" y="22265"/>
                </a:cubicBezTo>
                <a:cubicBezTo>
                  <a:pt x="1598" y="22330"/>
                  <a:pt x="1836" y="22360"/>
                  <a:pt x="2092" y="22360"/>
                </a:cubicBezTo>
                <a:cubicBezTo>
                  <a:pt x="5099" y="22360"/>
                  <a:pt x="10490" y="18193"/>
                  <a:pt x="10490" y="18193"/>
                </a:cubicBezTo>
                <a:lnTo>
                  <a:pt x="10490" y="18193"/>
                </a:lnTo>
                <a:cubicBezTo>
                  <a:pt x="10490" y="18193"/>
                  <a:pt x="7895" y="25197"/>
                  <a:pt x="9271" y="25197"/>
                </a:cubicBezTo>
                <a:cubicBezTo>
                  <a:pt x="9406" y="25197"/>
                  <a:pt x="9580" y="25129"/>
                  <a:pt x="9799" y="24979"/>
                </a:cubicBezTo>
                <a:cubicBezTo>
                  <a:pt x="10752" y="24325"/>
                  <a:pt x="11597" y="17657"/>
                  <a:pt x="11657" y="17216"/>
                </a:cubicBezTo>
                <a:cubicBezTo>
                  <a:pt x="12264" y="16907"/>
                  <a:pt x="13026" y="16502"/>
                  <a:pt x="13907" y="16026"/>
                </a:cubicBezTo>
                <a:cubicBezTo>
                  <a:pt x="14348" y="15776"/>
                  <a:pt x="14824" y="15514"/>
                  <a:pt x="15336" y="15216"/>
                </a:cubicBezTo>
                <a:lnTo>
                  <a:pt x="15336" y="15216"/>
                </a:lnTo>
                <a:cubicBezTo>
                  <a:pt x="14228" y="18026"/>
                  <a:pt x="12966" y="24098"/>
                  <a:pt x="13978" y="24444"/>
                </a:cubicBezTo>
                <a:cubicBezTo>
                  <a:pt x="13997" y="24450"/>
                  <a:pt x="14015" y="24452"/>
                  <a:pt x="14033" y="24452"/>
                </a:cubicBezTo>
                <a:cubicBezTo>
                  <a:pt x="14954" y="24452"/>
                  <a:pt x="15852" y="16842"/>
                  <a:pt x="16074" y="14764"/>
                </a:cubicBezTo>
                <a:cubicBezTo>
                  <a:pt x="16562" y="14466"/>
                  <a:pt x="17074" y="14157"/>
                  <a:pt x="17598" y="13811"/>
                </a:cubicBezTo>
                <a:cubicBezTo>
                  <a:pt x="18086" y="13490"/>
                  <a:pt x="18586" y="13156"/>
                  <a:pt x="19098" y="12799"/>
                </a:cubicBezTo>
                <a:lnTo>
                  <a:pt x="19098" y="12799"/>
                </a:lnTo>
                <a:cubicBezTo>
                  <a:pt x="18205" y="14811"/>
                  <a:pt x="15479" y="21241"/>
                  <a:pt x="17145" y="21681"/>
                </a:cubicBezTo>
                <a:cubicBezTo>
                  <a:pt x="17194" y="21694"/>
                  <a:pt x="17243" y="21701"/>
                  <a:pt x="17290" y="21701"/>
                </a:cubicBezTo>
                <a:cubicBezTo>
                  <a:pt x="18934" y="21701"/>
                  <a:pt x="19783" y="14101"/>
                  <a:pt x="19991" y="12180"/>
                </a:cubicBezTo>
                <a:cubicBezTo>
                  <a:pt x="20539" y="11775"/>
                  <a:pt x="21086" y="11359"/>
                  <a:pt x="21622" y="10942"/>
                </a:cubicBezTo>
                <a:lnTo>
                  <a:pt x="22610" y="10132"/>
                </a:lnTo>
                <a:cubicBezTo>
                  <a:pt x="22920" y="9858"/>
                  <a:pt x="23253" y="9585"/>
                  <a:pt x="23551" y="9299"/>
                </a:cubicBezTo>
                <a:lnTo>
                  <a:pt x="24265" y="8632"/>
                </a:lnTo>
                <a:lnTo>
                  <a:pt x="24265" y="8632"/>
                </a:lnTo>
                <a:cubicBezTo>
                  <a:pt x="23134" y="11859"/>
                  <a:pt x="21968" y="19050"/>
                  <a:pt x="23158" y="19383"/>
                </a:cubicBezTo>
                <a:cubicBezTo>
                  <a:pt x="23176" y="19388"/>
                  <a:pt x="23194" y="19391"/>
                  <a:pt x="23212" y="19391"/>
                </a:cubicBezTo>
                <a:cubicBezTo>
                  <a:pt x="24345" y="19391"/>
                  <a:pt x="24981" y="9417"/>
                  <a:pt x="25075" y="7811"/>
                </a:cubicBezTo>
                <a:cubicBezTo>
                  <a:pt x="25158" y="7739"/>
                  <a:pt x="25230" y="7668"/>
                  <a:pt x="25289" y="7596"/>
                </a:cubicBezTo>
                <a:cubicBezTo>
                  <a:pt x="25420" y="7441"/>
                  <a:pt x="25551" y="7311"/>
                  <a:pt x="25694" y="7156"/>
                </a:cubicBezTo>
                <a:cubicBezTo>
                  <a:pt x="25825" y="7013"/>
                  <a:pt x="25944" y="6858"/>
                  <a:pt x="26063" y="6715"/>
                </a:cubicBezTo>
                <a:cubicBezTo>
                  <a:pt x="26313" y="6429"/>
                  <a:pt x="26540" y="6132"/>
                  <a:pt x="26766" y="5834"/>
                </a:cubicBezTo>
                <a:cubicBezTo>
                  <a:pt x="27004" y="5548"/>
                  <a:pt x="27194" y="5251"/>
                  <a:pt x="27385" y="4977"/>
                </a:cubicBezTo>
                <a:cubicBezTo>
                  <a:pt x="27432" y="4917"/>
                  <a:pt x="27480" y="4858"/>
                  <a:pt x="27516" y="4774"/>
                </a:cubicBezTo>
                <a:lnTo>
                  <a:pt x="27516" y="4774"/>
                </a:lnTo>
                <a:cubicBezTo>
                  <a:pt x="27135" y="8584"/>
                  <a:pt x="27397" y="15109"/>
                  <a:pt x="28611" y="15216"/>
                </a:cubicBezTo>
                <a:cubicBezTo>
                  <a:pt x="28617" y="15217"/>
                  <a:pt x="28623" y="15217"/>
                  <a:pt x="28629" y="15217"/>
                </a:cubicBezTo>
                <a:cubicBezTo>
                  <a:pt x="29767" y="15217"/>
                  <a:pt x="28705" y="5940"/>
                  <a:pt x="28385" y="3322"/>
                </a:cubicBezTo>
                <a:lnTo>
                  <a:pt x="28385" y="3310"/>
                </a:lnTo>
                <a:cubicBezTo>
                  <a:pt x="28456" y="3167"/>
                  <a:pt x="28516" y="3048"/>
                  <a:pt x="28575" y="2917"/>
                </a:cubicBezTo>
                <a:cubicBezTo>
                  <a:pt x="28635" y="2786"/>
                  <a:pt x="28683" y="2667"/>
                  <a:pt x="28742" y="2548"/>
                </a:cubicBezTo>
                <a:cubicBezTo>
                  <a:pt x="28849" y="2310"/>
                  <a:pt x="28945" y="2084"/>
                  <a:pt x="29028" y="1857"/>
                </a:cubicBezTo>
                <a:cubicBezTo>
                  <a:pt x="29099" y="1643"/>
                  <a:pt x="29171" y="1441"/>
                  <a:pt x="29230" y="1262"/>
                </a:cubicBezTo>
                <a:cubicBezTo>
                  <a:pt x="29290" y="1084"/>
                  <a:pt x="29337" y="929"/>
                  <a:pt x="29361" y="774"/>
                </a:cubicBezTo>
                <a:cubicBezTo>
                  <a:pt x="29397" y="631"/>
                  <a:pt x="29421" y="512"/>
                  <a:pt x="29457" y="405"/>
                </a:cubicBezTo>
                <a:cubicBezTo>
                  <a:pt x="29504" y="214"/>
                  <a:pt x="29528" y="107"/>
                  <a:pt x="29528" y="107"/>
                </a:cubicBezTo>
                <a:lnTo>
                  <a:pt x="2870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3" name="Google Shape;883;p23"/>
          <p:cNvSpPr/>
          <p:nvPr/>
        </p:nvSpPr>
        <p:spPr>
          <a:xfrm rot="9900160">
            <a:off x="-73514" y="5966407"/>
            <a:ext cx="1559772" cy="1275292"/>
          </a:xfrm>
          <a:custGeom>
            <a:avLst/>
            <a:gdLst/>
            <a:ahLst/>
            <a:cxnLst/>
            <a:rect l="l" t="t" r="r" b="b"/>
            <a:pathLst>
              <a:path w="29635" h="24230" extrusionOk="0">
                <a:moveTo>
                  <a:pt x="20431" y="4644"/>
                </a:moveTo>
                <a:cubicBezTo>
                  <a:pt x="20503" y="4715"/>
                  <a:pt x="20598" y="4775"/>
                  <a:pt x="20681" y="4858"/>
                </a:cubicBezTo>
                <a:cubicBezTo>
                  <a:pt x="23264" y="6961"/>
                  <a:pt x="25678" y="9424"/>
                  <a:pt x="26570" y="9424"/>
                </a:cubicBezTo>
                <a:cubicBezTo>
                  <a:pt x="26652" y="9424"/>
                  <a:pt x="26722" y="9403"/>
                  <a:pt x="26777" y="9358"/>
                </a:cubicBezTo>
                <a:cubicBezTo>
                  <a:pt x="26849" y="9418"/>
                  <a:pt x="26920" y="9466"/>
                  <a:pt x="26980" y="9513"/>
                </a:cubicBezTo>
                <a:cubicBezTo>
                  <a:pt x="27087" y="9597"/>
                  <a:pt x="27170" y="9656"/>
                  <a:pt x="27254" y="9716"/>
                </a:cubicBezTo>
                <a:cubicBezTo>
                  <a:pt x="26480" y="9942"/>
                  <a:pt x="25718" y="10180"/>
                  <a:pt x="24944" y="10418"/>
                </a:cubicBezTo>
                <a:cubicBezTo>
                  <a:pt x="24884" y="10335"/>
                  <a:pt x="24765" y="10228"/>
                  <a:pt x="24610" y="10073"/>
                </a:cubicBezTo>
                <a:cubicBezTo>
                  <a:pt x="24551" y="10013"/>
                  <a:pt x="24467" y="9942"/>
                  <a:pt x="24396" y="9858"/>
                </a:cubicBezTo>
                <a:cubicBezTo>
                  <a:pt x="24491" y="9835"/>
                  <a:pt x="24956" y="9573"/>
                  <a:pt x="21253" y="5525"/>
                </a:cubicBezTo>
                <a:cubicBezTo>
                  <a:pt x="20967" y="5215"/>
                  <a:pt x="20681" y="4917"/>
                  <a:pt x="20431" y="4644"/>
                </a:cubicBezTo>
                <a:close/>
                <a:moveTo>
                  <a:pt x="20038" y="0"/>
                </a:moveTo>
                <a:cubicBezTo>
                  <a:pt x="20038" y="0"/>
                  <a:pt x="19788" y="786"/>
                  <a:pt x="22384" y="3560"/>
                </a:cubicBezTo>
                <a:cubicBezTo>
                  <a:pt x="24721" y="6031"/>
                  <a:pt x="26819" y="8865"/>
                  <a:pt x="27686" y="8865"/>
                </a:cubicBezTo>
                <a:cubicBezTo>
                  <a:pt x="27746" y="8865"/>
                  <a:pt x="27801" y="8851"/>
                  <a:pt x="27849" y="8823"/>
                </a:cubicBezTo>
                <a:lnTo>
                  <a:pt x="28075" y="9061"/>
                </a:lnTo>
                <a:cubicBezTo>
                  <a:pt x="28230" y="9216"/>
                  <a:pt x="28349" y="9323"/>
                  <a:pt x="28408" y="9382"/>
                </a:cubicBezTo>
                <a:cubicBezTo>
                  <a:pt x="28063" y="9477"/>
                  <a:pt x="27730" y="9573"/>
                  <a:pt x="27385" y="9680"/>
                </a:cubicBezTo>
                <a:cubicBezTo>
                  <a:pt x="27301" y="9620"/>
                  <a:pt x="27206" y="9525"/>
                  <a:pt x="27051" y="9418"/>
                </a:cubicBezTo>
                <a:cubicBezTo>
                  <a:pt x="26992" y="9382"/>
                  <a:pt x="26932" y="9335"/>
                  <a:pt x="26861" y="9275"/>
                </a:cubicBezTo>
                <a:cubicBezTo>
                  <a:pt x="26944" y="9263"/>
                  <a:pt x="27456" y="8989"/>
                  <a:pt x="23182" y="5370"/>
                </a:cubicBezTo>
                <a:cubicBezTo>
                  <a:pt x="18800" y="1684"/>
                  <a:pt x="17961" y="1607"/>
                  <a:pt x="17899" y="1607"/>
                </a:cubicBezTo>
                <a:cubicBezTo>
                  <a:pt x="17896" y="1607"/>
                  <a:pt x="17895" y="1607"/>
                  <a:pt x="17895" y="1607"/>
                </a:cubicBezTo>
                <a:cubicBezTo>
                  <a:pt x="17895" y="1607"/>
                  <a:pt x="17860" y="1846"/>
                  <a:pt x="18288" y="2453"/>
                </a:cubicBezTo>
                <a:cubicBezTo>
                  <a:pt x="16873" y="1130"/>
                  <a:pt x="16525" y="1107"/>
                  <a:pt x="16503" y="1107"/>
                </a:cubicBezTo>
                <a:cubicBezTo>
                  <a:pt x="16503" y="1107"/>
                  <a:pt x="16502" y="1107"/>
                  <a:pt x="16502" y="1107"/>
                </a:cubicBezTo>
                <a:cubicBezTo>
                  <a:pt x="16502" y="1107"/>
                  <a:pt x="16252" y="1893"/>
                  <a:pt x="18836" y="4655"/>
                </a:cubicBezTo>
                <a:cubicBezTo>
                  <a:pt x="21176" y="7141"/>
                  <a:pt x="23287" y="9970"/>
                  <a:pt x="24143" y="9970"/>
                </a:cubicBezTo>
                <a:cubicBezTo>
                  <a:pt x="24202" y="9970"/>
                  <a:pt x="24254" y="9957"/>
                  <a:pt x="24301" y="9930"/>
                </a:cubicBezTo>
                <a:lnTo>
                  <a:pt x="24539" y="10168"/>
                </a:lnTo>
                <a:cubicBezTo>
                  <a:pt x="24658" y="10287"/>
                  <a:pt x="24765" y="10370"/>
                  <a:pt x="24825" y="10454"/>
                </a:cubicBezTo>
                <a:cubicBezTo>
                  <a:pt x="24479" y="10549"/>
                  <a:pt x="24134" y="10656"/>
                  <a:pt x="23813" y="10763"/>
                </a:cubicBezTo>
                <a:cubicBezTo>
                  <a:pt x="23729" y="10704"/>
                  <a:pt x="23634" y="10632"/>
                  <a:pt x="23515" y="10537"/>
                </a:cubicBezTo>
                <a:cubicBezTo>
                  <a:pt x="23455" y="10489"/>
                  <a:pt x="23396" y="10454"/>
                  <a:pt x="23313" y="10394"/>
                </a:cubicBezTo>
                <a:cubicBezTo>
                  <a:pt x="23408" y="10370"/>
                  <a:pt x="23908" y="10108"/>
                  <a:pt x="19645" y="6489"/>
                </a:cubicBezTo>
                <a:cubicBezTo>
                  <a:pt x="15289" y="2813"/>
                  <a:pt x="14435" y="2726"/>
                  <a:pt x="14364" y="2726"/>
                </a:cubicBezTo>
                <a:cubicBezTo>
                  <a:pt x="14361" y="2726"/>
                  <a:pt x="14359" y="2727"/>
                  <a:pt x="14359" y="2727"/>
                </a:cubicBezTo>
                <a:cubicBezTo>
                  <a:pt x="14359" y="2727"/>
                  <a:pt x="14204" y="3548"/>
                  <a:pt x="17145" y="5953"/>
                </a:cubicBezTo>
                <a:cubicBezTo>
                  <a:pt x="19717" y="8068"/>
                  <a:pt x="22130" y="10531"/>
                  <a:pt x="23022" y="10531"/>
                </a:cubicBezTo>
                <a:cubicBezTo>
                  <a:pt x="23104" y="10531"/>
                  <a:pt x="23174" y="10510"/>
                  <a:pt x="23229" y="10466"/>
                </a:cubicBezTo>
                <a:cubicBezTo>
                  <a:pt x="23301" y="10525"/>
                  <a:pt x="23384" y="10573"/>
                  <a:pt x="23444" y="10609"/>
                </a:cubicBezTo>
                <a:cubicBezTo>
                  <a:pt x="23527" y="10692"/>
                  <a:pt x="23622" y="10751"/>
                  <a:pt x="23682" y="10787"/>
                </a:cubicBezTo>
                <a:cubicBezTo>
                  <a:pt x="22693" y="11085"/>
                  <a:pt x="21741" y="11382"/>
                  <a:pt x="20836" y="11680"/>
                </a:cubicBezTo>
                <a:cubicBezTo>
                  <a:pt x="20777" y="11621"/>
                  <a:pt x="20657" y="11502"/>
                  <a:pt x="20491" y="11359"/>
                </a:cubicBezTo>
                <a:lnTo>
                  <a:pt x="20134" y="11001"/>
                </a:lnTo>
                <a:cubicBezTo>
                  <a:pt x="20253" y="10906"/>
                  <a:pt x="20288" y="10335"/>
                  <a:pt x="16955" y="6679"/>
                </a:cubicBezTo>
                <a:cubicBezTo>
                  <a:pt x="12919" y="2263"/>
                  <a:pt x="12204" y="2262"/>
                  <a:pt x="12204" y="2262"/>
                </a:cubicBezTo>
                <a:lnTo>
                  <a:pt x="12204" y="2262"/>
                </a:lnTo>
                <a:cubicBezTo>
                  <a:pt x="12204" y="2262"/>
                  <a:pt x="11954" y="3048"/>
                  <a:pt x="14538" y="5822"/>
                </a:cubicBezTo>
                <a:cubicBezTo>
                  <a:pt x="16870" y="8309"/>
                  <a:pt x="18976" y="11125"/>
                  <a:pt x="19838" y="11125"/>
                </a:cubicBezTo>
                <a:cubicBezTo>
                  <a:pt x="19904" y="11125"/>
                  <a:pt x="19963" y="11108"/>
                  <a:pt x="20015" y="11073"/>
                </a:cubicBezTo>
                <a:cubicBezTo>
                  <a:pt x="20169" y="11204"/>
                  <a:pt x="20288" y="11347"/>
                  <a:pt x="20384" y="11442"/>
                </a:cubicBezTo>
                <a:cubicBezTo>
                  <a:pt x="20503" y="11561"/>
                  <a:pt x="20610" y="11656"/>
                  <a:pt x="20669" y="11728"/>
                </a:cubicBezTo>
                <a:cubicBezTo>
                  <a:pt x="20253" y="11859"/>
                  <a:pt x="19836" y="12002"/>
                  <a:pt x="19455" y="12121"/>
                </a:cubicBezTo>
                <a:cubicBezTo>
                  <a:pt x="19372" y="12061"/>
                  <a:pt x="19288" y="11978"/>
                  <a:pt x="19157" y="11883"/>
                </a:cubicBezTo>
                <a:cubicBezTo>
                  <a:pt x="19074" y="11823"/>
                  <a:pt x="18991" y="11763"/>
                  <a:pt x="18895" y="11680"/>
                </a:cubicBezTo>
                <a:cubicBezTo>
                  <a:pt x="19003" y="11656"/>
                  <a:pt x="19407" y="11323"/>
                  <a:pt x="15288" y="7739"/>
                </a:cubicBezTo>
                <a:cubicBezTo>
                  <a:pt x="10973" y="3992"/>
                  <a:pt x="10134" y="3905"/>
                  <a:pt x="10066" y="3905"/>
                </a:cubicBezTo>
                <a:cubicBezTo>
                  <a:pt x="10062" y="3905"/>
                  <a:pt x="10061" y="3905"/>
                  <a:pt x="10061" y="3905"/>
                </a:cubicBezTo>
                <a:cubicBezTo>
                  <a:pt x="10061" y="3905"/>
                  <a:pt x="9894" y="4715"/>
                  <a:pt x="12799" y="7156"/>
                </a:cubicBezTo>
                <a:cubicBezTo>
                  <a:pt x="15357" y="9320"/>
                  <a:pt x="17734" y="11825"/>
                  <a:pt x="18623" y="11825"/>
                </a:cubicBezTo>
                <a:cubicBezTo>
                  <a:pt x="18702" y="11825"/>
                  <a:pt x="18769" y="11805"/>
                  <a:pt x="18824" y="11763"/>
                </a:cubicBezTo>
                <a:cubicBezTo>
                  <a:pt x="18931" y="11835"/>
                  <a:pt x="19014" y="11906"/>
                  <a:pt x="19098" y="11966"/>
                </a:cubicBezTo>
                <a:cubicBezTo>
                  <a:pt x="19181" y="12037"/>
                  <a:pt x="19253" y="12097"/>
                  <a:pt x="19336" y="12144"/>
                </a:cubicBezTo>
                <a:cubicBezTo>
                  <a:pt x="18764" y="12323"/>
                  <a:pt x="18229" y="12502"/>
                  <a:pt x="17705" y="12668"/>
                </a:cubicBezTo>
                <a:cubicBezTo>
                  <a:pt x="17633" y="12609"/>
                  <a:pt x="17550" y="12537"/>
                  <a:pt x="17407" y="12430"/>
                </a:cubicBezTo>
                <a:cubicBezTo>
                  <a:pt x="17336" y="12371"/>
                  <a:pt x="17252" y="12311"/>
                  <a:pt x="17157" y="12240"/>
                </a:cubicBezTo>
                <a:cubicBezTo>
                  <a:pt x="17264" y="12204"/>
                  <a:pt x="17669" y="11883"/>
                  <a:pt x="13526" y="8287"/>
                </a:cubicBezTo>
                <a:cubicBezTo>
                  <a:pt x="9210" y="4539"/>
                  <a:pt x="8372" y="4453"/>
                  <a:pt x="8304" y="4453"/>
                </a:cubicBezTo>
                <a:cubicBezTo>
                  <a:pt x="8300" y="4453"/>
                  <a:pt x="8299" y="4453"/>
                  <a:pt x="8299" y="4453"/>
                </a:cubicBezTo>
                <a:cubicBezTo>
                  <a:pt x="8299" y="4453"/>
                  <a:pt x="8144" y="5275"/>
                  <a:pt x="11037" y="7715"/>
                </a:cubicBezTo>
                <a:cubicBezTo>
                  <a:pt x="13591" y="9865"/>
                  <a:pt x="15955" y="12376"/>
                  <a:pt x="16863" y="12376"/>
                </a:cubicBezTo>
                <a:cubicBezTo>
                  <a:pt x="16946" y="12376"/>
                  <a:pt x="17016" y="12355"/>
                  <a:pt x="17074" y="12311"/>
                </a:cubicBezTo>
                <a:cubicBezTo>
                  <a:pt x="17169" y="12383"/>
                  <a:pt x="17264" y="12454"/>
                  <a:pt x="17336" y="12514"/>
                </a:cubicBezTo>
                <a:cubicBezTo>
                  <a:pt x="17431" y="12597"/>
                  <a:pt x="17502" y="12656"/>
                  <a:pt x="17574" y="12692"/>
                </a:cubicBezTo>
                <a:cubicBezTo>
                  <a:pt x="17026" y="12871"/>
                  <a:pt x="16514" y="13037"/>
                  <a:pt x="16038" y="13192"/>
                </a:cubicBezTo>
                <a:cubicBezTo>
                  <a:pt x="15955" y="13145"/>
                  <a:pt x="15835" y="13073"/>
                  <a:pt x="15669" y="12966"/>
                </a:cubicBezTo>
                <a:cubicBezTo>
                  <a:pt x="15526" y="12871"/>
                  <a:pt x="15323" y="12775"/>
                  <a:pt x="15121" y="12656"/>
                </a:cubicBezTo>
                <a:cubicBezTo>
                  <a:pt x="15704" y="11799"/>
                  <a:pt x="9097" y="8858"/>
                  <a:pt x="9097" y="8858"/>
                </a:cubicBezTo>
                <a:cubicBezTo>
                  <a:pt x="9097" y="8858"/>
                  <a:pt x="6214" y="7336"/>
                  <a:pt x="4828" y="7336"/>
                </a:cubicBezTo>
                <a:cubicBezTo>
                  <a:pt x="4578" y="7336"/>
                  <a:pt x="4378" y="7385"/>
                  <a:pt x="4251" y="7501"/>
                </a:cubicBezTo>
                <a:cubicBezTo>
                  <a:pt x="4251" y="7501"/>
                  <a:pt x="4358" y="8430"/>
                  <a:pt x="7751" y="9632"/>
                </a:cubicBezTo>
                <a:cubicBezTo>
                  <a:pt x="9930" y="10397"/>
                  <a:pt x="13142" y="12841"/>
                  <a:pt x="14586" y="12841"/>
                </a:cubicBezTo>
                <a:cubicBezTo>
                  <a:pt x="14760" y="12841"/>
                  <a:pt x="14908" y="12806"/>
                  <a:pt x="15026" y="12728"/>
                </a:cubicBezTo>
                <a:lnTo>
                  <a:pt x="15050" y="12716"/>
                </a:lnTo>
                <a:lnTo>
                  <a:pt x="15062" y="12716"/>
                </a:lnTo>
                <a:cubicBezTo>
                  <a:pt x="15288" y="12835"/>
                  <a:pt x="15478" y="12918"/>
                  <a:pt x="15645" y="13014"/>
                </a:cubicBezTo>
                <a:cubicBezTo>
                  <a:pt x="15776" y="13085"/>
                  <a:pt x="15883" y="13145"/>
                  <a:pt x="15966" y="13192"/>
                </a:cubicBezTo>
                <a:cubicBezTo>
                  <a:pt x="15478" y="13347"/>
                  <a:pt x="15014" y="13490"/>
                  <a:pt x="14609" y="13621"/>
                </a:cubicBezTo>
                <a:cubicBezTo>
                  <a:pt x="14526" y="13585"/>
                  <a:pt x="14419" y="13549"/>
                  <a:pt x="14276" y="13490"/>
                </a:cubicBezTo>
                <a:cubicBezTo>
                  <a:pt x="14109" y="13430"/>
                  <a:pt x="13895" y="13335"/>
                  <a:pt x="13680" y="13252"/>
                </a:cubicBezTo>
                <a:cubicBezTo>
                  <a:pt x="13657" y="13252"/>
                  <a:pt x="13645" y="13228"/>
                  <a:pt x="13633" y="13228"/>
                </a:cubicBezTo>
                <a:cubicBezTo>
                  <a:pt x="13657" y="12394"/>
                  <a:pt x="10001" y="11644"/>
                  <a:pt x="6560" y="10489"/>
                </a:cubicBezTo>
                <a:cubicBezTo>
                  <a:pt x="4717" y="9873"/>
                  <a:pt x="3656" y="9723"/>
                  <a:pt x="3060" y="9723"/>
                </a:cubicBezTo>
                <a:cubicBezTo>
                  <a:pt x="2493" y="9723"/>
                  <a:pt x="2346" y="9858"/>
                  <a:pt x="2346" y="9858"/>
                </a:cubicBezTo>
                <a:cubicBezTo>
                  <a:pt x="2346" y="9858"/>
                  <a:pt x="2631" y="10513"/>
                  <a:pt x="8346" y="12323"/>
                </a:cubicBezTo>
                <a:cubicBezTo>
                  <a:pt x="11387" y="13294"/>
                  <a:pt x="12678" y="13521"/>
                  <a:pt x="13220" y="13521"/>
                </a:cubicBezTo>
                <a:cubicBezTo>
                  <a:pt x="13696" y="13521"/>
                  <a:pt x="13597" y="13347"/>
                  <a:pt x="13597" y="13347"/>
                </a:cubicBezTo>
                <a:cubicBezTo>
                  <a:pt x="13621" y="13347"/>
                  <a:pt x="13633" y="13371"/>
                  <a:pt x="13645" y="13371"/>
                </a:cubicBezTo>
                <a:cubicBezTo>
                  <a:pt x="13883" y="13454"/>
                  <a:pt x="14073" y="13526"/>
                  <a:pt x="14240" y="13585"/>
                </a:cubicBezTo>
                <a:cubicBezTo>
                  <a:pt x="14311" y="13621"/>
                  <a:pt x="14395" y="13645"/>
                  <a:pt x="14454" y="13668"/>
                </a:cubicBezTo>
                <a:cubicBezTo>
                  <a:pt x="13526" y="13942"/>
                  <a:pt x="12918" y="14145"/>
                  <a:pt x="12728" y="14169"/>
                </a:cubicBezTo>
                <a:lnTo>
                  <a:pt x="12192" y="14169"/>
                </a:lnTo>
                <a:lnTo>
                  <a:pt x="11966" y="14180"/>
                </a:lnTo>
                <a:cubicBezTo>
                  <a:pt x="11998" y="13783"/>
                  <a:pt x="10959" y="13661"/>
                  <a:pt x="9667" y="13661"/>
                </a:cubicBezTo>
                <a:cubicBezTo>
                  <a:pt x="7586" y="13661"/>
                  <a:pt x="4846" y="13978"/>
                  <a:pt x="4846" y="13978"/>
                </a:cubicBezTo>
                <a:cubicBezTo>
                  <a:pt x="4846" y="13978"/>
                  <a:pt x="322" y="14180"/>
                  <a:pt x="0" y="15276"/>
                </a:cubicBezTo>
                <a:cubicBezTo>
                  <a:pt x="0" y="15276"/>
                  <a:pt x="257" y="15615"/>
                  <a:pt x="1523" y="15615"/>
                </a:cubicBezTo>
                <a:cubicBezTo>
                  <a:pt x="2125" y="15615"/>
                  <a:pt x="2956" y="15538"/>
                  <a:pt x="4096" y="15312"/>
                </a:cubicBezTo>
                <a:cubicBezTo>
                  <a:pt x="6620" y="14823"/>
                  <a:pt x="11299" y="15466"/>
                  <a:pt x="11918" y="14288"/>
                </a:cubicBezTo>
                <a:lnTo>
                  <a:pt x="12192" y="14276"/>
                </a:lnTo>
                <a:cubicBezTo>
                  <a:pt x="12260" y="14272"/>
                  <a:pt x="12327" y="14270"/>
                  <a:pt x="12395" y="14270"/>
                </a:cubicBezTo>
                <a:cubicBezTo>
                  <a:pt x="12529" y="14270"/>
                  <a:pt x="12664" y="14276"/>
                  <a:pt x="12799" y="14276"/>
                </a:cubicBezTo>
                <a:lnTo>
                  <a:pt x="11954" y="14835"/>
                </a:lnTo>
                <a:cubicBezTo>
                  <a:pt x="11893" y="14792"/>
                  <a:pt x="11816" y="14771"/>
                  <a:pt x="11722" y="14771"/>
                </a:cubicBezTo>
                <a:cubicBezTo>
                  <a:pt x="10766" y="14771"/>
                  <a:pt x="8163" y="16916"/>
                  <a:pt x="5441" y="18705"/>
                </a:cubicBezTo>
                <a:cubicBezTo>
                  <a:pt x="2274" y="20788"/>
                  <a:pt x="2334" y="21622"/>
                  <a:pt x="2334" y="21622"/>
                </a:cubicBezTo>
                <a:cubicBezTo>
                  <a:pt x="2334" y="21622"/>
                  <a:pt x="2340" y="21623"/>
                  <a:pt x="2356" y="21623"/>
                </a:cubicBezTo>
                <a:cubicBezTo>
                  <a:pt x="2506" y="21623"/>
                  <a:pt x="3501" y="21478"/>
                  <a:pt x="7977" y="18443"/>
                </a:cubicBezTo>
                <a:cubicBezTo>
                  <a:pt x="12930" y="15073"/>
                  <a:pt x="12037" y="14954"/>
                  <a:pt x="12037" y="14954"/>
                </a:cubicBezTo>
                <a:cubicBezTo>
                  <a:pt x="12037" y="14942"/>
                  <a:pt x="12025" y="14942"/>
                  <a:pt x="12025" y="14931"/>
                </a:cubicBezTo>
                <a:lnTo>
                  <a:pt x="12752" y="14442"/>
                </a:lnTo>
                <a:cubicBezTo>
                  <a:pt x="12764" y="14442"/>
                  <a:pt x="12776" y="14419"/>
                  <a:pt x="12799" y="14419"/>
                </a:cubicBezTo>
                <a:cubicBezTo>
                  <a:pt x="12895" y="14383"/>
                  <a:pt x="13395" y="14204"/>
                  <a:pt x="14169" y="13942"/>
                </a:cubicBezTo>
                <a:lnTo>
                  <a:pt x="14169" y="13942"/>
                </a:lnTo>
                <a:lnTo>
                  <a:pt x="14073" y="14038"/>
                </a:lnTo>
                <a:cubicBezTo>
                  <a:pt x="13990" y="14121"/>
                  <a:pt x="13895" y="14228"/>
                  <a:pt x="13776" y="14335"/>
                </a:cubicBezTo>
                <a:cubicBezTo>
                  <a:pt x="13725" y="14301"/>
                  <a:pt x="13667" y="14284"/>
                  <a:pt x="13603" y="14284"/>
                </a:cubicBezTo>
                <a:cubicBezTo>
                  <a:pt x="12750" y="14284"/>
                  <a:pt x="10696" y="17148"/>
                  <a:pt x="8406" y="19693"/>
                </a:cubicBezTo>
                <a:cubicBezTo>
                  <a:pt x="5846" y="22574"/>
                  <a:pt x="6120" y="23372"/>
                  <a:pt x="6120" y="23372"/>
                </a:cubicBezTo>
                <a:cubicBezTo>
                  <a:pt x="6120" y="23372"/>
                  <a:pt x="6834" y="23372"/>
                  <a:pt x="10775" y="18860"/>
                </a:cubicBezTo>
                <a:cubicBezTo>
                  <a:pt x="14050" y="15121"/>
                  <a:pt x="13990" y="14561"/>
                  <a:pt x="13871" y="14466"/>
                </a:cubicBezTo>
                <a:cubicBezTo>
                  <a:pt x="13978" y="14359"/>
                  <a:pt x="14061" y="14276"/>
                  <a:pt x="14133" y="14180"/>
                </a:cubicBezTo>
                <a:cubicBezTo>
                  <a:pt x="14240" y="14085"/>
                  <a:pt x="14323" y="13990"/>
                  <a:pt x="14383" y="13918"/>
                </a:cubicBezTo>
                <a:cubicBezTo>
                  <a:pt x="14490" y="13883"/>
                  <a:pt x="14597" y="13847"/>
                  <a:pt x="14716" y="13811"/>
                </a:cubicBezTo>
                <a:lnTo>
                  <a:pt x="14728" y="13811"/>
                </a:lnTo>
                <a:lnTo>
                  <a:pt x="14728" y="13799"/>
                </a:lnTo>
                <a:cubicBezTo>
                  <a:pt x="15050" y="13692"/>
                  <a:pt x="15407" y="13573"/>
                  <a:pt x="15776" y="13454"/>
                </a:cubicBezTo>
                <a:lnTo>
                  <a:pt x="15776" y="13454"/>
                </a:lnTo>
                <a:cubicBezTo>
                  <a:pt x="15716" y="13526"/>
                  <a:pt x="15645" y="13645"/>
                  <a:pt x="15526" y="13788"/>
                </a:cubicBezTo>
                <a:cubicBezTo>
                  <a:pt x="15466" y="13859"/>
                  <a:pt x="15407" y="13942"/>
                  <a:pt x="15323" y="14049"/>
                </a:cubicBezTo>
                <a:cubicBezTo>
                  <a:pt x="15285" y="14031"/>
                  <a:pt x="15243" y="14022"/>
                  <a:pt x="15200" y="14022"/>
                </a:cubicBezTo>
                <a:cubicBezTo>
                  <a:pt x="14379" y="14022"/>
                  <a:pt x="12757" y="17241"/>
                  <a:pt x="10835" y="20169"/>
                </a:cubicBezTo>
                <a:cubicBezTo>
                  <a:pt x="8799" y="23372"/>
                  <a:pt x="9180" y="24110"/>
                  <a:pt x="9180" y="24110"/>
                </a:cubicBezTo>
                <a:cubicBezTo>
                  <a:pt x="9180" y="24110"/>
                  <a:pt x="9882" y="23991"/>
                  <a:pt x="13097" y="18943"/>
                </a:cubicBezTo>
                <a:cubicBezTo>
                  <a:pt x="16035" y="14318"/>
                  <a:pt x="15552" y="14119"/>
                  <a:pt x="15447" y="14119"/>
                </a:cubicBezTo>
                <a:cubicBezTo>
                  <a:pt x="15437" y="14119"/>
                  <a:pt x="15431" y="14121"/>
                  <a:pt x="15431" y="14121"/>
                </a:cubicBezTo>
                <a:lnTo>
                  <a:pt x="15419" y="14121"/>
                </a:lnTo>
                <a:cubicBezTo>
                  <a:pt x="15490" y="14026"/>
                  <a:pt x="15550" y="13930"/>
                  <a:pt x="15597" y="13859"/>
                </a:cubicBezTo>
                <a:cubicBezTo>
                  <a:pt x="15728" y="13668"/>
                  <a:pt x="15824" y="13526"/>
                  <a:pt x="15883" y="13454"/>
                </a:cubicBezTo>
                <a:cubicBezTo>
                  <a:pt x="16324" y="13311"/>
                  <a:pt x="16812" y="13156"/>
                  <a:pt x="17348" y="12990"/>
                </a:cubicBezTo>
                <a:lnTo>
                  <a:pt x="17348" y="12990"/>
                </a:lnTo>
                <a:cubicBezTo>
                  <a:pt x="17312" y="13073"/>
                  <a:pt x="17264" y="13156"/>
                  <a:pt x="17205" y="13264"/>
                </a:cubicBezTo>
                <a:cubicBezTo>
                  <a:pt x="17157" y="13347"/>
                  <a:pt x="17098" y="13454"/>
                  <a:pt x="17038" y="13561"/>
                </a:cubicBezTo>
                <a:cubicBezTo>
                  <a:pt x="17014" y="13555"/>
                  <a:pt x="16990" y="13552"/>
                  <a:pt x="16966" y="13552"/>
                </a:cubicBezTo>
                <a:cubicBezTo>
                  <a:pt x="16143" y="13552"/>
                  <a:pt x="14895" y="17001"/>
                  <a:pt x="13299" y="20157"/>
                </a:cubicBezTo>
                <a:cubicBezTo>
                  <a:pt x="11609" y="23551"/>
                  <a:pt x="12073" y="24229"/>
                  <a:pt x="12073" y="24229"/>
                </a:cubicBezTo>
                <a:cubicBezTo>
                  <a:pt x="12073" y="24229"/>
                  <a:pt x="12752" y="24039"/>
                  <a:pt x="15359" y="18645"/>
                </a:cubicBezTo>
                <a:cubicBezTo>
                  <a:pt x="17740" y="13728"/>
                  <a:pt x="17252" y="13585"/>
                  <a:pt x="17145" y="13585"/>
                </a:cubicBezTo>
                <a:cubicBezTo>
                  <a:pt x="17205" y="13490"/>
                  <a:pt x="17252" y="13395"/>
                  <a:pt x="17288" y="13311"/>
                </a:cubicBezTo>
                <a:cubicBezTo>
                  <a:pt x="17383" y="13145"/>
                  <a:pt x="17443" y="13026"/>
                  <a:pt x="17490" y="12930"/>
                </a:cubicBezTo>
                <a:lnTo>
                  <a:pt x="17752" y="12847"/>
                </a:lnTo>
                <a:lnTo>
                  <a:pt x="17764" y="12859"/>
                </a:lnTo>
                <a:lnTo>
                  <a:pt x="17788" y="12835"/>
                </a:lnTo>
                <a:cubicBezTo>
                  <a:pt x="18336" y="12656"/>
                  <a:pt x="18895" y="12478"/>
                  <a:pt x="19514" y="12299"/>
                </a:cubicBezTo>
                <a:lnTo>
                  <a:pt x="19514" y="12275"/>
                </a:lnTo>
                <a:cubicBezTo>
                  <a:pt x="19895" y="12156"/>
                  <a:pt x="20288" y="12037"/>
                  <a:pt x="20705" y="11906"/>
                </a:cubicBezTo>
                <a:lnTo>
                  <a:pt x="20705" y="11906"/>
                </a:lnTo>
                <a:cubicBezTo>
                  <a:pt x="20657" y="11966"/>
                  <a:pt x="20598" y="12061"/>
                  <a:pt x="20538" y="12144"/>
                </a:cubicBezTo>
                <a:cubicBezTo>
                  <a:pt x="20467" y="12264"/>
                  <a:pt x="20360" y="12418"/>
                  <a:pt x="20253" y="12573"/>
                </a:cubicBezTo>
                <a:cubicBezTo>
                  <a:pt x="20212" y="12553"/>
                  <a:pt x="20169" y="12543"/>
                  <a:pt x="20123" y="12543"/>
                </a:cubicBezTo>
                <a:cubicBezTo>
                  <a:pt x="19301" y="12543"/>
                  <a:pt x="17783" y="15833"/>
                  <a:pt x="15955" y="18824"/>
                </a:cubicBezTo>
                <a:cubicBezTo>
                  <a:pt x="13978" y="22074"/>
                  <a:pt x="14395" y="22789"/>
                  <a:pt x="14395" y="22789"/>
                </a:cubicBezTo>
                <a:cubicBezTo>
                  <a:pt x="14395" y="22789"/>
                  <a:pt x="15085" y="22658"/>
                  <a:pt x="18121" y="17490"/>
                </a:cubicBezTo>
                <a:cubicBezTo>
                  <a:pt x="20729" y="13085"/>
                  <a:pt x="20479" y="12633"/>
                  <a:pt x="20348" y="12609"/>
                </a:cubicBezTo>
                <a:cubicBezTo>
                  <a:pt x="20443" y="12454"/>
                  <a:pt x="20538" y="12311"/>
                  <a:pt x="20610" y="12204"/>
                </a:cubicBezTo>
                <a:cubicBezTo>
                  <a:pt x="20705" y="12073"/>
                  <a:pt x="20777" y="11954"/>
                  <a:pt x="20824" y="11883"/>
                </a:cubicBezTo>
                <a:cubicBezTo>
                  <a:pt x="21205" y="11763"/>
                  <a:pt x="21610" y="11644"/>
                  <a:pt x="22027" y="11502"/>
                </a:cubicBezTo>
                <a:lnTo>
                  <a:pt x="22027" y="11502"/>
                </a:lnTo>
                <a:cubicBezTo>
                  <a:pt x="21991" y="11585"/>
                  <a:pt x="21931" y="11728"/>
                  <a:pt x="21860" y="11918"/>
                </a:cubicBezTo>
                <a:cubicBezTo>
                  <a:pt x="21800" y="12085"/>
                  <a:pt x="21729" y="12275"/>
                  <a:pt x="21634" y="12490"/>
                </a:cubicBezTo>
                <a:lnTo>
                  <a:pt x="21634" y="12502"/>
                </a:lnTo>
                <a:cubicBezTo>
                  <a:pt x="21612" y="12496"/>
                  <a:pt x="21590" y="12493"/>
                  <a:pt x="21568" y="12493"/>
                </a:cubicBezTo>
                <a:cubicBezTo>
                  <a:pt x="20783" y="12493"/>
                  <a:pt x="20032" y="15985"/>
                  <a:pt x="18931" y="19241"/>
                </a:cubicBezTo>
                <a:cubicBezTo>
                  <a:pt x="17752" y="22681"/>
                  <a:pt x="18288" y="23277"/>
                  <a:pt x="18288" y="23277"/>
                </a:cubicBezTo>
                <a:cubicBezTo>
                  <a:pt x="18288" y="23277"/>
                  <a:pt x="18919" y="23015"/>
                  <a:pt x="20681" y="17550"/>
                </a:cubicBezTo>
                <a:cubicBezTo>
                  <a:pt x="22146" y="13073"/>
                  <a:pt x="21896" y="12561"/>
                  <a:pt x="21753" y="12514"/>
                </a:cubicBezTo>
                <a:cubicBezTo>
                  <a:pt x="21848" y="12299"/>
                  <a:pt x="21908" y="12121"/>
                  <a:pt x="21967" y="11954"/>
                </a:cubicBezTo>
                <a:cubicBezTo>
                  <a:pt x="22086" y="11644"/>
                  <a:pt x="22146" y="11466"/>
                  <a:pt x="22158" y="11466"/>
                </a:cubicBezTo>
                <a:cubicBezTo>
                  <a:pt x="22467" y="11371"/>
                  <a:pt x="22789" y="11263"/>
                  <a:pt x="23110" y="11180"/>
                </a:cubicBezTo>
                <a:lnTo>
                  <a:pt x="23110" y="11180"/>
                </a:lnTo>
                <a:cubicBezTo>
                  <a:pt x="23098" y="11251"/>
                  <a:pt x="23051" y="11418"/>
                  <a:pt x="23003" y="11644"/>
                </a:cubicBezTo>
                <a:cubicBezTo>
                  <a:pt x="22979" y="11740"/>
                  <a:pt x="22967" y="11859"/>
                  <a:pt x="22920" y="12013"/>
                </a:cubicBezTo>
                <a:cubicBezTo>
                  <a:pt x="22905" y="12011"/>
                  <a:pt x="22890" y="12010"/>
                  <a:pt x="22875" y="12010"/>
                </a:cubicBezTo>
                <a:cubicBezTo>
                  <a:pt x="22044" y="12010"/>
                  <a:pt x="21862" y="15623"/>
                  <a:pt x="21277" y="19098"/>
                </a:cubicBezTo>
                <a:cubicBezTo>
                  <a:pt x="20669" y="22681"/>
                  <a:pt x="21300" y="23170"/>
                  <a:pt x="21300" y="23170"/>
                </a:cubicBezTo>
                <a:cubicBezTo>
                  <a:pt x="21300" y="23170"/>
                  <a:pt x="21872" y="22801"/>
                  <a:pt x="22753" y="17133"/>
                </a:cubicBezTo>
                <a:cubicBezTo>
                  <a:pt x="23479" y="12502"/>
                  <a:pt x="23158" y="12013"/>
                  <a:pt x="23027" y="11990"/>
                </a:cubicBezTo>
                <a:cubicBezTo>
                  <a:pt x="23051" y="11871"/>
                  <a:pt x="23063" y="11752"/>
                  <a:pt x="23098" y="11656"/>
                </a:cubicBezTo>
                <a:cubicBezTo>
                  <a:pt x="23158" y="11335"/>
                  <a:pt x="23205" y="11156"/>
                  <a:pt x="23205" y="11144"/>
                </a:cubicBezTo>
                <a:cubicBezTo>
                  <a:pt x="24158" y="10859"/>
                  <a:pt x="25122" y="10561"/>
                  <a:pt x="26087" y="10287"/>
                </a:cubicBezTo>
                <a:lnTo>
                  <a:pt x="26087" y="10287"/>
                </a:lnTo>
                <a:cubicBezTo>
                  <a:pt x="26063" y="10359"/>
                  <a:pt x="26003" y="10501"/>
                  <a:pt x="25920" y="10680"/>
                </a:cubicBezTo>
                <a:cubicBezTo>
                  <a:pt x="25896" y="10775"/>
                  <a:pt x="25849" y="10882"/>
                  <a:pt x="25801" y="10978"/>
                </a:cubicBezTo>
                <a:cubicBezTo>
                  <a:pt x="25793" y="10977"/>
                  <a:pt x="25785" y="10977"/>
                  <a:pt x="25777" y="10977"/>
                </a:cubicBezTo>
                <a:cubicBezTo>
                  <a:pt x="24988" y="10977"/>
                  <a:pt x="24242" y="14464"/>
                  <a:pt x="23122" y="17740"/>
                </a:cubicBezTo>
                <a:cubicBezTo>
                  <a:pt x="21955" y="21181"/>
                  <a:pt x="22491" y="21777"/>
                  <a:pt x="22491" y="21777"/>
                </a:cubicBezTo>
                <a:cubicBezTo>
                  <a:pt x="22491" y="21777"/>
                  <a:pt x="23110" y="21503"/>
                  <a:pt x="24884" y="16038"/>
                </a:cubicBezTo>
                <a:cubicBezTo>
                  <a:pt x="26436" y="11278"/>
                  <a:pt x="26050" y="11013"/>
                  <a:pt x="25930" y="11013"/>
                </a:cubicBezTo>
                <a:cubicBezTo>
                  <a:pt x="25926" y="11013"/>
                  <a:pt x="25923" y="11013"/>
                  <a:pt x="25920" y="11013"/>
                </a:cubicBezTo>
                <a:cubicBezTo>
                  <a:pt x="25968" y="10906"/>
                  <a:pt x="26003" y="10823"/>
                  <a:pt x="26027" y="10728"/>
                </a:cubicBezTo>
                <a:cubicBezTo>
                  <a:pt x="26146" y="10418"/>
                  <a:pt x="26206" y="10239"/>
                  <a:pt x="26206" y="10239"/>
                </a:cubicBezTo>
                <a:lnTo>
                  <a:pt x="26194" y="10239"/>
                </a:lnTo>
                <a:cubicBezTo>
                  <a:pt x="26753" y="10073"/>
                  <a:pt x="27337" y="9894"/>
                  <a:pt x="27908" y="9727"/>
                </a:cubicBezTo>
                <a:lnTo>
                  <a:pt x="27908" y="9727"/>
                </a:lnTo>
                <a:cubicBezTo>
                  <a:pt x="27885" y="9811"/>
                  <a:pt x="27861" y="9906"/>
                  <a:pt x="27849" y="10025"/>
                </a:cubicBezTo>
                <a:cubicBezTo>
                  <a:pt x="27825" y="10120"/>
                  <a:pt x="27801" y="10228"/>
                  <a:pt x="27789" y="10347"/>
                </a:cubicBezTo>
                <a:cubicBezTo>
                  <a:pt x="26968" y="10370"/>
                  <a:pt x="26837" y="14002"/>
                  <a:pt x="26277" y="17455"/>
                </a:cubicBezTo>
                <a:cubicBezTo>
                  <a:pt x="25706" y="21038"/>
                  <a:pt x="26337" y="21538"/>
                  <a:pt x="26337" y="21538"/>
                </a:cubicBezTo>
                <a:cubicBezTo>
                  <a:pt x="26337" y="21538"/>
                  <a:pt x="26908" y="21157"/>
                  <a:pt x="27742" y="15478"/>
                </a:cubicBezTo>
                <a:cubicBezTo>
                  <a:pt x="28453" y="10728"/>
                  <a:pt x="28092" y="10363"/>
                  <a:pt x="27963" y="10363"/>
                </a:cubicBezTo>
                <a:cubicBezTo>
                  <a:pt x="27950" y="10363"/>
                  <a:pt x="27939" y="10367"/>
                  <a:pt x="27932" y="10370"/>
                </a:cubicBezTo>
                <a:cubicBezTo>
                  <a:pt x="27944" y="10275"/>
                  <a:pt x="27980" y="10168"/>
                  <a:pt x="27992" y="10073"/>
                </a:cubicBezTo>
                <a:cubicBezTo>
                  <a:pt x="28027" y="9930"/>
                  <a:pt x="28051" y="9811"/>
                  <a:pt x="28063" y="9716"/>
                </a:cubicBezTo>
                <a:lnTo>
                  <a:pt x="29635" y="9275"/>
                </a:lnTo>
                <a:lnTo>
                  <a:pt x="29551" y="9037"/>
                </a:lnTo>
                <a:cubicBezTo>
                  <a:pt x="29218" y="9132"/>
                  <a:pt x="28873" y="9227"/>
                  <a:pt x="28516" y="9335"/>
                </a:cubicBezTo>
                <a:cubicBezTo>
                  <a:pt x="28468" y="9287"/>
                  <a:pt x="28337" y="9168"/>
                  <a:pt x="28158" y="8977"/>
                </a:cubicBezTo>
                <a:cubicBezTo>
                  <a:pt x="28099" y="8918"/>
                  <a:pt x="28004" y="8835"/>
                  <a:pt x="27932" y="8751"/>
                </a:cubicBezTo>
                <a:cubicBezTo>
                  <a:pt x="28039" y="8739"/>
                  <a:pt x="28492" y="8465"/>
                  <a:pt x="24789" y="4417"/>
                </a:cubicBezTo>
                <a:cubicBezTo>
                  <a:pt x="20765" y="0"/>
                  <a:pt x="20038" y="0"/>
                  <a:pt x="20038" y="0"/>
                </a:cubicBezTo>
                <a:close/>
              </a:path>
            </a:pathLst>
          </a:custGeom>
          <a:solidFill>
            <a:srgbClr val="67B5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4" name="Google Shape;884;p23"/>
          <p:cNvSpPr/>
          <p:nvPr/>
        </p:nvSpPr>
        <p:spPr>
          <a:xfrm>
            <a:off x="6237105" y="6272001"/>
            <a:ext cx="5954975" cy="585985"/>
          </a:xfrm>
          <a:custGeom>
            <a:avLst/>
            <a:gdLst/>
            <a:ahLst/>
            <a:cxnLst/>
            <a:rect l="l" t="t" r="r" b="b"/>
            <a:pathLst>
              <a:path w="53984" h="8516" extrusionOk="0">
                <a:moveTo>
                  <a:pt x="46657" y="1"/>
                </a:moveTo>
                <a:cubicBezTo>
                  <a:pt x="46074" y="1"/>
                  <a:pt x="45488" y="51"/>
                  <a:pt x="44899" y="169"/>
                </a:cubicBezTo>
                <a:cubicBezTo>
                  <a:pt x="43542" y="431"/>
                  <a:pt x="42387" y="1407"/>
                  <a:pt x="41470" y="2038"/>
                </a:cubicBezTo>
                <a:cubicBezTo>
                  <a:pt x="39232" y="3574"/>
                  <a:pt x="37029" y="4872"/>
                  <a:pt x="33612" y="5336"/>
                </a:cubicBezTo>
                <a:cubicBezTo>
                  <a:pt x="32989" y="5416"/>
                  <a:pt x="32472" y="5460"/>
                  <a:pt x="31980" y="5460"/>
                </a:cubicBezTo>
                <a:cubicBezTo>
                  <a:pt x="31371" y="5460"/>
                  <a:pt x="30802" y="5392"/>
                  <a:pt x="30123" y="5241"/>
                </a:cubicBezTo>
                <a:cubicBezTo>
                  <a:pt x="29750" y="5162"/>
                  <a:pt x="28846" y="5072"/>
                  <a:pt x="27839" y="5072"/>
                </a:cubicBezTo>
                <a:cubicBezTo>
                  <a:pt x="26724" y="5072"/>
                  <a:pt x="25482" y="5182"/>
                  <a:pt x="24694" y="5538"/>
                </a:cubicBezTo>
                <a:cubicBezTo>
                  <a:pt x="23539" y="6071"/>
                  <a:pt x="22016" y="6265"/>
                  <a:pt x="20469" y="6265"/>
                </a:cubicBezTo>
                <a:cubicBezTo>
                  <a:pt x="19146" y="6265"/>
                  <a:pt x="17804" y="6123"/>
                  <a:pt x="16657" y="5931"/>
                </a:cubicBezTo>
                <a:cubicBezTo>
                  <a:pt x="14636" y="5589"/>
                  <a:pt x="12849" y="5387"/>
                  <a:pt x="11110" y="5387"/>
                </a:cubicBezTo>
                <a:cubicBezTo>
                  <a:pt x="8793" y="5387"/>
                  <a:pt x="6562" y="5746"/>
                  <a:pt x="3977" y="6610"/>
                </a:cubicBezTo>
                <a:cubicBezTo>
                  <a:pt x="2417" y="7134"/>
                  <a:pt x="1179" y="7801"/>
                  <a:pt x="0" y="8515"/>
                </a:cubicBezTo>
                <a:lnTo>
                  <a:pt x="53983" y="8515"/>
                </a:lnTo>
                <a:lnTo>
                  <a:pt x="53983" y="1574"/>
                </a:lnTo>
                <a:cubicBezTo>
                  <a:pt x="51696" y="973"/>
                  <a:pt x="49211" y="1"/>
                  <a:pt x="46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5" name="Google Shape;885;p23"/>
          <p:cNvSpPr/>
          <p:nvPr/>
        </p:nvSpPr>
        <p:spPr>
          <a:xfrm rot="10800000">
            <a:off x="18" y="3"/>
            <a:ext cx="3217316" cy="526796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64343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24"/>
          <p:cNvSpPr/>
          <p:nvPr/>
        </p:nvSpPr>
        <p:spPr>
          <a:xfrm rot="10800000" flipH="1">
            <a:off x="8658109" y="7"/>
            <a:ext cx="3533899" cy="864893"/>
          </a:xfrm>
          <a:custGeom>
            <a:avLst/>
            <a:gdLst/>
            <a:ahLst/>
            <a:cxnLst/>
            <a:rect l="l" t="t" r="r" b="b"/>
            <a:pathLst>
              <a:path w="18087" h="4414" extrusionOk="0">
                <a:moveTo>
                  <a:pt x="9433" y="1"/>
                </a:moveTo>
                <a:cubicBezTo>
                  <a:pt x="8856" y="1"/>
                  <a:pt x="8275" y="50"/>
                  <a:pt x="7692" y="163"/>
                </a:cubicBezTo>
                <a:cubicBezTo>
                  <a:pt x="6323" y="425"/>
                  <a:pt x="5180" y="1402"/>
                  <a:pt x="4263" y="2033"/>
                </a:cubicBezTo>
                <a:cubicBezTo>
                  <a:pt x="2918" y="2961"/>
                  <a:pt x="1584" y="3795"/>
                  <a:pt x="1" y="4414"/>
                </a:cubicBezTo>
                <a:lnTo>
                  <a:pt x="18086" y="4414"/>
                </a:lnTo>
                <a:lnTo>
                  <a:pt x="18086" y="4402"/>
                </a:lnTo>
                <a:lnTo>
                  <a:pt x="18086" y="1878"/>
                </a:lnTo>
                <a:cubicBezTo>
                  <a:pt x="15443" y="1377"/>
                  <a:pt x="12488" y="1"/>
                  <a:pt x="94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8" name="Google Shape;888;p24"/>
          <p:cNvGrpSpPr/>
          <p:nvPr/>
        </p:nvGrpSpPr>
        <p:grpSpPr>
          <a:xfrm rot="2064314">
            <a:off x="1963209" y="1575062"/>
            <a:ext cx="3663257" cy="3325185"/>
            <a:chOff x="747700" y="1105791"/>
            <a:chExt cx="2747649" cy="2494076"/>
          </a:xfrm>
        </p:grpSpPr>
        <p:sp>
          <p:nvSpPr>
            <p:cNvPr id="889" name="Google Shape;889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29" name="Google Shape;929;p24"/>
          <p:cNvGrpSpPr/>
          <p:nvPr/>
        </p:nvGrpSpPr>
        <p:grpSpPr>
          <a:xfrm rot="-9549054">
            <a:off x="7746341" y="3051049"/>
            <a:ext cx="3663449" cy="3325360"/>
            <a:chOff x="747700" y="1105791"/>
            <a:chExt cx="2747649" cy="2494076"/>
          </a:xfrm>
        </p:grpSpPr>
        <p:sp>
          <p:nvSpPr>
            <p:cNvPr id="930" name="Google Shape;930;p24"/>
            <p:cNvSpPr/>
            <p:nvPr/>
          </p:nvSpPr>
          <p:spPr>
            <a:xfrm>
              <a:off x="1853769" y="1486664"/>
              <a:ext cx="15296" cy="13674"/>
            </a:xfrm>
            <a:custGeom>
              <a:avLst/>
              <a:gdLst/>
              <a:ahLst/>
              <a:cxnLst/>
              <a:rect l="l" t="t" r="r" b="b"/>
              <a:pathLst>
                <a:path w="132" h="118" extrusionOk="0">
                  <a:moveTo>
                    <a:pt x="69" y="1"/>
                  </a:moveTo>
                  <a:cubicBezTo>
                    <a:pt x="61" y="1"/>
                    <a:pt x="54" y="2"/>
                    <a:pt x="48" y="6"/>
                  </a:cubicBezTo>
                  <a:cubicBezTo>
                    <a:pt x="24" y="17"/>
                    <a:pt x="0" y="53"/>
                    <a:pt x="24" y="77"/>
                  </a:cubicBezTo>
                  <a:cubicBezTo>
                    <a:pt x="24" y="104"/>
                    <a:pt x="37" y="117"/>
                    <a:pt x="64" y="117"/>
                  </a:cubicBezTo>
                  <a:cubicBezTo>
                    <a:pt x="73" y="117"/>
                    <a:pt x="84" y="116"/>
                    <a:pt x="96" y="113"/>
                  </a:cubicBezTo>
                  <a:cubicBezTo>
                    <a:pt x="119" y="89"/>
                    <a:pt x="131" y="65"/>
                    <a:pt x="119" y="29"/>
                  </a:cubicBezTo>
                  <a:cubicBezTo>
                    <a:pt x="111" y="12"/>
                    <a:pt x="89" y="1"/>
                    <a:pt x="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4"/>
            <p:cNvSpPr/>
            <p:nvPr/>
          </p:nvSpPr>
          <p:spPr>
            <a:xfrm>
              <a:off x="2005451" y="1551555"/>
              <a:ext cx="18077" cy="14485"/>
            </a:xfrm>
            <a:custGeom>
              <a:avLst/>
              <a:gdLst/>
              <a:ahLst/>
              <a:cxnLst/>
              <a:rect l="l" t="t" r="r" b="b"/>
              <a:pathLst>
                <a:path w="156" h="125" extrusionOk="0">
                  <a:moveTo>
                    <a:pt x="84" y="1"/>
                  </a:moveTo>
                  <a:cubicBezTo>
                    <a:pt x="77" y="1"/>
                    <a:pt x="69" y="2"/>
                    <a:pt x="60" y="5"/>
                  </a:cubicBezTo>
                  <a:cubicBezTo>
                    <a:pt x="25" y="17"/>
                    <a:pt x="1" y="53"/>
                    <a:pt x="25" y="88"/>
                  </a:cubicBezTo>
                  <a:cubicBezTo>
                    <a:pt x="37" y="112"/>
                    <a:pt x="60" y="124"/>
                    <a:pt x="96" y="124"/>
                  </a:cubicBezTo>
                  <a:cubicBezTo>
                    <a:pt x="144" y="112"/>
                    <a:pt x="156" y="88"/>
                    <a:pt x="144" y="53"/>
                  </a:cubicBezTo>
                  <a:cubicBezTo>
                    <a:pt x="126" y="16"/>
                    <a:pt x="107" y="1"/>
                    <a:pt x="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4"/>
            <p:cNvSpPr/>
            <p:nvPr/>
          </p:nvSpPr>
          <p:spPr>
            <a:xfrm>
              <a:off x="2956534" y="2220554"/>
              <a:ext cx="34647" cy="31287"/>
            </a:xfrm>
            <a:custGeom>
              <a:avLst/>
              <a:gdLst/>
              <a:ahLst/>
              <a:cxnLst/>
              <a:rect l="l" t="t" r="r" b="b"/>
              <a:pathLst>
                <a:path w="299" h="270" extrusionOk="0">
                  <a:moveTo>
                    <a:pt x="156" y="1"/>
                  </a:moveTo>
                  <a:cubicBezTo>
                    <a:pt x="135" y="1"/>
                    <a:pt x="114" y="6"/>
                    <a:pt x="96" y="17"/>
                  </a:cubicBezTo>
                  <a:cubicBezTo>
                    <a:pt x="36" y="53"/>
                    <a:pt x="0" y="124"/>
                    <a:pt x="36" y="196"/>
                  </a:cubicBezTo>
                  <a:cubicBezTo>
                    <a:pt x="53" y="239"/>
                    <a:pt x="96" y="270"/>
                    <a:pt x="149" y="270"/>
                  </a:cubicBezTo>
                  <a:cubicBezTo>
                    <a:pt x="170" y="270"/>
                    <a:pt x="192" y="265"/>
                    <a:pt x="215" y="255"/>
                  </a:cubicBezTo>
                  <a:cubicBezTo>
                    <a:pt x="274" y="232"/>
                    <a:pt x="298" y="160"/>
                    <a:pt x="274" y="77"/>
                  </a:cubicBezTo>
                  <a:cubicBezTo>
                    <a:pt x="250" y="27"/>
                    <a:pt x="202" y="1"/>
                    <a:pt x="1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4"/>
            <p:cNvSpPr/>
            <p:nvPr/>
          </p:nvSpPr>
          <p:spPr>
            <a:xfrm>
              <a:off x="3086200" y="2567951"/>
              <a:ext cx="55274" cy="48669"/>
            </a:xfrm>
            <a:custGeom>
              <a:avLst/>
              <a:gdLst/>
              <a:ahLst/>
              <a:cxnLst/>
              <a:rect l="l" t="t" r="r" b="b"/>
              <a:pathLst>
                <a:path w="477" h="420" extrusionOk="0">
                  <a:moveTo>
                    <a:pt x="238" y="1"/>
                  </a:moveTo>
                  <a:cubicBezTo>
                    <a:pt x="207" y="1"/>
                    <a:pt x="175" y="7"/>
                    <a:pt x="143" y="20"/>
                  </a:cubicBezTo>
                  <a:cubicBezTo>
                    <a:pt x="48" y="79"/>
                    <a:pt x="1" y="198"/>
                    <a:pt x="48" y="293"/>
                  </a:cubicBezTo>
                  <a:cubicBezTo>
                    <a:pt x="92" y="372"/>
                    <a:pt x="168" y="419"/>
                    <a:pt x="243" y="419"/>
                  </a:cubicBezTo>
                  <a:cubicBezTo>
                    <a:pt x="270" y="419"/>
                    <a:pt x="297" y="413"/>
                    <a:pt x="322" y="401"/>
                  </a:cubicBezTo>
                  <a:cubicBezTo>
                    <a:pt x="429" y="341"/>
                    <a:pt x="477" y="222"/>
                    <a:pt x="429" y="115"/>
                  </a:cubicBezTo>
                  <a:cubicBezTo>
                    <a:pt x="394" y="45"/>
                    <a:pt x="321" y="1"/>
                    <a:pt x="2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4"/>
            <p:cNvSpPr/>
            <p:nvPr/>
          </p:nvSpPr>
          <p:spPr>
            <a:xfrm>
              <a:off x="1906579" y="2283012"/>
              <a:ext cx="84359" cy="74973"/>
            </a:xfrm>
            <a:custGeom>
              <a:avLst/>
              <a:gdLst/>
              <a:ahLst/>
              <a:cxnLst/>
              <a:rect l="l" t="t" r="r" b="b"/>
              <a:pathLst>
                <a:path w="728" h="647" extrusionOk="0">
                  <a:moveTo>
                    <a:pt x="376" y="0"/>
                  </a:moveTo>
                  <a:cubicBezTo>
                    <a:pt x="325" y="0"/>
                    <a:pt x="274" y="13"/>
                    <a:pt x="227" y="38"/>
                  </a:cubicBezTo>
                  <a:cubicBezTo>
                    <a:pt x="60" y="109"/>
                    <a:pt x="1" y="300"/>
                    <a:pt x="72" y="467"/>
                  </a:cubicBezTo>
                  <a:cubicBezTo>
                    <a:pt x="122" y="583"/>
                    <a:pt x="235" y="647"/>
                    <a:pt x="352" y="647"/>
                  </a:cubicBezTo>
                  <a:cubicBezTo>
                    <a:pt x="403" y="647"/>
                    <a:pt x="454" y="635"/>
                    <a:pt x="501" y="609"/>
                  </a:cubicBezTo>
                  <a:cubicBezTo>
                    <a:pt x="668" y="538"/>
                    <a:pt x="727" y="347"/>
                    <a:pt x="656" y="181"/>
                  </a:cubicBezTo>
                  <a:cubicBezTo>
                    <a:pt x="606" y="65"/>
                    <a:pt x="492" y="0"/>
                    <a:pt x="3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4"/>
            <p:cNvSpPr/>
            <p:nvPr/>
          </p:nvSpPr>
          <p:spPr>
            <a:xfrm>
              <a:off x="2415740" y="2941073"/>
              <a:ext cx="62110" cy="54115"/>
            </a:xfrm>
            <a:custGeom>
              <a:avLst/>
              <a:gdLst/>
              <a:ahLst/>
              <a:cxnLst/>
              <a:rect l="l" t="t" r="r" b="b"/>
              <a:pathLst>
                <a:path w="536" h="467" extrusionOk="0">
                  <a:moveTo>
                    <a:pt x="263" y="1"/>
                  </a:moveTo>
                  <a:cubicBezTo>
                    <a:pt x="226" y="1"/>
                    <a:pt x="190" y="9"/>
                    <a:pt x="155" y="26"/>
                  </a:cubicBezTo>
                  <a:cubicBezTo>
                    <a:pt x="60" y="86"/>
                    <a:pt x="0" y="217"/>
                    <a:pt x="60" y="336"/>
                  </a:cubicBezTo>
                  <a:cubicBezTo>
                    <a:pt x="103" y="414"/>
                    <a:pt x="184" y="467"/>
                    <a:pt x="271" y="467"/>
                  </a:cubicBezTo>
                  <a:cubicBezTo>
                    <a:pt x="304" y="467"/>
                    <a:pt x="337" y="459"/>
                    <a:pt x="369" y="443"/>
                  </a:cubicBezTo>
                  <a:cubicBezTo>
                    <a:pt x="476" y="383"/>
                    <a:pt x="536" y="252"/>
                    <a:pt x="476" y="133"/>
                  </a:cubicBezTo>
                  <a:cubicBezTo>
                    <a:pt x="434" y="49"/>
                    <a:pt x="350" y="1"/>
                    <a:pt x="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4"/>
            <p:cNvSpPr/>
            <p:nvPr/>
          </p:nvSpPr>
          <p:spPr>
            <a:xfrm>
              <a:off x="2625360" y="2598659"/>
              <a:ext cx="31866" cy="25725"/>
            </a:xfrm>
            <a:custGeom>
              <a:avLst/>
              <a:gdLst/>
              <a:ahLst/>
              <a:cxnLst/>
              <a:rect l="l" t="t" r="r" b="b"/>
              <a:pathLst>
                <a:path w="275" h="222" extrusionOk="0">
                  <a:moveTo>
                    <a:pt x="126" y="1"/>
                  </a:moveTo>
                  <a:cubicBezTo>
                    <a:pt x="115" y="1"/>
                    <a:pt x="104" y="2"/>
                    <a:pt x="96" y="5"/>
                  </a:cubicBezTo>
                  <a:cubicBezTo>
                    <a:pt x="37" y="28"/>
                    <a:pt x="1" y="88"/>
                    <a:pt x="37" y="148"/>
                  </a:cubicBezTo>
                  <a:cubicBezTo>
                    <a:pt x="54" y="191"/>
                    <a:pt x="90" y="221"/>
                    <a:pt x="131" y="221"/>
                  </a:cubicBezTo>
                  <a:cubicBezTo>
                    <a:pt x="147" y="221"/>
                    <a:pt x="163" y="217"/>
                    <a:pt x="180" y="207"/>
                  </a:cubicBezTo>
                  <a:cubicBezTo>
                    <a:pt x="239" y="183"/>
                    <a:pt x="275" y="124"/>
                    <a:pt x="239" y="64"/>
                  </a:cubicBezTo>
                  <a:cubicBezTo>
                    <a:pt x="221" y="18"/>
                    <a:pt x="166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4"/>
            <p:cNvSpPr/>
            <p:nvPr/>
          </p:nvSpPr>
          <p:spPr>
            <a:xfrm>
              <a:off x="2746798" y="2622297"/>
              <a:ext cx="30476" cy="26304"/>
            </a:xfrm>
            <a:custGeom>
              <a:avLst/>
              <a:gdLst/>
              <a:ahLst/>
              <a:cxnLst/>
              <a:rect l="l" t="t" r="r" b="b"/>
              <a:pathLst>
                <a:path w="263" h="227" extrusionOk="0">
                  <a:moveTo>
                    <a:pt x="108" y="1"/>
                  </a:moveTo>
                  <a:cubicBezTo>
                    <a:pt x="100" y="1"/>
                    <a:pt x="92" y="1"/>
                    <a:pt x="84" y="3"/>
                  </a:cubicBezTo>
                  <a:cubicBezTo>
                    <a:pt x="24" y="27"/>
                    <a:pt x="1" y="98"/>
                    <a:pt x="24" y="158"/>
                  </a:cubicBezTo>
                  <a:cubicBezTo>
                    <a:pt x="33" y="202"/>
                    <a:pt x="81" y="227"/>
                    <a:pt x="130" y="227"/>
                  </a:cubicBezTo>
                  <a:cubicBezTo>
                    <a:pt x="147" y="227"/>
                    <a:pt x="164" y="224"/>
                    <a:pt x="179" y="217"/>
                  </a:cubicBezTo>
                  <a:cubicBezTo>
                    <a:pt x="239" y="205"/>
                    <a:pt x="263" y="122"/>
                    <a:pt x="239" y="63"/>
                  </a:cubicBezTo>
                  <a:cubicBezTo>
                    <a:pt x="208" y="32"/>
                    <a:pt x="159" y="1"/>
                    <a:pt x="1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4"/>
            <p:cNvSpPr/>
            <p:nvPr/>
          </p:nvSpPr>
          <p:spPr>
            <a:xfrm>
              <a:off x="2299863" y="2547325"/>
              <a:ext cx="48321" cy="41716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212" y="0"/>
                  </a:moveTo>
                  <a:cubicBezTo>
                    <a:pt x="185" y="0"/>
                    <a:pt x="157" y="6"/>
                    <a:pt x="131" y="19"/>
                  </a:cubicBezTo>
                  <a:cubicBezTo>
                    <a:pt x="48" y="55"/>
                    <a:pt x="0" y="162"/>
                    <a:pt x="48" y="257"/>
                  </a:cubicBezTo>
                  <a:cubicBezTo>
                    <a:pt x="74" y="318"/>
                    <a:pt x="137" y="359"/>
                    <a:pt x="207" y="359"/>
                  </a:cubicBezTo>
                  <a:cubicBezTo>
                    <a:pt x="233" y="359"/>
                    <a:pt x="260" y="354"/>
                    <a:pt x="286" y="341"/>
                  </a:cubicBezTo>
                  <a:cubicBezTo>
                    <a:pt x="369" y="293"/>
                    <a:pt x="417" y="198"/>
                    <a:pt x="369" y="102"/>
                  </a:cubicBezTo>
                  <a:cubicBezTo>
                    <a:pt x="352" y="42"/>
                    <a:pt x="284" y="0"/>
                    <a:pt x="2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4"/>
            <p:cNvSpPr/>
            <p:nvPr/>
          </p:nvSpPr>
          <p:spPr>
            <a:xfrm>
              <a:off x="3288984" y="2452654"/>
              <a:ext cx="27695" cy="23523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19" y="0"/>
                  </a:moveTo>
                  <a:cubicBezTo>
                    <a:pt x="106" y="0"/>
                    <a:pt x="94" y="4"/>
                    <a:pt x="84" y="15"/>
                  </a:cubicBezTo>
                  <a:cubicBezTo>
                    <a:pt x="37" y="38"/>
                    <a:pt x="1" y="98"/>
                    <a:pt x="37" y="146"/>
                  </a:cubicBezTo>
                  <a:cubicBezTo>
                    <a:pt x="54" y="180"/>
                    <a:pt x="91" y="202"/>
                    <a:pt x="128" y="202"/>
                  </a:cubicBezTo>
                  <a:cubicBezTo>
                    <a:pt x="141" y="202"/>
                    <a:pt x="155" y="200"/>
                    <a:pt x="168" y="193"/>
                  </a:cubicBezTo>
                  <a:cubicBezTo>
                    <a:pt x="215" y="157"/>
                    <a:pt x="239" y="98"/>
                    <a:pt x="215" y="62"/>
                  </a:cubicBezTo>
                  <a:cubicBezTo>
                    <a:pt x="190" y="28"/>
                    <a:pt x="152" y="0"/>
                    <a:pt x="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4"/>
            <p:cNvSpPr/>
            <p:nvPr/>
          </p:nvSpPr>
          <p:spPr>
            <a:xfrm>
              <a:off x="3323515" y="2324611"/>
              <a:ext cx="16686" cy="12978"/>
            </a:xfrm>
            <a:custGeom>
              <a:avLst/>
              <a:gdLst/>
              <a:ahLst/>
              <a:cxnLst/>
              <a:rect l="l" t="t" r="r" b="b"/>
              <a:pathLst>
                <a:path w="144" h="112" extrusionOk="0">
                  <a:moveTo>
                    <a:pt x="48" y="0"/>
                  </a:moveTo>
                  <a:cubicBezTo>
                    <a:pt x="24" y="12"/>
                    <a:pt x="0" y="48"/>
                    <a:pt x="24" y="72"/>
                  </a:cubicBezTo>
                  <a:cubicBezTo>
                    <a:pt x="33" y="99"/>
                    <a:pt x="49" y="112"/>
                    <a:pt x="71" y="112"/>
                  </a:cubicBezTo>
                  <a:cubicBezTo>
                    <a:pt x="79" y="112"/>
                    <a:pt x="87" y="110"/>
                    <a:pt x="96" y="108"/>
                  </a:cubicBezTo>
                  <a:cubicBezTo>
                    <a:pt x="120" y="96"/>
                    <a:pt x="143" y="60"/>
                    <a:pt x="120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4"/>
            <p:cNvSpPr/>
            <p:nvPr/>
          </p:nvSpPr>
          <p:spPr>
            <a:xfrm>
              <a:off x="3192459" y="2255665"/>
              <a:ext cx="13905" cy="11588"/>
            </a:xfrm>
            <a:custGeom>
              <a:avLst/>
              <a:gdLst/>
              <a:ahLst/>
              <a:cxnLst/>
              <a:rect l="l" t="t" r="r" b="b"/>
              <a:pathLst>
                <a:path w="120" h="100" extrusionOk="0">
                  <a:moveTo>
                    <a:pt x="48" y="0"/>
                  </a:moveTo>
                  <a:cubicBezTo>
                    <a:pt x="24" y="0"/>
                    <a:pt x="0" y="36"/>
                    <a:pt x="24" y="60"/>
                  </a:cubicBezTo>
                  <a:cubicBezTo>
                    <a:pt x="24" y="86"/>
                    <a:pt x="38" y="100"/>
                    <a:pt x="59" y="100"/>
                  </a:cubicBezTo>
                  <a:cubicBezTo>
                    <a:pt x="67" y="100"/>
                    <a:pt x="75" y="98"/>
                    <a:pt x="84" y="95"/>
                  </a:cubicBezTo>
                  <a:cubicBezTo>
                    <a:pt x="108" y="95"/>
                    <a:pt x="119" y="60"/>
                    <a:pt x="108" y="36"/>
                  </a:cubicBezTo>
                  <a:cubicBezTo>
                    <a:pt x="108" y="12"/>
                    <a:pt x="84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4"/>
            <p:cNvSpPr/>
            <p:nvPr/>
          </p:nvSpPr>
          <p:spPr>
            <a:xfrm>
              <a:off x="2589554" y="2128433"/>
              <a:ext cx="34531" cy="30360"/>
            </a:xfrm>
            <a:custGeom>
              <a:avLst/>
              <a:gdLst/>
              <a:ahLst/>
              <a:cxnLst/>
              <a:rect l="l" t="t" r="r" b="b"/>
              <a:pathLst>
                <a:path w="298" h="262" extrusionOk="0">
                  <a:moveTo>
                    <a:pt x="149" y="0"/>
                  </a:moveTo>
                  <a:cubicBezTo>
                    <a:pt x="129" y="0"/>
                    <a:pt x="107" y="5"/>
                    <a:pt x="84" y="15"/>
                  </a:cubicBezTo>
                  <a:cubicBezTo>
                    <a:pt x="24" y="38"/>
                    <a:pt x="0" y="134"/>
                    <a:pt x="24" y="193"/>
                  </a:cubicBezTo>
                  <a:cubicBezTo>
                    <a:pt x="51" y="237"/>
                    <a:pt x="103" y="262"/>
                    <a:pt x="153" y="262"/>
                  </a:cubicBezTo>
                  <a:cubicBezTo>
                    <a:pt x="170" y="262"/>
                    <a:pt x="187" y="259"/>
                    <a:pt x="203" y="253"/>
                  </a:cubicBezTo>
                  <a:cubicBezTo>
                    <a:pt x="262" y="217"/>
                    <a:pt x="298" y="134"/>
                    <a:pt x="262" y="74"/>
                  </a:cubicBezTo>
                  <a:cubicBezTo>
                    <a:pt x="245" y="31"/>
                    <a:pt x="203" y="0"/>
                    <a:pt x="1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4"/>
            <p:cNvSpPr/>
            <p:nvPr/>
          </p:nvSpPr>
          <p:spPr>
            <a:xfrm>
              <a:off x="2050150" y="1989960"/>
              <a:ext cx="49711" cy="43802"/>
            </a:xfrm>
            <a:custGeom>
              <a:avLst/>
              <a:gdLst/>
              <a:ahLst/>
              <a:cxnLst/>
              <a:rect l="l" t="t" r="r" b="b"/>
              <a:pathLst>
                <a:path w="429" h="378" extrusionOk="0">
                  <a:moveTo>
                    <a:pt x="215" y="0"/>
                  </a:moveTo>
                  <a:cubicBezTo>
                    <a:pt x="189" y="0"/>
                    <a:pt x="160" y="6"/>
                    <a:pt x="131" y="19"/>
                  </a:cubicBezTo>
                  <a:cubicBezTo>
                    <a:pt x="36" y="67"/>
                    <a:pt x="0" y="186"/>
                    <a:pt x="36" y="269"/>
                  </a:cubicBezTo>
                  <a:cubicBezTo>
                    <a:pt x="71" y="340"/>
                    <a:pt x="146" y="378"/>
                    <a:pt x="222" y="378"/>
                  </a:cubicBezTo>
                  <a:cubicBezTo>
                    <a:pt x="247" y="378"/>
                    <a:pt x="273" y="373"/>
                    <a:pt x="298" y="364"/>
                  </a:cubicBezTo>
                  <a:cubicBezTo>
                    <a:pt x="381" y="317"/>
                    <a:pt x="429" y="198"/>
                    <a:pt x="381" y="102"/>
                  </a:cubicBezTo>
                  <a:cubicBezTo>
                    <a:pt x="346" y="42"/>
                    <a:pt x="287" y="0"/>
                    <a:pt x="2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4"/>
            <p:cNvSpPr/>
            <p:nvPr/>
          </p:nvSpPr>
          <p:spPr>
            <a:xfrm>
              <a:off x="2443318" y="2214529"/>
              <a:ext cx="30476" cy="27115"/>
            </a:xfrm>
            <a:custGeom>
              <a:avLst/>
              <a:gdLst/>
              <a:ahLst/>
              <a:cxnLst/>
              <a:rect l="l" t="t" r="r" b="b"/>
              <a:pathLst>
                <a:path w="263" h="234" extrusionOk="0">
                  <a:moveTo>
                    <a:pt x="129" y="1"/>
                  </a:moveTo>
                  <a:cubicBezTo>
                    <a:pt x="114" y="1"/>
                    <a:pt x="99" y="4"/>
                    <a:pt x="84" y="10"/>
                  </a:cubicBezTo>
                  <a:cubicBezTo>
                    <a:pt x="24" y="45"/>
                    <a:pt x="0" y="105"/>
                    <a:pt x="24" y="165"/>
                  </a:cubicBezTo>
                  <a:cubicBezTo>
                    <a:pt x="42" y="209"/>
                    <a:pt x="79" y="233"/>
                    <a:pt x="126" y="233"/>
                  </a:cubicBezTo>
                  <a:cubicBezTo>
                    <a:pt x="143" y="233"/>
                    <a:pt x="160" y="230"/>
                    <a:pt x="179" y="224"/>
                  </a:cubicBezTo>
                  <a:cubicBezTo>
                    <a:pt x="238" y="188"/>
                    <a:pt x="262" y="129"/>
                    <a:pt x="238" y="69"/>
                  </a:cubicBezTo>
                  <a:cubicBezTo>
                    <a:pt x="212" y="25"/>
                    <a:pt x="172" y="1"/>
                    <a:pt x="1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4"/>
            <p:cNvSpPr/>
            <p:nvPr/>
          </p:nvSpPr>
          <p:spPr>
            <a:xfrm>
              <a:off x="2626750" y="2305260"/>
              <a:ext cx="34647" cy="30708"/>
            </a:xfrm>
            <a:custGeom>
              <a:avLst/>
              <a:gdLst/>
              <a:ahLst/>
              <a:cxnLst/>
              <a:rect l="l" t="t" r="r" b="b"/>
              <a:pathLst>
                <a:path w="299" h="265" extrusionOk="0">
                  <a:moveTo>
                    <a:pt x="163" y="0"/>
                  </a:moveTo>
                  <a:cubicBezTo>
                    <a:pt x="140" y="0"/>
                    <a:pt x="116" y="8"/>
                    <a:pt x="96" y="24"/>
                  </a:cubicBezTo>
                  <a:cubicBezTo>
                    <a:pt x="37" y="48"/>
                    <a:pt x="1" y="132"/>
                    <a:pt x="37" y="191"/>
                  </a:cubicBezTo>
                  <a:cubicBezTo>
                    <a:pt x="54" y="234"/>
                    <a:pt x="109" y="265"/>
                    <a:pt x="160" y="265"/>
                  </a:cubicBezTo>
                  <a:cubicBezTo>
                    <a:pt x="180" y="265"/>
                    <a:pt x="199" y="261"/>
                    <a:pt x="215" y="251"/>
                  </a:cubicBezTo>
                  <a:cubicBezTo>
                    <a:pt x="275" y="227"/>
                    <a:pt x="298" y="144"/>
                    <a:pt x="275" y="84"/>
                  </a:cubicBezTo>
                  <a:cubicBezTo>
                    <a:pt x="251" y="29"/>
                    <a:pt x="207" y="0"/>
                    <a:pt x="1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4"/>
            <p:cNvSpPr/>
            <p:nvPr/>
          </p:nvSpPr>
          <p:spPr>
            <a:xfrm>
              <a:off x="1215377" y="2841999"/>
              <a:ext cx="2897" cy="4172"/>
            </a:xfrm>
            <a:custGeom>
              <a:avLst/>
              <a:gdLst/>
              <a:ahLst/>
              <a:cxnLst/>
              <a:rect l="l" t="t" r="r" b="b"/>
              <a:pathLst>
                <a:path w="25" h="36" extrusionOk="0">
                  <a:moveTo>
                    <a:pt x="13" y="0"/>
                  </a:moveTo>
                  <a:cubicBezTo>
                    <a:pt x="1" y="0"/>
                    <a:pt x="1" y="12"/>
                    <a:pt x="1" y="12"/>
                  </a:cubicBezTo>
                  <a:cubicBezTo>
                    <a:pt x="1" y="36"/>
                    <a:pt x="13" y="36"/>
                    <a:pt x="13" y="36"/>
                  </a:cubicBezTo>
                  <a:cubicBezTo>
                    <a:pt x="25" y="36"/>
                    <a:pt x="25" y="12"/>
                    <a:pt x="25" y="12"/>
                  </a:cubicBezTo>
                  <a:cubicBezTo>
                    <a:pt x="25" y="0"/>
                    <a:pt x="13" y="0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4"/>
            <p:cNvSpPr/>
            <p:nvPr/>
          </p:nvSpPr>
          <p:spPr>
            <a:xfrm>
              <a:off x="1520363" y="3032384"/>
              <a:ext cx="37313" cy="32562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69" y="0"/>
                  </a:moveTo>
                  <a:cubicBezTo>
                    <a:pt x="152" y="0"/>
                    <a:pt x="136" y="4"/>
                    <a:pt x="119" y="12"/>
                  </a:cubicBezTo>
                  <a:cubicBezTo>
                    <a:pt x="48" y="36"/>
                    <a:pt x="0" y="119"/>
                    <a:pt x="24" y="191"/>
                  </a:cubicBezTo>
                  <a:cubicBezTo>
                    <a:pt x="53" y="240"/>
                    <a:pt x="106" y="280"/>
                    <a:pt x="164" y="280"/>
                  </a:cubicBezTo>
                  <a:cubicBezTo>
                    <a:pt x="177" y="280"/>
                    <a:pt x="190" y="278"/>
                    <a:pt x="202" y="274"/>
                  </a:cubicBezTo>
                  <a:cubicBezTo>
                    <a:pt x="286" y="250"/>
                    <a:pt x="321" y="179"/>
                    <a:pt x="298" y="95"/>
                  </a:cubicBezTo>
                  <a:cubicBezTo>
                    <a:pt x="270" y="41"/>
                    <a:pt x="222" y="0"/>
                    <a:pt x="1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4"/>
            <p:cNvSpPr/>
            <p:nvPr/>
          </p:nvSpPr>
          <p:spPr>
            <a:xfrm>
              <a:off x="1409933" y="2653816"/>
              <a:ext cx="56664" cy="49480"/>
            </a:xfrm>
            <a:custGeom>
              <a:avLst/>
              <a:gdLst/>
              <a:ahLst/>
              <a:cxnLst/>
              <a:rect l="l" t="t" r="r" b="b"/>
              <a:pathLst>
                <a:path w="489" h="427" extrusionOk="0">
                  <a:moveTo>
                    <a:pt x="255" y="0"/>
                  </a:moveTo>
                  <a:cubicBezTo>
                    <a:pt x="230" y="0"/>
                    <a:pt x="204" y="6"/>
                    <a:pt x="179" y="17"/>
                  </a:cubicBezTo>
                  <a:cubicBezTo>
                    <a:pt x="60" y="64"/>
                    <a:pt x="1" y="184"/>
                    <a:pt x="48" y="291"/>
                  </a:cubicBezTo>
                  <a:cubicBezTo>
                    <a:pt x="68" y="372"/>
                    <a:pt x="158" y="427"/>
                    <a:pt x="257" y="427"/>
                  </a:cubicBezTo>
                  <a:cubicBezTo>
                    <a:pt x="275" y="427"/>
                    <a:pt x="292" y="425"/>
                    <a:pt x="310" y="422"/>
                  </a:cubicBezTo>
                  <a:cubicBezTo>
                    <a:pt x="429" y="374"/>
                    <a:pt x="489" y="255"/>
                    <a:pt x="441" y="148"/>
                  </a:cubicBezTo>
                  <a:cubicBezTo>
                    <a:pt x="414" y="57"/>
                    <a:pt x="337" y="0"/>
                    <a:pt x="2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4"/>
            <p:cNvSpPr/>
            <p:nvPr/>
          </p:nvSpPr>
          <p:spPr>
            <a:xfrm>
              <a:off x="1202978" y="3012221"/>
              <a:ext cx="84243" cy="74857"/>
            </a:xfrm>
            <a:custGeom>
              <a:avLst/>
              <a:gdLst/>
              <a:ahLst/>
              <a:cxnLst/>
              <a:rect l="l" t="t" r="r" b="b"/>
              <a:pathLst>
                <a:path w="727" h="646" extrusionOk="0">
                  <a:moveTo>
                    <a:pt x="362" y="0"/>
                  </a:moveTo>
                  <a:cubicBezTo>
                    <a:pt x="324" y="0"/>
                    <a:pt x="287" y="6"/>
                    <a:pt x="251" y="19"/>
                  </a:cubicBezTo>
                  <a:cubicBezTo>
                    <a:pt x="84" y="79"/>
                    <a:pt x="1" y="269"/>
                    <a:pt x="60" y="436"/>
                  </a:cubicBezTo>
                  <a:cubicBezTo>
                    <a:pt x="107" y="566"/>
                    <a:pt x="233" y="646"/>
                    <a:pt x="366" y="646"/>
                  </a:cubicBezTo>
                  <a:cubicBezTo>
                    <a:pt x="403" y="646"/>
                    <a:pt x="440" y="640"/>
                    <a:pt x="477" y="627"/>
                  </a:cubicBezTo>
                  <a:cubicBezTo>
                    <a:pt x="632" y="567"/>
                    <a:pt x="727" y="377"/>
                    <a:pt x="667" y="210"/>
                  </a:cubicBezTo>
                  <a:cubicBezTo>
                    <a:pt x="621" y="80"/>
                    <a:pt x="494" y="0"/>
                    <a:pt x="3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4"/>
            <p:cNvSpPr/>
            <p:nvPr/>
          </p:nvSpPr>
          <p:spPr>
            <a:xfrm>
              <a:off x="1447129" y="3088352"/>
              <a:ext cx="55389" cy="49596"/>
            </a:xfrm>
            <a:custGeom>
              <a:avLst/>
              <a:gdLst/>
              <a:ahLst/>
              <a:cxnLst/>
              <a:rect l="l" t="t" r="r" b="b"/>
              <a:pathLst>
                <a:path w="478" h="428" extrusionOk="0">
                  <a:moveTo>
                    <a:pt x="257" y="1"/>
                  </a:moveTo>
                  <a:cubicBezTo>
                    <a:pt x="231" y="1"/>
                    <a:pt x="205" y="6"/>
                    <a:pt x="180" y="17"/>
                  </a:cubicBezTo>
                  <a:cubicBezTo>
                    <a:pt x="61" y="53"/>
                    <a:pt x="1" y="184"/>
                    <a:pt x="49" y="291"/>
                  </a:cubicBezTo>
                  <a:cubicBezTo>
                    <a:pt x="89" y="372"/>
                    <a:pt x="181" y="427"/>
                    <a:pt x="274" y="427"/>
                  </a:cubicBezTo>
                  <a:cubicBezTo>
                    <a:pt x="290" y="427"/>
                    <a:pt x="306" y="426"/>
                    <a:pt x="322" y="422"/>
                  </a:cubicBezTo>
                  <a:cubicBezTo>
                    <a:pt x="442" y="386"/>
                    <a:pt x="477" y="267"/>
                    <a:pt x="453" y="148"/>
                  </a:cubicBezTo>
                  <a:cubicBezTo>
                    <a:pt x="426" y="57"/>
                    <a:pt x="343" y="1"/>
                    <a:pt x="2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4"/>
            <p:cNvSpPr/>
            <p:nvPr/>
          </p:nvSpPr>
          <p:spPr>
            <a:xfrm>
              <a:off x="1684444" y="3062512"/>
              <a:ext cx="62226" cy="54694"/>
            </a:xfrm>
            <a:custGeom>
              <a:avLst/>
              <a:gdLst/>
              <a:ahLst/>
              <a:cxnLst/>
              <a:rect l="l" t="t" r="r" b="b"/>
              <a:pathLst>
                <a:path w="537" h="472" extrusionOk="0">
                  <a:moveTo>
                    <a:pt x="262" y="0"/>
                  </a:moveTo>
                  <a:cubicBezTo>
                    <a:pt x="238" y="0"/>
                    <a:pt x="215" y="5"/>
                    <a:pt x="191" y="14"/>
                  </a:cubicBezTo>
                  <a:cubicBezTo>
                    <a:pt x="72" y="62"/>
                    <a:pt x="1" y="193"/>
                    <a:pt x="37" y="312"/>
                  </a:cubicBezTo>
                  <a:cubicBezTo>
                    <a:pt x="77" y="413"/>
                    <a:pt x="179" y="472"/>
                    <a:pt x="282" y="472"/>
                  </a:cubicBezTo>
                  <a:cubicBezTo>
                    <a:pt x="299" y="472"/>
                    <a:pt x="317" y="470"/>
                    <a:pt x="334" y="467"/>
                  </a:cubicBezTo>
                  <a:cubicBezTo>
                    <a:pt x="453" y="419"/>
                    <a:pt x="537" y="288"/>
                    <a:pt x="489" y="169"/>
                  </a:cubicBezTo>
                  <a:cubicBezTo>
                    <a:pt x="451" y="73"/>
                    <a:pt x="358" y="0"/>
                    <a:pt x="2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4"/>
            <p:cNvSpPr/>
            <p:nvPr/>
          </p:nvSpPr>
          <p:spPr>
            <a:xfrm>
              <a:off x="1603099" y="2823690"/>
              <a:ext cx="62226" cy="54578"/>
            </a:xfrm>
            <a:custGeom>
              <a:avLst/>
              <a:gdLst/>
              <a:ahLst/>
              <a:cxnLst/>
              <a:rect l="l" t="t" r="r" b="b"/>
              <a:pathLst>
                <a:path w="537" h="471" extrusionOk="0">
                  <a:moveTo>
                    <a:pt x="268" y="0"/>
                  </a:moveTo>
                  <a:cubicBezTo>
                    <a:pt x="242" y="0"/>
                    <a:pt x="216" y="5"/>
                    <a:pt x="191" y="15"/>
                  </a:cubicBezTo>
                  <a:cubicBezTo>
                    <a:pt x="72" y="51"/>
                    <a:pt x="0" y="194"/>
                    <a:pt x="36" y="313"/>
                  </a:cubicBezTo>
                  <a:cubicBezTo>
                    <a:pt x="64" y="407"/>
                    <a:pt x="151" y="471"/>
                    <a:pt x="251" y="471"/>
                  </a:cubicBezTo>
                  <a:cubicBezTo>
                    <a:pt x="278" y="471"/>
                    <a:pt x="306" y="466"/>
                    <a:pt x="334" y="456"/>
                  </a:cubicBezTo>
                  <a:cubicBezTo>
                    <a:pt x="465" y="408"/>
                    <a:pt x="536" y="277"/>
                    <a:pt x="489" y="158"/>
                  </a:cubicBezTo>
                  <a:cubicBezTo>
                    <a:pt x="451" y="65"/>
                    <a:pt x="362" y="0"/>
                    <a:pt x="2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4"/>
            <p:cNvSpPr/>
            <p:nvPr/>
          </p:nvSpPr>
          <p:spPr>
            <a:xfrm>
              <a:off x="991851" y="2636898"/>
              <a:ext cx="87024" cy="76363"/>
            </a:xfrm>
            <a:custGeom>
              <a:avLst/>
              <a:gdLst/>
              <a:ahLst/>
              <a:cxnLst/>
              <a:rect l="l" t="t" r="r" b="b"/>
              <a:pathLst>
                <a:path w="751" h="659" extrusionOk="0">
                  <a:moveTo>
                    <a:pt x="389" y="1"/>
                  </a:moveTo>
                  <a:cubicBezTo>
                    <a:pt x="352" y="1"/>
                    <a:pt x="313" y="7"/>
                    <a:pt x="275" y="20"/>
                  </a:cubicBezTo>
                  <a:cubicBezTo>
                    <a:pt x="96" y="79"/>
                    <a:pt x="1" y="258"/>
                    <a:pt x="60" y="437"/>
                  </a:cubicBezTo>
                  <a:cubicBezTo>
                    <a:pt x="107" y="577"/>
                    <a:pt x="242" y="658"/>
                    <a:pt x="372" y="658"/>
                  </a:cubicBezTo>
                  <a:cubicBezTo>
                    <a:pt x="408" y="658"/>
                    <a:pt x="444" y="652"/>
                    <a:pt x="477" y="639"/>
                  </a:cubicBezTo>
                  <a:cubicBezTo>
                    <a:pt x="656" y="580"/>
                    <a:pt x="751" y="401"/>
                    <a:pt x="691" y="222"/>
                  </a:cubicBezTo>
                  <a:cubicBezTo>
                    <a:pt x="645" y="82"/>
                    <a:pt x="525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4"/>
            <p:cNvSpPr/>
            <p:nvPr/>
          </p:nvSpPr>
          <p:spPr>
            <a:xfrm>
              <a:off x="1895571" y="2698196"/>
              <a:ext cx="30476" cy="26999"/>
            </a:xfrm>
            <a:custGeom>
              <a:avLst/>
              <a:gdLst/>
              <a:ahLst/>
              <a:cxnLst/>
              <a:rect l="l" t="t" r="r" b="b"/>
              <a:pathLst>
                <a:path w="263" h="233" extrusionOk="0">
                  <a:moveTo>
                    <a:pt x="119" y="1"/>
                  </a:moveTo>
                  <a:cubicBezTo>
                    <a:pt x="111" y="1"/>
                    <a:pt x="103" y="1"/>
                    <a:pt x="96" y="3"/>
                  </a:cubicBezTo>
                  <a:cubicBezTo>
                    <a:pt x="36" y="39"/>
                    <a:pt x="1" y="98"/>
                    <a:pt x="24" y="158"/>
                  </a:cubicBezTo>
                  <a:cubicBezTo>
                    <a:pt x="44" y="207"/>
                    <a:pt x="89" y="232"/>
                    <a:pt x="138" y="232"/>
                  </a:cubicBezTo>
                  <a:cubicBezTo>
                    <a:pt x="147" y="232"/>
                    <a:pt x="157" y="231"/>
                    <a:pt x="167" y="229"/>
                  </a:cubicBezTo>
                  <a:cubicBezTo>
                    <a:pt x="227" y="205"/>
                    <a:pt x="262" y="146"/>
                    <a:pt x="239" y="86"/>
                  </a:cubicBezTo>
                  <a:cubicBezTo>
                    <a:pt x="218" y="34"/>
                    <a:pt x="170" y="1"/>
                    <a:pt x="1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4"/>
            <p:cNvSpPr/>
            <p:nvPr/>
          </p:nvSpPr>
          <p:spPr>
            <a:xfrm>
              <a:off x="1778304" y="2660884"/>
              <a:ext cx="29085" cy="26884"/>
            </a:xfrm>
            <a:custGeom>
              <a:avLst/>
              <a:gdLst/>
              <a:ahLst/>
              <a:cxnLst/>
              <a:rect l="l" t="t" r="r" b="b"/>
              <a:pathLst>
                <a:path w="251" h="232" extrusionOk="0">
                  <a:moveTo>
                    <a:pt x="126" y="0"/>
                  </a:moveTo>
                  <a:cubicBezTo>
                    <a:pt x="116" y="0"/>
                    <a:pt x="106" y="1"/>
                    <a:pt x="96" y="3"/>
                  </a:cubicBezTo>
                  <a:cubicBezTo>
                    <a:pt x="36" y="15"/>
                    <a:pt x="0" y="87"/>
                    <a:pt x="12" y="146"/>
                  </a:cubicBezTo>
                  <a:cubicBezTo>
                    <a:pt x="33" y="198"/>
                    <a:pt x="90" y="232"/>
                    <a:pt x="144" y="232"/>
                  </a:cubicBezTo>
                  <a:cubicBezTo>
                    <a:pt x="152" y="232"/>
                    <a:pt x="159" y="231"/>
                    <a:pt x="167" y="230"/>
                  </a:cubicBezTo>
                  <a:cubicBezTo>
                    <a:pt x="227" y="206"/>
                    <a:pt x="251" y="134"/>
                    <a:pt x="239" y="75"/>
                  </a:cubicBezTo>
                  <a:cubicBezTo>
                    <a:pt x="229" y="25"/>
                    <a:pt x="177" y="0"/>
                    <a:pt x="1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4"/>
            <p:cNvSpPr/>
            <p:nvPr/>
          </p:nvSpPr>
          <p:spPr>
            <a:xfrm>
              <a:off x="1787922" y="2811639"/>
              <a:ext cx="48437" cy="43106"/>
            </a:xfrm>
            <a:custGeom>
              <a:avLst/>
              <a:gdLst/>
              <a:ahLst/>
              <a:cxnLst/>
              <a:rect l="l" t="t" r="r" b="b"/>
              <a:pathLst>
                <a:path w="418" h="372" extrusionOk="0">
                  <a:moveTo>
                    <a:pt x="206" y="0"/>
                  </a:moveTo>
                  <a:cubicBezTo>
                    <a:pt x="186" y="0"/>
                    <a:pt x="165" y="4"/>
                    <a:pt x="144" y="12"/>
                  </a:cubicBezTo>
                  <a:cubicBezTo>
                    <a:pt x="37" y="48"/>
                    <a:pt x="1" y="155"/>
                    <a:pt x="25" y="250"/>
                  </a:cubicBezTo>
                  <a:cubicBezTo>
                    <a:pt x="57" y="325"/>
                    <a:pt x="137" y="371"/>
                    <a:pt x="230" y="371"/>
                  </a:cubicBezTo>
                  <a:cubicBezTo>
                    <a:pt x="241" y="371"/>
                    <a:pt x="252" y="371"/>
                    <a:pt x="263" y="369"/>
                  </a:cubicBezTo>
                  <a:cubicBezTo>
                    <a:pt x="370" y="322"/>
                    <a:pt x="418" y="215"/>
                    <a:pt x="382" y="131"/>
                  </a:cubicBezTo>
                  <a:cubicBezTo>
                    <a:pt x="345" y="48"/>
                    <a:pt x="279" y="0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4"/>
            <p:cNvSpPr/>
            <p:nvPr/>
          </p:nvSpPr>
          <p:spPr>
            <a:xfrm>
              <a:off x="1223720" y="2776297"/>
              <a:ext cx="23523" cy="21901"/>
            </a:xfrm>
            <a:custGeom>
              <a:avLst/>
              <a:gdLst/>
              <a:ahLst/>
              <a:cxnLst/>
              <a:rect l="l" t="t" r="r" b="b"/>
              <a:pathLst>
                <a:path w="203" h="189" extrusionOk="0">
                  <a:moveTo>
                    <a:pt x="104" y="0"/>
                  </a:moveTo>
                  <a:cubicBezTo>
                    <a:pt x="93" y="0"/>
                    <a:pt x="82" y="2"/>
                    <a:pt x="72" y="8"/>
                  </a:cubicBezTo>
                  <a:cubicBezTo>
                    <a:pt x="24" y="19"/>
                    <a:pt x="0" y="79"/>
                    <a:pt x="12" y="127"/>
                  </a:cubicBezTo>
                  <a:cubicBezTo>
                    <a:pt x="22" y="158"/>
                    <a:pt x="68" y="189"/>
                    <a:pt x="111" y="189"/>
                  </a:cubicBezTo>
                  <a:cubicBezTo>
                    <a:pt x="118" y="189"/>
                    <a:pt x="125" y="188"/>
                    <a:pt x="131" y="186"/>
                  </a:cubicBezTo>
                  <a:cubicBezTo>
                    <a:pt x="179" y="162"/>
                    <a:pt x="203" y="103"/>
                    <a:pt x="191" y="67"/>
                  </a:cubicBezTo>
                  <a:cubicBezTo>
                    <a:pt x="181" y="30"/>
                    <a:pt x="143" y="0"/>
                    <a:pt x="1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4"/>
            <p:cNvSpPr/>
            <p:nvPr/>
          </p:nvSpPr>
          <p:spPr>
            <a:xfrm>
              <a:off x="1183627" y="2907006"/>
              <a:ext cx="15296" cy="13442"/>
            </a:xfrm>
            <a:custGeom>
              <a:avLst/>
              <a:gdLst/>
              <a:ahLst/>
              <a:cxnLst/>
              <a:rect l="l" t="t" r="r" b="b"/>
              <a:pathLst>
                <a:path w="132" h="116" extrusionOk="0">
                  <a:moveTo>
                    <a:pt x="72" y="1"/>
                  </a:moveTo>
                  <a:cubicBezTo>
                    <a:pt x="63" y="1"/>
                    <a:pt x="55" y="4"/>
                    <a:pt x="49" y="11"/>
                  </a:cubicBezTo>
                  <a:cubicBezTo>
                    <a:pt x="13" y="23"/>
                    <a:pt x="1" y="46"/>
                    <a:pt x="13" y="82"/>
                  </a:cubicBezTo>
                  <a:cubicBezTo>
                    <a:pt x="30" y="99"/>
                    <a:pt x="46" y="116"/>
                    <a:pt x="68" y="116"/>
                  </a:cubicBezTo>
                  <a:cubicBezTo>
                    <a:pt x="76" y="116"/>
                    <a:pt x="86" y="113"/>
                    <a:pt x="96" y="106"/>
                  </a:cubicBezTo>
                  <a:cubicBezTo>
                    <a:pt x="120" y="94"/>
                    <a:pt x="132" y="58"/>
                    <a:pt x="120" y="34"/>
                  </a:cubicBezTo>
                  <a:cubicBezTo>
                    <a:pt x="112" y="18"/>
                    <a:pt x="91" y="1"/>
                    <a:pt x="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4"/>
            <p:cNvSpPr/>
            <p:nvPr/>
          </p:nvSpPr>
          <p:spPr>
            <a:xfrm>
              <a:off x="1307846" y="2993218"/>
              <a:ext cx="12515" cy="11704"/>
            </a:xfrm>
            <a:custGeom>
              <a:avLst/>
              <a:gdLst/>
              <a:ahLst/>
              <a:cxnLst/>
              <a:rect l="l" t="t" r="r" b="b"/>
              <a:pathLst>
                <a:path w="108" h="101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0" y="41"/>
                    <a:pt x="12" y="64"/>
                  </a:cubicBezTo>
                  <a:cubicBezTo>
                    <a:pt x="36" y="76"/>
                    <a:pt x="60" y="100"/>
                    <a:pt x="72" y="100"/>
                  </a:cubicBezTo>
                  <a:cubicBezTo>
                    <a:pt x="108" y="100"/>
                    <a:pt x="108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4"/>
            <p:cNvSpPr/>
            <p:nvPr/>
          </p:nvSpPr>
          <p:spPr>
            <a:xfrm>
              <a:off x="1874829" y="3165294"/>
              <a:ext cx="34647" cy="30244"/>
            </a:xfrm>
            <a:custGeom>
              <a:avLst/>
              <a:gdLst/>
              <a:ahLst/>
              <a:cxnLst/>
              <a:rect l="l" t="t" r="r" b="b"/>
              <a:pathLst>
                <a:path w="299" h="261" extrusionOk="0">
                  <a:moveTo>
                    <a:pt x="155" y="1"/>
                  </a:moveTo>
                  <a:cubicBezTo>
                    <a:pt x="139" y="1"/>
                    <a:pt x="123" y="3"/>
                    <a:pt x="108" y="8"/>
                  </a:cubicBezTo>
                  <a:cubicBezTo>
                    <a:pt x="49" y="20"/>
                    <a:pt x="1" y="103"/>
                    <a:pt x="37" y="175"/>
                  </a:cubicBezTo>
                  <a:cubicBezTo>
                    <a:pt x="54" y="227"/>
                    <a:pt x="103" y="260"/>
                    <a:pt x="152" y="260"/>
                  </a:cubicBezTo>
                  <a:cubicBezTo>
                    <a:pt x="170" y="260"/>
                    <a:pt x="187" y="256"/>
                    <a:pt x="203" y="246"/>
                  </a:cubicBezTo>
                  <a:cubicBezTo>
                    <a:pt x="263" y="234"/>
                    <a:pt x="299" y="163"/>
                    <a:pt x="275" y="80"/>
                  </a:cubicBezTo>
                  <a:cubicBezTo>
                    <a:pt x="265" y="33"/>
                    <a:pt x="212" y="1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4"/>
            <p:cNvSpPr/>
            <p:nvPr/>
          </p:nvSpPr>
          <p:spPr>
            <a:xfrm>
              <a:off x="2072166" y="2942695"/>
              <a:ext cx="48437" cy="43454"/>
            </a:xfrm>
            <a:custGeom>
              <a:avLst/>
              <a:gdLst/>
              <a:ahLst/>
              <a:cxnLst/>
              <a:rect l="l" t="t" r="r" b="b"/>
              <a:pathLst>
                <a:path w="418" h="375" extrusionOk="0">
                  <a:moveTo>
                    <a:pt x="214" y="1"/>
                  </a:moveTo>
                  <a:cubicBezTo>
                    <a:pt x="191" y="1"/>
                    <a:pt x="167" y="4"/>
                    <a:pt x="143" y="12"/>
                  </a:cubicBezTo>
                  <a:cubicBezTo>
                    <a:pt x="48" y="36"/>
                    <a:pt x="1" y="143"/>
                    <a:pt x="24" y="250"/>
                  </a:cubicBezTo>
                  <a:cubicBezTo>
                    <a:pt x="65" y="321"/>
                    <a:pt x="148" y="375"/>
                    <a:pt x="223" y="375"/>
                  </a:cubicBezTo>
                  <a:cubicBezTo>
                    <a:pt x="237" y="375"/>
                    <a:pt x="250" y="373"/>
                    <a:pt x="262" y="369"/>
                  </a:cubicBezTo>
                  <a:cubicBezTo>
                    <a:pt x="370" y="334"/>
                    <a:pt x="417" y="238"/>
                    <a:pt x="382" y="131"/>
                  </a:cubicBezTo>
                  <a:cubicBezTo>
                    <a:pt x="363" y="48"/>
                    <a:pt x="29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4"/>
            <p:cNvSpPr/>
            <p:nvPr/>
          </p:nvSpPr>
          <p:spPr>
            <a:xfrm>
              <a:off x="2033580" y="3100519"/>
              <a:ext cx="30476" cy="26652"/>
            </a:xfrm>
            <a:custGeom>
              <a:avLst/>
              <a:gdLst/>
              <a:ahLst/>
              <a:cxnLst/>
              <a:rect l="l" t="t" r="r" b="b"/>
              <a:pathLst>
                <a:path w="263" h="230" extrusionOk="0">
                  <a:moveTo>
                    <a:pt x="133" y="0"/>
                  </a:moveTo>
                  <a:cubicBezTo>
                    <a:pt x="121" y="0"/>
                    <a:pt x="108" y="2"/>
                    <a:pt x="95" y="8"/>
                  </a:cubicBezTo>
                  <a:cubicBezTo>
                    <a:pt x="36" y="31"/>
                    <a:pt x="0" y="91"/>
                    <a:pt x="24" y="150"/>
                  </a:cubicBezTo>
                  <a:cubicBezTo>
                    <a:pt x="43" y="197"/>
                    <a:pt x="83" y="229"/>
                    <a:pt x="129" y="229"/>
                  </a:cubicBezTo>
                  <a:cubicBezTo>
                    <a:pt x="141" y="229"/>
                    <a:pt x="154" y="227"/>
                    <a:pt x="167" y="222"/>
                  </a:cubicBezTo>
                  <a:cubicBezTo>
                    <a:pt x="226" y="198"/>
                    <a:pt x="262" y="139"/>
                    <a:pt x="238" y="79"/>
                  </a:cubicBezTo>
                  <a:cubicBezTo>
                    <a:pt x="220" y="32"/>
                    <a:pt x="179" y="0"/>
                    <a:pt x="1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4"/>
            <p:cNvSpPr/>
            <p:nvPr/>
          </p:nvSpPr>
          <p:spPr>
            <a:xfrm>
              <a:off x="1856984" y="2986033"/>
              <a:ext cx="35922" cy="30708"/>
            </a:xfrm>
            <a:custGeom>
              <a:avLst/>
              <a:gdLst/>
              <a:ahLst/>
              <a:cxnLst/>
              <a:rect l="l" t="t" r="r" b="b"/>
              <a:pathLst>
                <a:path w="310" h="265" extrusionOk="0">
                  <a:moveTo>
                    <a:pt x="162" y="0"/>
                  </a:moveTo>
                  <a:cubicBezTo>
                    <a:pt x="148" y="0"/>
                    <a:pt x="134" y="2"/>
                    <a:pt x="119" y="7"/>
                  </a:cubicBezTo>
                  <a:cubicBezTo>
                    <a:pt x="36" y="19"/>
                    <a:pt x="0" y="103"/>
                    <a:pt x="24" y="174"/>
                  </a:cubicBezTo>
                  <a:cubicBezTo>
                    <a:pt x="52" y="231"/>
                    <a:pt x="103" y="265"/>
                    <a:pt x="152" y="265"/>
                  </a:cubicBezTo>
                  <a:cubicBezTo>
                    <a:pt x="165" y="265"/>
                    <a:pt x="178" y="262"/>
                    <a:pt x="191" y="257"/>
                  </a:cubicBezTo>
                  <a:cubicBezTo>
                    <a:pt x="262" y="245"/>
                    <a:pt x="310" y="174"/>
                    <a:pt x="274" y="103"/>
                  </a:cubicBezTo>
                  <a:cubicBezTo>
                    <a:pt x="264" y="36"/>
                    <a:pt x="217" y="0"/>
                    <a:pt x="1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4"/>
            <p:cNvSpPr/>
            <p:nvPr/>
          </p:nvSpPr>
          <p:spPr>
            <a:xfrm>
              <a:off x="747700" y="2904920"/>
              <a:ext cx="13905" cy="12167"/>
            </a:xfrm>
            <a:custGeom>
              <a:avLst/>
              <a:gdLst/>
              <a:ahLst/>
              <a:cxnLst/>
              <a:rect l="l" t="t" r="r" b="b"/>
              <a:pathLst>
                <a:path w="120" h="105" extrusionOk="0">
                  <a:moveTo>
                    <a:pt x="67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5"/>
                    <a:pt x="1" y="41"/>
                    <a:pt x="12" y="64"/>
                  </a:cubicBezTo>
                  <a:cubicBezTo>
                    <a:pt x="12" y="91"/>
                    <a:pt x="32" y="105"/>
                    <a:pt x="53" y="105"/>
                  </a:cubicBezTo>
                  <a:cubicBezTo>
                    <a:pt x="59" y="105"/>
                    <a:pt x="66" y="103"/>
                    <a:pt x="72" y="100"/>
                  </a:cubicBezTo>
                  <a:cubicBezTo>
                    <a:pt x="108" y="100"/>
                    <a:pt x="120" y="64"/>
                    <a:pt x="108" y="41"/>
                  </a:cubicBezTo>
                  <a:cubicBezTo>
                    <a:pt x="108" y="14"/>
                    <a:pt x="88" y="0"/>
                    <a:pt x="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4"/>
            <p:cNvSpPr/>
            <p:nvPr/>
          </p:nvSpPr>
          <p:spPr>
            <a:xfrm>
              <a:off x="893936" y="2967029"/>
              <a:ext cx="15296" cy="13558"/>
            </a:xfrm>
            <a:custGeom>
              <a:avLst/>
              <a:gdLst/>
              <a:ahLst/>
              <a:cxnLst/>
              <a:rect l="l" t="t" r="r" b="b"/>
              <a:pathLst>
                <a:path w="132" h="117" extrusionOk="0">
                  <a:moveTo>
                    <a:pt x="68" y="0"/>
                  </a:moveTo>
                  <a:cubicBezTo>
                    <a:pt x="61" y="0"/>
                    <a:pt x="54" y="2"/>
                    <a:pt x="48" y="5"/>
                  </a:cubicBezTo>
                  <a:cubicBezTo>
                    <a:pt x="12" y="28"/>
                    <a:pt x="1" y="52"/>
                    <a:pt x="12" y="88"/>
                  </a:cubicBezTo>
                  <a:cubicBezTo>
                    <a:pt x="30" y="105"/>
                    <a:pt x="47" y="116"/>
                    <a:pt x="69" y="116"/>
                  </a:cubicBezTo>
                  <a:cubicBezTo>
                    <a:pt x="78" y="116"/>
                    <a:pt x="86" y="115"/>
                    <a:pt x="96" y="112"/>
                  </a:cubicBezTo>
                  <a:cubicBezTo>
                    <a:pt x="120" y="100"/>
                    <a:pt x="132" y="64"/>
                    <a:pt x="120" y="40"/>
                  </a:cubicBezTo>
                  <a:cubicBezTo>
                    <a:pt x="111" y="14"/>
                    <a:pt x="88" y="0"/>
                    <a:pt x="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4"/>
            <p:cNvSpPr/>
            <p:nvPr/>
          </p:nvSpPr>
          <p:spPr>
            <a:xfrm>
              <a:off x="1258135" y="3213614"/>
              <a:ext cx="37428" cy="32909"/>
            </a:xfrm>
            <a:custGeom>
              <a:avLst/>
              <a:gdLst/>
              <a:ahLst/>
              <a:cxnLst/>
              <a:rect l="l" t="t" r="r" b="b"/>
              <a:pathLst>
                <a:path w="323" h="284" extrusionOk="0">
                  <a:moveTo>
                    <a:pt x="163" y="1"/>
                  </a:moveTo>
                  <a:cubicBezTo>
                    <a:pt x="149" y="1"/>
                    <a:pt x="134" y="3"/>
                    <a:pt x="120" y="8"/>
                  </a:cubicBezTo>
                  <a:cubicBezTo>
                    <a:pt x="37" y="44"/>
                    <a:pt x="1" y="115"/>
                    <a:pt x="25" y="186"/>
                  </a:cubicBezTo>
                  <a:cubicBezTo>
                    <a:pt x="56" y="249"/>
                    <a:pt x="114" y="284"/>
                    <a:pt x="176" y="284"/>
                  </a:cubicBezTo>
                  <a:cubicBezTo>
                    <a:pt x="185" y="284"/>
                    <a:pt x="194" y="283"/>
                    <a:pt x="203" y="282"/>
                  </a:cubicBezTo>
                  <a:cubicBezTo>
                    <a:pt x="287" y="246"/>
                    <a:pt x="322" y="175"/>
                    <a:pt x="298" y="103"/>
                  </a:cubicBezTo>
                  <a:cubicBezTo>
                    <a:pt x="270" y="37"/>
                    <a:pt x="219" y="1"/>
                    <a:pt x="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4"/>
            <p:cNvSpPr/>
            <p:nvPr/>
          </p:nvSpPr>
          <p:spPr>
            <a:xfrm>
              <a:off x="1070048" y="1105791"/>
              <a:ext cx="10916" cy="6717"/>
            </a:xfrm>
            <a:custGeom>
              <a:avLst/>
              <a:gdLst/>
              <a:ahLst/>
              <a:cxnLst/>
              <a:rect l="l" t="t" r="r" b="b"/>
              <a:pathLst>
                <a:path w="273" h="168" extrusionOk="0">
                  <a:moveTo>
                    <a:pt x="213" y="0"/>
                  </a:moveTo>
                  <a:cubicBezTo>
                    <a:pt x="203" y="0"/>
                    <a:pt x="194" y="3"/>
                    <a:pt x="185" y="8"/>
                  </a:cubicBezTo>
                  <a:cubicBezTo>
                    <a:pt x="166" y="20"/>
                    <a:pt x="177" y="46"/>
                    <a:pt x="194" y="46"/>
                  </a:cubicBezTo>
                  <a:cubicBezTo>
                    <a:pt x="197" y="46"/>
                    <a:pt x="201" y="45"/>
                    <a:pt x="205" y="43"/>
                  </a:cubicBezTo>
                  <a:lnTo>
                    <a:pt x="205" y="43"/>
                  </a:lnTo>
                  <a:cubicBezTo>
                    <a:pt x="168" y="65"/>
                    <a:pt x="175" y="78"/>
                    <a:pt x="133" y="87"/>
                  </a:cubicBezTo>
                  <a:cubicBezTo>
                    <a:pt x="129" y="88"/>
                    <a:pt x="125" y="88"/>
                    <a:pt x="122" y="88"/>
                  </a:cubicBezTo>
                  <a:cubicBezTo>
                    <a:pt x="110" y="88"/>
                    <a:pt x="98" y="85"/>
                    <a:pt x="86" y="85"/>
                  </a:cubicBezTo>
                  <a:cubicBezTo>
                    <a:pt x="81" y="85"/>
                    <a:pt x="76" y="85"/>
                    <a:pt x="70" y="87"/>
                  </a:cubicBezTo>
                  <a:cubicBezTo>
                    <a:pt x="47" y="93"/>
                    <a:pt x="27" y="104"/>
                    <a:pt x="13" y="121"/>
                  </a:cubicBezTo>
                  <a:cubicBezTo>
                    <a:pt x="1" y="135"/>
                    <a:pt x="13" y="152"/>
                    <a:pt x="27" y="152"/>
                  </a:cubicBezTo>
                  <a:cubicBezTo>
                    <a:pt x="31" y="152"/>
                    <a:pt x="35" y="151"/>
                    <a:pt x="39" y="147"/>
                  </a:cubicBezTo>
                  <a:cubicBezTo>
                    <a:pt x="88" y="100"/>
                    <a:pt x="261" y="167"/>
                    <a:pt x="270" y="62"/>
                  </a:cubicBezTo>
                  <a:cubicBezTo>
                    <a:pt x="273" y="27"/>
                    <a:pt x="244" y="0"/>
                    <a:pt x="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4"/>
            <p:cNvSpPr/>
            <p:nvPr/>
          </p:nvSpPr>
          <p:spPr>
            <a:xfrm>
              <a:off x="1836429" y="3587752"/>
              <a:ext cx="8077" cy="12115"/>
            </a:xfrm>
            <a:custGeom>
              <a:avLst/>
              <a:gdLst/>
              <a:ahLst/>
              <a:cxnLst/>
              <a:rect l="l" t="t" r="r" b="b"/>
              <a:pathLst>
                <a:path w="202" h="303" extrusionOk="0">
                  <a:moveTo>
                    <a:pt x="2" y="1"/>
                  </a:moveTo>
                  <a:cubicBezTo>
                    <a:pt x="1" y="1"/>
                    <a:pt x="1" y="1"/>
                    <a:pt x="1" y="2"/>
                  </a:cubicBezTo>
                  <a:cubicBezTo>
                    <a:pt x="62" y="94"/>
                    <a:pt x="121" y="188"/>
                    <a:pt x="181" y="282"/>
                  </a:cubicBezTo>
                  <a:cubicBezTo>
                    <a:pt x="187" y="289"/>
                    <a:pt x="194" y="296"/>
                    <a:pt x="201" y="303"/>
                  </a:cubicBezTo>
                  <a:cubicBezTo>
                    <a:pt x="67" y="81"/>
                    <a:pt x="10" y="1"/>
                    <a:pt x="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4"/>
            <p:cNvSpPr/>
            <p:nvPr/>
          </p:nvSpPr>
          <p:spPr>
            <a:xfrm>
              <a:off x="3489951" y="2822527"/>
              <a:ext cx="5398" cy="15714"/>
            </a:xfrm>
            <a:custGeom>
              <a:avLst/>
              <a:gdLst/>
              <a:ahLst/>
              <a:cxnLst/>
              <a:rect l="l" t="t" r="r" b="b"/>
              <a:pathLst>
                <a:path w="135" h="393" extrusionOk="0">
                  <a:moveTo>
                    <a:pt x="3" y="1"/>
                  </a:moveTo>
                  <a:cubicBezTo>
                    <a:pt x="1" y="1"/>
                    <a:pt x="3" y="17"/>
                    <a:pt x="10" y="43"/>
                  </a:cubicBezTo>
                  <a:cubicBezTo>
                    <a:pt x="53" y="157"/>
                    <a:pt x="95" y="270"/>
                    <a:pt x="132" y="386"/>
                  </a:cubicBezTo>
                  <a:cubicBezTo>
                    <a:pt x="132" y="388"/>
                    <a:pt x="133" y="389"/>
                    <a:pt x="135" y="392"/>
                  </a:cubicBezTo>
                  <a:cubicBezTo>
                    <a:pt x="45" y="100"/>
                    <a:pt x="8" y="1"/>
                    <a:pt x="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24"/>
          <p:cNvGrpSpPr/>
          <p:nvPr/>
        </p:nvGrpSpPr>
        <p:grpSpPr>
          <a:xfrm>
            <a:off x="9080854" y="3995655"/>
            <a:ext cx="543533" cy="581324"/>
            <a:chOff x="2527100" y="1800950"/>
            <a:chExt cx="359575" cy="384575"/>
          </a:xfrm>
        </p:grpSpPr>
        <p:sp>
          <p:nvSpPr>
            <p:cNvPr id="971" name="Google Shape;971;p24"/>
            <p:cNvSpPr/>
            <p:nvPr/>
          </p:nvSpPr>
          <p:spPr>
            <a:xfrm>
              <a:off x="2527100" y="1800950"/>
              <a:ext cx="359575" cy="384575"/>
            </a:xfrm>
            <a:custGeom>
              <a:avLst/>
              <a:gdLst/>
              <a:ahLst/>
              <a:cxnLst/>
              <a:rect l="l" t="t" r="r" b="b"/>
              <a:pathLst>
                <a:path w="14383" h="15383" extrusionOk="0">
                  <a:moveTo>
                    <a:pt x="8911" y="0"/>
                  </a:moveTo>
                  <a:cubicBezTo>
                    <a:pt x="8909" y="0"/>
                    <a:pt x="8907" y="0"/>
                    <a:pt x="8906" y="0"/>
                  </a:cubicBezTo>
                  <a:cubicBezTo>
                    <a:pt x="8192" y="36"/>
                    <a:pt x="5441" y="3596"/>
                    <a:pt x="5096" y="3691"/>
                  </a:cubicBezTo>
                  <a:cubicBezTo>
                    <a:pt x="4405" y="3906"/>
                    <a:pt x="357" y="3667"/>
                    <a:pt x="179" y="4501"/>
                  </a:cubicBezTo>
                  <a:cubicBezTo>
                    <a:pt x="0" y="5322"/>
                    <a:pt x="2250" y="8347"/>
                    <a:pt x="2322" y="8680"/>
                  </a:cubicBezTo>
                  <a:cubicBezTo>
                    <a:pt x="2393" y="9013"/>
                    <a:pt x="1357" y="12978"/>
                    <a:pt x="1798" y="13550"/>
                  </a:cubicBezTo>
                  <a:cubicBezTo>
                    <a:pt x="1841" y="13603"/>
                    <a:pt x="1909" y="13627"/>
                    <a:pt x="1998" y="13627"/>
                  </a:cubicBezTo>
                  <a:cubicBezTo>
                    <a:pt x="2794" y="13627"/>
                    <a:pt x="5239" y="11695"/>
                    <a:pt x="5892" y="11695"/>
                  </a:cubicBezTo>
                  <a:cubicBezTo>
                    <a:pt x="5931" y="11695"/>
                    <a:pt x="5963" y="11702"/>
                    <a:pt x="5989" y="11716"/>
                  </a:cubicBezTo>
                  <a:cubicBezTo>
                    <a:pt x="6455" y="11978"/>
                    <a:pt x="9238" y="15382"/>
                    <a:pt x="9848" y="15382"/>
                  </a:cubicBezTo>
                  <a:cubicBezTo>
                    <a:pt x="9876" y="15382"/>
                    <a:pt x="9899" y="15375"/>
                    <a:pt x="9918" y="15359"/>
                  </a:cubicBezTo>
                  <a:cubicBezTo>
                    <a:pt x="10323" y="15026"/>
                    <a:pt x="10597" y="10942"/>
                    <a:pt x="10751" y="10537"/>
                  </a:cubicBezTo>
                  <a:cubicBezTo>
                    <a:pt x="10894" y="10144"/>
                    <a:pt x="13859" y="9382"/>
                    <a:pt x="14097" y="8323"/>
                  </a:cubicBezTo>
                  <a:cubicBezTo>
                    <a:pt x="14383" y="7120"/>
                    <a:pt x="10311" y="5049"/>
                    <a:pt x="10073" y="4560"/>
                  </a:cubicBezTo>
                  <a:cubicBezTo>
                    <a:pt x="9835" y="4074"/>
                    <a:pt x="9444" y="0"/>
                    <a:pt x="89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4"/>
            <p:cNvSpPr/>
            <p:nvPr/>
          </p:nvSpPr>
          <p:spPr>
            <a:xfrm>
              <a:off x="2564900" y="1928650"/>
              <a:ext cx="66400" cy="30075"/>
            </a:xfrm>
            <a:custGeom>
              <a:avLst/>
              <a:gdLst/>
              <a:ahLst/>
              <a:cxnLst/>
              <a:rect l="l" t="t" r="r" b="b"/>
              <a:pathLst>
                <a:path w="2656" h="1203" extrusionOk="0">
                  <a:moveTo>
                    <a:pt x="131" y="0"/>
                  </a:moveTo>
                  <a:cubicBezTo>
                    <a:pt x="84" y="0"/>
                    <a:pt x="36" y="12"/>
                    <a:pt x="36" y="60"/>
                  </a:cubicBezTo>
                  <a:cubicBezTo>
                    <a:pt x="0" y="119"/>
                    <a:pt x="24" y="179"/>
                    <a:pt x="60" y="214"/>
                  </a:cubicBezTo>
                  <a:cubicBezTo>
                    <a:pt x="60" y="214"/>
                    <a:pt x="214" y="298"/>
                    <a:pt x="441" y="417"/>
                  </a:cubicBezTo>
                  <a:cubicBezTo>
                    <a:pt x="655" y="536"/>
                    <a:pt x="953" y="667"/>
                    <a:pt x="1274" y="810"/>
                  </a:cubicBezTo>
                  <a:cubicBezTo>
                    <a:pt x="1429" y="845"/>
                    <a:pt x="1584" y="905"/>
                    <a:pt x="1727" y="965"/>
                  </a:cubicBezTo>
                  <a:cubicBezTo>
                    <a:pt x="1881" y="1024"/>
                    <a:pt x="2012" y="1060"/>
                    <a:pt x="2131" y="1107"/>
                  </a:cubicBezTo>
                  <a:cubicBezTo>
                    <a:pt x="2370" y="1179"/>
                    <a:pt x="2536" y="1203"/>
                    <a:pt x="2536" y="1203"/>
                  </a:cubicBezTo>
                  <a:cubicBezTo>
                    <a:pt x="2584" y="1203"/>
                    <a:pt x="2631" y="1191"/>
                    <a:pt x="2643" y="1143"/>
                  </a:cubicBezTo>
                  <a:cubicBezTo>
                    <a:pt x="2655" y="1084"/>
                    <a:pt x="2643" y="1024"/>
                    <a:pt x="2596" y="1000"/>
                  </a:cubicBezTo>
                  <a:cubicBezTo>
                    <a:pt x="2596" y="1000"/>
                    <a:pt x="2453" y="905"/>
                    <a:pt x="2227" y="786"/>
                  </a:cubicBezTo>
                  <a:cubicBezTo>
                    <a:pt x="2108" y="726"/>
                    <a:pt x="1989" y="655"/>
                    <a:pt x="1834" y="595"/>
                  </a:cubicBezTo>
                  <a:cubicBezTo>
                    <a:pt x="1703" y="536"/>
                    <a:pt x="1536" y="476"/>
                    <a:pt x="1393" y="405"/>
                  </a:cubicBezTo>
                  <a:cubicBezTo>
                    <a:pt x="1084" y="286"/>
                    <a:pt x="762" y="179"/>
                    <a:pt x="524" y="107"/>
                  </a:cubicBezTo>
                  <a:cubicBezTo>
                    <a:pt x="286" y="36"/>
                    <a:pt x="131" y="0"/>
                    <a:pt x="1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24"/>
            <p:cNvSpPr/>
            <p:nvPr/>
          </p:nvSpPr>
          <p:spPr>
            <a:xfrm>
              <a:off x="2716100" y="1836550"/>
              <a:ext cx="31275" cy="100850"/>
            </a:xfrm>
            <a:custGeom>
              <a:avLst/>
              <a:gdLst/>
              <a:ahLst/>
              <a:cxnLst/>
              <a:rect l="l" t="t" r="r" b="b"/>
              <a:pathLst>
                <a:path w="1251" h="4034" extrusionOk="0">
                  <a:moveTo>
                    <a:pt x="1117" y="1"/>
                  </a:moveTo>
                  <a:cubicBezTo>
                    <a:pt x="1083" y="1"/>
                    <a:pt x="1043" y="18"/>
                    <a:pt x="1024" y="65"/>
                  </a:cubicBezTo>
                  <a:cubicBezTo>
                    <a:pt x="1024" y="65"/>
                    <a:pt x="941" y="291"/>
                    <a:pt x="822" y="648"/>
                  </a:cubicBezTo>
                  <a:cubicBezTo>
                    <a:pt x="703" y="1005"/>
                    <a:pt x="572" y="1481"/>
                    <a:pt x="429" y="1958"/>
                  </a:cubicBezTo>
                  <a:cubicBezTo>
                    <a:pt x="370" y="2208"/>
                    <a:pt x="310" y="2446"/>
                    <a:pt x="251" y="2672"/>
                  </a:cubicBezTo>
                  <a:cubicBezTo>
                    <a:pt x="215" y="2898"/>
                    <a:pt x="167" y="3113"/>
                    <a:pt x="120" y="3291"/>
                  </a:cubicBezTo>
                  <a:cubicBezTo>
                    <a:pt x="48" y="3648"/>
                    <a:pt x="1" y="3910"/>
                    <a:pt x="1" y="3910"/>
                  </a:cubicBezTo>
                  <a:cubicBezTo>
                    <a:pt x="1" y="3946"/>
                    <a:pt x="12" y="4006"/>
                    <a:pt x="60" y="4029"/>
                  </a:cubicBezTo>
                  <a:cubicBezTo>
                    <a:pt x="71" y="4032"/>
                    <a:pt x="82" y="4034"/>
                    <a:pt x="93" y="4034"/>
                  </a:cubicBezTo>
                  <a:cubicBezTo>
                    <a:pt x="132" y="4034"/>
                    <a:pt x="170" y="4016"/>
                    <a:pt x="179" y="3970"/>
                  </a:cubicBezTo>
                  <a:cubicBezTo>
                    <a:pt x="179" y="3970"/>
                    <a:pt x="274" y="3744"/>
                    <a:pt x="393" y="3386"/>
                  </a:cubicBezTo>
                  <a:cubicBezTo>
                    <a:pt x="453" y="3208"/>
                    <a:pt x="524" y="3005"/>
                    <a:pt x="584" y="2779"/>
                  </a:cubicBezTo>
                  <a:cubicBezTo>
                    <a:pt x="655" y="2553"/>
                    <a:pt x="715" y="2315"/>
                    <a:pt x="786" y="2077"/>
                  </a:cubicBezTo>
                  <a:cubicBezTo>
                    <a:pt x="929" y="1589"/>
                    <a:pt x="1048" y="1112"/>
                    <a:pt x="1120" y="743"/>
                  </a:cubicBezTo>
                  <a:cubicBezTo>
                    <a:pt x="1191" y="374"/>
                    <a:pt x="1239" y="124"/>
                    <a:pt x="1239" y="124"/>
                  </a:cubicBezTo>
                  <a:cubicBezTo>
                    <a:pt x="1251" y="88"/>
                    <a:pt x="1227" y="41"/>
                    <a:pt x="1144" y="5"/>
                  </a:cubicBezTo>
                  <a:cubicBezTo>
                    <a:pt x="1136" y="2"/>
                    <a:pt x="1126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24"/>
            <p:cNvSpPr/>
            <p:nvPr/>
          </p:nvSpPr>
          <p:spPr>
            <a:xfrm>
              <a:off x="2594950" y="2035050"/>
              <a:ext cx="67000" cy="67075"/>
            </a:xfrm>
            <a:custGeom>
              <a:avLst/>
              <a:gdLst/>
              <a:ahLst/>
              <a:cxnLst/>
              <a:rect l="l" t="t" r="r" b="b"/>
              <a:pathLst>
                <a:path w="2680" h="2683" extrusionOk="0">
                  <a:moveTo>
                    <a:pt x="2560" y="1"/>
                  </a:moveTo>
                  <a:cubicBezTo>
                    <a:pt x="2542" y="1"/>
                    <a:pt x="2525" y="6"/>
                    <a:pt x="2513" y="18"/>
                  </a:cubicBezTo>
                  <a:cubicBezTo>
                    <a:pt x="2513" y="18"/>
                    <a:pt x="2346" y="149"/>
                    <a:pt x="2096" y="376"/>
                  </a:cubicBezTo>
                  <a:cubicBezTo>
                    <a:pt x="1977" y="483"/>
                    <a:pt x="1822" y="602"/>
                    <a:pt x="1679" y="745"/>
                  </a:cubicBezTo>
                  <a:cubicBezTo>
                    <a:pt x="1525" y="876"/>
                    <a:pt x="1382" y="1042"/>
                    <a:pt x="1215" y="1197"/>
                  </a:cubicBezTo>
                  <a:cubicBezTo>
                    <a:pt x="906" y="1507"/>
                    <a:pt x="608" y="1828"/>
                    <a:pt x="382" y="2090"/>
                  </a:cubicBezTo>
                  <a:cubicBezTo>
                    <a:pt x="155" y="2340"/>
                    <a:pt x="25" y="2519"/>
                    <a:pt x="25" y="2519"/>
                  </a:cubicBezTo>
                  <a:cubicBezTo>
                    <a:pt x="13" y="2543"/>
                    <a:pt x="1" y="2602"/>
                    <a:pt x="25" y="2638"/>
                  </a:cubicBezTo>
                  <a:cubicBezTo>
                    <a:pt x="39" y="2667"/>
                    <a:pt x="71" y="2682"/>
                    <a:pt x="102" y="2682"/>
                  </a:cubicBezTo>
                  <a:cubicBezTo>
                    <a:pt x="122" y="2682"/>
                    <a:pt x="141" y="2676"/>
                    <a:pt x="155" y="2662"/>
                  </a:cubicBezTo>
                  <a:cubicBezTo>
                    <a:pt x="155" y="2662"/>
                    <a:pt x="322" y="2543"/>
                    <a:pt x="572" y="2328"/>
                  </a:cubicBezTo>
                  <a:cubicBezTo>
                    <a:pt x="810" y="2102"/>
                    <a:pt x="1144" y="1804"/>
                    <a:pt x="1453" y="1495"/>
                  </a:cubicBezTo>
                  <a:cubicBezTo>
                    <a:pt x="1596" y="1340"/>
                    <a:pt x="1751" y="1173"/>
                    <a:pt x="1894" y="1030"/>
                  </a:cubicBezTo>
                  <a:cubicBezTo>
                    <a:pt x="2049" y="876"/>
                    <a:pt x="2168" y="733"/>
                    <a:pt x="2287" y="614"/>
                  </a:cubicBezTo>
                  <a:cubicBezTo>
                    <a:pt x="2513" y="364"/>
                    <a:pt x="2644" y="185"/>
                    <a:pt x="2644" y="185"/>
                  </a:cubicBezTo>
                  <a:cubicBezTo>
                    <a:pt x="2656" y="138"/>
                    <a:pt x="2680" y="90"/>
                    <a:pt x="2644" y="42"/>
                  </a:cubicBezTo>
                  <a:cubicBezTo>
                    <a:pt x="2628" y="19"/>
                    <a:pt x="2593" y="1"/>
                    <a:pt x="256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24"/>
            <p:cNvSpPr/>
            <p:nvPr/>
          </p:nvSpPr>
          <p:spPr>
            <a:xfrm>
              <a:off x="2731275" y="2042350"/>
              <a:ext cx="26225" cy="82775"/>
            </a:xfrm>
            <a:custGeom>
              <a:avLst/>
              <a:gdLst/>
              <a:ahLst/>
              <a:cxnLst/>
              <a:rect l="l" t="t" r="r" b="b"/>
              <a:pathLst>
                <a:path w="1049" h="3311" extrusionOk="0">
                  <a:moveTo>
                    <a:pt x="72" y="0"/>
                  </a:moveTo>
                  <a:cubicBezTo>
                    <a:pt x="36" y="0"/>
                    <a:pt x="1" y="72"/>
                    <a:pt x="1" y="131"/>
                  </a:cubicBezTo>
                  <a:cubicBezTo>
                    <a:pt x="1" y="131"/>
                    <a:pt x="36" y="334"/>
                    <a:pt x="96" y="631"/>
                  </a:cubicBezTo>
                  <a:cubicBezTo>
                    <a:pt x="156" y="929"/>
                    <a:pt x="239" y="1334"/>
                    <a:pt x="346" y="1715"/>
                  </a:cubicBezTo>
                  <a:cubicBezTo>
                    <a:pt x="406" y="1917"/>
                    <a:pt x="465" y="2108"/>
                    <a:pt x="513" y="2286"/>
                  </a:cubicBezTo>
                  <a:cubicBezTo>
                    <a:pt x="572" y="2465"/>
                    <a:pt x="632" y="2632"/>
                    <a:pt x="679" y="2774"/>
                  </a:cubicBezTo>
                  <a:cubicBezTo>
                    <a:pt x="775" y="3060"/>
                    <a:pt x="858" y="3251"/>
                    <a:pt x="858" y="3251"/>
                  </a:cubicBezTo>
                  <a:cubicBezTo>
                    <a:pt x="870" y="3298"/>
                    <a:pt x="918" y="3310"/>
                    <a:pt x="953" y="3310"/>
                  </a:cubicBezTo>
                  <a:cubicBezTo>
                    <a:pt x="1001" y="3310"/>
                    <a:pt x="1049" y="3251"/>
                    <a:pt x="1037" y="3191"/>
                  </a:cubicBezTo>
                  <a:cubicBezTo>
                    <a:pt x="1037" y="3191"/>
                    <a:pt x="1001" y="2989"/>
                    <a:pt x="941" y="2691"/>
                  </a:cubicBezTo>
                  <a:cubicBezTo>
                    <a:pt x="918" y="2536"/>
                    <a:pt x="882" y="2358"/>
                    <a:pt x="834" y="2179"/>
                  </a:cubicBezTo>
                  <a:lnTo>
                    <a:pt x="703" y="1596"/>
                  </a:lnTo>
                  <a:cubicBezTo>
                    <a:pt x="596" y="1215"/>
                    <a:pt x="501" y="822"/>
                    <a:pt x="394" y="548"/>
                  </a:cubicBezTo>
                  <a:cubicBezTo>
                    <a:pt x="287" y="250"/>
                    <a:pt x="215" y="72"/>
                    <a:pt x="215" y="72"/>
                  </a:cubicBezTo>
                  <a:cubicBezTo>
                    <a:pt x="203" y="36"/>
                    <a:pt x="156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24"/>
            <p:cNvSpPr/>
            <p:nvPr/>
          </p:nvSpPr>
          <p:spPr>
            <a:xfrm>
              <a:off x="2779800" y="2000675"/>
              <a:ext cx="64325" cy="11150"/>
            </a:xfrm>
            <a:custGeom>
              <a:avLst/>
              <a:gdLst/>
              <a:ahLst/>
              <a:cxnLst/>
              <a:rect l="l" t="t" r="r" b="b"/>
              <a:pathLst>
                <a:path w="2573" h="446" extrusionOk="0">
                  <a:moveTo>
                    <a:pt x="1727" y="0"/>
                  </a:moveTo>
                  <a:cubicBezTo>
                    <a:pt x="1572" y="0"/>
                    <a:pt x="1429" y="24"/>
                    <a:pt x="1274" y="24"/>
                  </a:cubicBezTo>
                  <a:cubicBezTo>
                    <a:pt x="977" y="36"/>
                    <a:pt x="679" y="60"/>
                    <a:pt x="465" y="108"/>
                  </a:cubicBezTo>
                  <a:cubicBezTo>
                    <a:pt x="239" y="143"/>
                    <a:pt x="84" y="179"/>
                    <a:pt x="84" y="179"/>
                  </a:cubicBezTo>
                  <a:cubicBezTo>
                    <a:pt x="48" y="203"/>
                    <a:pt x="12" y="227"/>
                    <a:pt x="0" y="286"/>
                  </a:cubicBezTo>
                  <a:cubicBezTo>
                    <a:pt x="0" y="346"/>
                    <a:pt x="24" y="393"/>
                    <a:pt x="84" y="405"/>
                  </a:cubicBezTo>
                  <a:cubicBezTo>
                    <a:pt x="84" y="405"/>
                    <a:pt x="239" y="417"/>
                    <a:pt x="465" y="441"/>
                  </a:cubicBezTo>
                  <a:cubicBezTo>
                    <a:pt x="529" y="444"/>
                    <a:pt x="597" y="446"/>
                    <a:pt x="668" y="446"/>
                  </a:cubicBezTo>
                  <a:cubicBezTo>
                    <a:pt x="862" y="446"/>
                    <a:pt x="1080" y="435"/>
                    <a:pt x="1298" y="417"/>
                  </a:cubicBezTo>
                  <a:cubicBezTo>
                    <a:pt x="1441" y="405"/>
                    <a:pt x="1608" y="393"/>
                    <a:pt x="1739" y="381"/>
                  </a:cubicBezTo>
                  <a:cubicBezTo>
                    <a:pt x="1894" y="358"/>
                    <a:pt x="2013" y="334"/>
                    <a:pt x="2132" y="322"/>
                  </a:cubicBezTo>
                  <a:cubicBezTo>
                    <a:pt x="2346" y="286"/>
                    <a:pt x="2501" y="239"/>
                    <a:pt x="2501" y="239"/>
                  </a:cubicBezTo>
                  <a:cubicBezTo>
                    <a:pt x="2548" y="239"/>
                    <a:pt x="2572" y="203"/>
                    <a:pt x="2572" y="155"/>
                  </a:cubicBezTo>
                  <a:cubicBezTo>
                    <a:pt x="2572" y="96"/>
                    <a:pt x="2525" y="48"/>
                    <a:pt x="2489" y="36"/>
                  </a:cubicBezTo>
                  <a:cubicBezTo>
                    <a:pt x="2489" y="36"/>
                    <a:pt x="2334" y="24"/>
                    <a:pt x="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7" name="Google Shape;977;p24"/>
          <p:cNvGrpSpPr/>
          <p:nvPr/>
        </p:nvGrpSpPr>
        <p:grpSpPr>
          <a:xfrm>
            <a:off x="-67" y="3717334"/>
            <a:ext cx="12383333" cy="3140420"/>
            <a:chOff x="-50" y="2788000"/>
            <a:chExt cx="9287500" cy="2355315"/>
          </a:xfrm>
        </p:grpSpPr>
        <p:sp>
          <p:nvSpPr>
            <p:cNvPr id="978" name="Google Shape;978;p24"/>
            <p:cNvSpPr/>
            <p:nvPr/>
          </p:nvSpPr>
          <p:spPr>
            <a:xfrm>
              <a:off x="-50" y="2788000"/>
              <a:ext cx="9287500" cy="1942455"/>
            </a:xfrm>
            <a:custGeom>
              <a:avLst/>
              <a:gdLst/>
              <a:ahLst/>
              <a:cxnLst/>
              <a:rect l="l" t="t" r="r" b="b"/>
              <a:pathLst>
                <a:path w="80094" h="16763" extrusionOk="0">
                  <a:moveTo>
                    <a:pt x="6243" y="1"/>
                  </a:moveTo>
                  <a:cubicBezTo>
                    <a:pt x="5631" y="1"/>
                    <a:pt x="5015" y="38"/>
                    <a:pt x="4406" y="109"/>
                  </a:cubicBezTo>
                  <a:cubicBezTo>
                    <a:pt x="3096" y="276"/>
                    <a:pt x="1393" y="800"/>
                    <a:pt x="0" y="1526"/>
                  </a:cubicBezTo>
                  <a:lnTo>
                    <a:pt x="0" y="7741"/>
                  </a:lnTo>
                  <a:cubicBezTo>
                    <a:pt x="194" y="7757"/>
                    <a:pt x="387" y="7764"/>
                    <a:pt x="580" y="7764"/>
                  </a:cubicBezTo>
                  <a:cubicBezTo>
                    <a:pt x="2986" y="7764"/>
                    <a:pt x="5338" y="6607"/>
                    <a:pt x="7608" y="6276"/>
                  </a:cubicBezTo>
                  <a:cubicBezTo>
                    <a:pt x="7987" y="6220"/>
                    <a:pt x="8329" y="6194"/>
                    <a:pt x="8642" y="6194"/>
                  </a:cubicBezTo>
                  <a:cubicBezTo>
                    <a:pt x="10453" y="6194"/>
                    <a:pt x="11334" y="7055"/>
                    <a:pt x="12907" y="7908"/>
                  </a:cubicBezTo>
                  <a:cubicBezTo>
                    <a:pt x="16098" y="9622"/>
                    <a:pt x="19157" y="10646"/>
                    <a:pt x="23122" y="11182"/>
                  </a:cubicBezTo>
                  <a:cubicBezTo>
                    <a:pt x="24092" y="11315"/>
                    <a:pt x="25048" y="11373"/>
                    <a:pt x="25994" y="11373"/>
                  </a:cubicBezTo>
                  <a:cubicBezTo>
                    <a:pt x="32544" y="11373"/>
                    <a:pt x="38574" y="8580"/>
                    <a:pt x="45139" y="8580"/>
                  </a:cubicBezTo>
                  <a:cubicBezTo>
                    <a:pt x="45592" y="8580"/>
                    <a:pt x="46048" y="8594"/>
                    <a:pt x="46506" y="8622"/>
                  </a:cubicBezTo>
                  <a:cubicBezTo>
                    <a:pt x="49459" y="8801"/>
                    <a:pt x="52245" y="10682"/>
                    <a:pt x="54662" y="11765"/>
                  </a:cubicBezTo>
                  <a:cubicBezTo>
                    <a:pt x="57841" y="13206"/>
                    <a:pt x="60972" y="14516"/>
                    <a:pt x="64806" y="14908"/>
                  </a:cubicBezTo>
                  <a:cubicBezTo>
                    <a:pt x="66932" y="15126"/>
                    <a:pt x="74349" y="16762"/>
                    <a:pt x="77358" y="16762"/>
                  </a:cubicBezTo>
                  <a:cubicBezTo>
                    <a:pt x="77635" y="16762"/>
                    <a:pt x="77875" y="16748"/>
                    <a:pt x="78070" y="16718"/>
                  </a:cubicBezTo>
                  <a:cubicBezTo>
                    <a:pt x="80094" y="16409"/>
                    <a:pt x="76998" y="13361"/>
                    <a:pt x="76772" y="11765"/>
                  </a:cubicBezTo>
                  <a:cubicBezTo>
                    <a:pt x="76009" y="12137"/>
                    <a:pt x="75049" y="12243"/>
                    <a:pt x="74072" y="12243"/>
                  </a:cubicBezTo>
                  <a:cubicBezTo>
                    <a:pt x="73236" y="12243"/>
                    <a:pt x="72387" y="12165"/>
                    <a:pt x="71640" y="12110"/>
                  </a:cubicBezTo>
                  <a:cubicBezTo>
                    <a:pt x="68378" y="11884"/>
                    <a:pt x="65056" y="11313"/>
                    <a:pt x="62175" y="10229"/>
                  </a:cubicBezTo>
                  <a:cubicBezTo>
                    <a:pt x="59924" y="9384"/>
                    <a:pt x="57948" y="8158"/>
                    <a:pt x="55960" y="7050"/>
                  </a:cubicBezTo>
                  <a:cubicBezTo>
                    <a:pt x="52959" y="5348"/>
                    <a:pt x="49911" y="4621"/>
                    <a:pt x="45958" y="4348"/>
                  </a:cubicBezTo>
                  <a:cubicBezTo>
                    <a:pt x="45165" y="4296"/>
                    <a:pt x="44390" y="4271"/>
                    <a:pt x="43629" y="4271"/>
                  </a:cubicBezTo>
                  <a:cubicBezTo>
                    <a:pt x="40555" y="4271"/>
                    <a:pt x="37697" y="4668"/>
                    <a:pt x="34624" y="5241"/>
                  </a:cubicBezTo>
                  <a:cubicBezTo>
                    <a:pt x="31986" y="5727"/>
                    <a:pt x="29721" y="6331"/>
                    <a:pt x="26999" y="6331"/>
                  </a:cubicBezTo>
                  <a:cubicBezTo>
                    <a:pt x="26724" y="6331"/>
                    <a:pt x="26444" y="6325"/>
                    <a:pt x="26158" y="6312"/>
                  </a:cubicBezTo>
                  <a:cubicBezTo>
                    <a:pt x="20360" y="6098"/>
                    <a:pt x="15502" y="3026"/>
                    <a:pt x="10954" y="931"/>
                  </a:cubicBezTo>
                  <a:cubicBezTo>
                    <a:pt x="9536" y="278"/>
                    <a:pt x="7902" y="1"/>
                    <a:pt x="624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24"/>
            <p:cNvSpPr/>
            <p:nvPr/>
          </p:nvSpPr>
          <p:spPr>
            <a:xfrm>
              <a:off x="-50" y="3046056"/>
              <a:ext cx="8918871" cy="1754501"/>
            </a:xfrm>
            <a:custGeom>
              <a:avLst/>
              <a:gdLst/>
              <a:ahLst/>
              <a:cxnLst/>
              <a:rect l="l" t="t" r="r" b="b"/>
              <a:pathLst>
                <a:path w="76915" h="15141" extrusionOk="0">
                  <a:moveTo>
                    <a:pt x="6169" y="0"/>
                  </a:moveTo>
                  <a:cubicBezTo>
                    <a:pt x="5558" y="0"/>
                    <a:pt x="4944" y="38"/>
                    <a:pt x="4334" y="108"/>
                  </a:cubicBezTo>
                  <a:cubicBezTo>
                    <a:pt x="3060" y="275"/>
                    <a:pt x="1370" y="787"/>
                    <a:pt x="0" y="1478"/>
                  </a:cubicBezTo>
                  <a:lnTo>
                    <a:pt x="0" y="7752"/>
                  </a:lnTo>
                  <a:cubicBezTo>
                    <a:pt x="164" y="7764"/>
                    <a:pt x="327" y="7769"/>
                    <a:pt x="490" y="7769"/>
                  </a:cubicBezTo>
                  <a:cubicBezTo>
                    <a:pt x="2902" y="7769"/>
                    <a:pt x="5251" y="6599"/>
                    <a:pt x="7537" y="6276"/>
                  </a:cubicBezTo>
                  <a:cubicBezTo>
                    <a:pt x="7906" y="6223"/>
                    <a:pt x="8240" y="6198"/>
                    <a:pt x="8548" y="6198"/>
                  </a:cubicBezTo>
                  <a:cubicBezTo>
                    <a:pt x="10374" y="6198"/>
                    <a:pt x="11256" y="7063"/>
                    <a:pt x="12835" y="7919"/>
                  </a:cubicBezTo>
                  <a:cubicBezTo>
                    <a:pt x="16014" y="9622"/>
                    <a:pt x="19086" y="10657"/>
                    <a:pt x="23039" y="11193"/>
                  </a:cubicBezTo>
                  <a:cubicBezTo>
                    <a:pt x="24000" y="11324"/>
                    <a:pt x="24947" y="11381"/>
                    <a:pt x="25884" y="11381"/>
                  </a:cubicBezTo>
                  <a:cubicBezTo>
                    <a:pt x="32436" y="11381"/>
                    <a:pt x="38473" y="8590"/>
                    <a:pt x="45027" y="8590"/>
                  </a:cubicBezTo>
                  <a:cubicBezTo>
                    <a:pt x="45489" y="8590"/>
                    <a:pt x="45955" y="8604"/>
                    <a:pt x="46423" y="8633"/>
                  </a:cubicBezTo>
                  <a:cubicBezTo>
                    <a:pt x="49387" y="8812"/>
                    <a:pt x="52174" y="10681"/>
                    <a:pt x="54579" y="11765"/>
                  </a:cubicBezTo>
                  <a:cubicBezTo>
                    <a:pt x="57769" y="13217"/>
                    <a:pt x="60889" y="14527"/>
                    <a:pt x="64735" y="14908"/>
                  </a:cubicBezTo>
                  <a:cubicBezTo>
                    <a:pt x="66030" y="15041"/>
                    <a:pt x="67373" y="15140"/>
                    <a:pt x="68711" y="15140"/>
                  </a:cubicBezTo>
                  <a:cubicBezTo>
                    <a:pt x="69771" y="15140"/>
                    <a:pt x="70828" y="15078"/>
                    <a:pt x="71855" y="14920"/>
                  </a:cubicBezTo>
                  <a:cubicBezTo>
                    <a:pt x="73891" y="14610"/>
                    <a:pt x="76915" y="13360"/>
                    <a:pt x="76712" y="11765"/>
                  </a:cubicBezTo>
                  <a:lnTo>
                    <a:pt x="76712" y="11765"/>
                  </a:lnTo>
                  <a:cubicBezTo>
                    <a:pt x="75954" y="12137"/>
                    <a:pt x="75005" y="12242"/>
                    <a:pt x="74039" y="12242"/>
                  </a:cubicBezTo>
                  <a:cubicBezTo>
                    <a:pt x="73184" y="12242"/>
                    <a:pt x="72317" y="12160"/>
                    <a:pt x="71557" y="12110"/>
                  </a:cubicBezTo>
                  <a:cubicBezTo>
                    <a:pt x="68306" y="11884"/>
                    <a:pt x="64985" y="11324"/>
                    <a:pt x="62091" y="10229"/>
                  </a:cubicBezTo>
                  <a:cubicBezTo>
                    <a:pt x="59853" y="9383"/>
                    <a:pt x="57865" y="8169"/>
                    <a:pt x="55888" y="7050"/>
                  </a:cubicBezTo>
                  <a:cubicBezTo>
                    <a:pt x="52888" y="5359"/>
                    <a:pt x="49828" y="4621"/>
                    <a:pt x="45887" y="4359"/>
                  </a:cubicBezTo>
                  <a:cubicBezTo>
                    <a:pt x="45081" y="4304"/>
                    <a:pt x="44295" y="4278"/>
                    <a:pt x="43523" y="4278"/>
                  </a:cubicBezTo>
                  <a:cubicBezTo>
                    <a:pt x="40462" y="4278"/>
                    <a:pt x="37614" y="4682"/>
                    <a:pt x="34552" y="5252"/>
                  </a:cubicBezTo>
                  <a:cubicBezTo>
                    <a:pt x="31898" y="5741"/>
                    <a:pt x="29622" y="6340"/>
                    <a:pt x="26870" y="6340"/>
                  </a:cubicBezTo>
                  <a:cubicBezTo>
                    <a:pt x="26609" y="6340"/>
                    <a:pt x="26345" y="6335"/>
                    <a:pt x="26075" y="6324"/>
                  </a:cubicBezTo>
                  <a:cubicBezTo>
                    <a:pt x="20289" y="6097"/>
                    <a:pt x="15419" y="3025"/>
                    <a:pt x="10883" y="930"/>
                  </a:cubicBezTo>
                  <a:cubicBezTo>
                    <a:pt x="9456" y="278"/>
                    <a:pt x="7826" y="0"/>
                    <a:pt x="6169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24"/>
            <p:cNvSpPr/>
            <p:nvPr/>
          </p:nvSpPr>
          <p:spPr>
            <a:xfrm>
              <a:off x="1342" y="3468541"/>
              <a:ext cx="9141162" cy="1670722"/>
            </a:xfrm>
            <a:custGeom>
              <a:avLst/>
              <a:gdLst/>
              <a:ahLst/>
              <a:cxnLst/>
              <a:rect l="l" t="t" r="r" b="b"/>
              <a:pathLst>
                <a:path w="78832" h="14418" extrusionOk="0">
                  <a:moveTo>
                    <a:pt x="7078" y="1"/>
                  </a:moveTo>
                  <a:cubicBezTo>
                    <a:pt x="4536" y="1"/>
                    <a:pt x="2195" y="1220"/>
                    <a:pt x="0" y="2094"/>
                  </a:cubicBezTo>
                  <a:lnTo>
                    <a:pt x="0" y="14417"/>
                  </a:lnTo>
                  <a:lnTo>
                    <a:pt x="78415" y="14417"/>
                  </a:lnTo>
                  <a:cubicBezTo>
                    <a:pt x="78486" y="12810"/>
                    <a:pt x="78832" y="11119"/>
                    <a:pt x="77772" y="9714"/>
                  </a:cubicBezTo>
                  <a:cubicBezTo>
                    <a:pt x="76379" y="9726"/>
                    <a:pt x="74902" y="10321"/>
                    <a:pt x="73474" y="10476"/>
                  </a:cubicBezTo>
                  <a:cubicBezTo>
                    <a:pt x="72200" y="10596"/>
                    <a:pt x="70956" y="10641"/>
                    <a:pt x="69715" y="10641"/>
                  </a:cubicBezTo>
                  <a:cubicBezTo>
                    <a:pt x="68243" y="10641"/>
                    <a:pt x="66776" y="10577"/>
                    <a:pt x="65270" y="10500"/>
                  </a:cubicBezTo>
                  <a:cubicBezTo>
                    <a:pt x="61591" y="10333"/>
                    <a:pt x="57948" y="9535"/>
                    <a:pt x="55162" y="7916"/>
                  </a:cubicBezTo>
                  <a:cubicBezTo>
                    <a:pt x="52924" y="6607"/>
                    <a:pt x="51054" y="5225"/>
                    <a:pt x="48256" y="4392"/>
                  </a:cubicBezTo>
                  <a:cubicBezTo>
                    <a:pt x="46141" y="3759"/>
                    <a:pt x="44300" y="3478"/>
                    <a:pt x="42489" y="3478"/>
                  </a:cubicBezTo>
                  <a:cubicBezTo>
                    <a:pt x="40415" y="3478"/>
                    <a:pt x="38381" y="3846"/>
                    <a:pt x="36017" y="4475"/>
                  </a:cubicBezTo>
                  <a:cubicBezTo>
                    <a:pt x="34654" y="4828"/>
                    <a:pt x="32986" y="5117"/>
                    <a:pt x="31400" y="5117"/>
                  </a:cubicBezTo>
                  <a:cubicBezTo>
                    <a:pt x="30256" y="5117"/>
                    <a:pt x="29155" y="4967"/>
                    <a:pt x="28242" y="4583"/>
                  </a:cubicBezTo>
                  <a:cubicBezTo>
                    <a:pt x="27653" y="4332"/>
                    <a:pt x="26839" y="4244"/>
                    <a:pt x="26022" y="4244"/>
                  </a:cubicBezTo>
                  <a:cubicBezTo>
                    <a:pt x="24739" y="4244"/>
                    <a:pt x="23447" y="4461"/>
                    <a:pt x="23003" y="4606"/>
                  </a:cubicBezTo>
                  <a:cubicBezTo>
                    <a:pt x="22185" y="4879"/>
                    <a:pt x="21525" y="4987"/>
                    <a:pt x="20718" y="4987"/>
                  </a:cubicBezTo>
                  <a:cubicBezTo>
                    <a:pt x="20398" y="4987"/>
                    <a:pt x="20055" y="4970"/>
                    <a:pt x="19669" y="4940"/>
                  </a:cubicBezTo>
                  <a:cubicBezTo>
                    <a:pt x="16336" y="4666"/>
                    <a:pt x="14062" y="3404"/>
                    <a:pt x="11728" y="1892"/>
                  </a:cubicBezTo>
                  <a:cubicBezTo>
                    <a:pt x="10752" y="1261"/>
                    <a:pt x="9549" y="284"/>
                    <a:pt x="8192" y="82"/>
                  </a:cubicBezTo>
                  <a:cubicBezTo>
                    <a:pt x="7816" y="26"/>
                    <a:pt x="7445" y="1"/>
                    <a:pt x="7078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24"/>
            <p:cNvSpPr/>
            <p:nvPr/>
          </p:nvSpPr>
          <p:spPr>
            <a:xfrm>
              <a:off x="1342" y="3992649"/>
              <a:ext cx="7175102" cy="1146608"/>
            </a:xfrm>
            <a:custGeom>
              <a:avLst/>
              <a:gdLst/>
              <a:ahLst/>
              <a:cxnLst/>
              <a:rect l="l" t="t" r="r" b="b"/>
              <a:pathLst>
                <a:path w="61877" h="9895" extrusionOk="0">
                  <a:moveTo>
                    <a:pt x="8517" y="0"/>
                  </a:moveTo>
                  <a:cubicBezTo>
                    <a:pt x="5407" y="0"/>
                    <a:pt x="2585" y="1831"/>
                    <a:pt x="0" y="2607"/>
                  </a:cubicBezTo>
                  <a:lnTo>
                    <a:pt x="0" y="9894"/>
                  </a:lnTo>
                  <a:lnTo>
                    <a:pt x="61877" y="9894"/>
                  </a:lnTo>
                  <a:cubicBezTo>
                    <a:pt x="59960" y="9465"/>
                    <a:pt x="58162" y="8822"/>
                    <a:pt x="56614" y="7918"/>
                  </a:cubicBezTo>
                  <a:cubicBezTo>
                    <a:pt x="54364" y="6608"/>
                    <a:pt x="52495" y="5215"/>
                    <a:pt x="49709" y="4393"/>
                  </a:cubicBezTo>
                  <a:cubicBezTo>
                    <a:pt x="47588" y="3760"/>
                    <a:pt x="45744" y="3480"/>
                    <a:pt x="43931" y="3480"/>
                  </a:cubicBezTo>
                  <a:cubicBezTo>
                    <a:pt x="41856" y="3480"/>
                    <a:pt x="39821" y="3848"/>
                    <a:pt x="37457" y="4477"/>
                  </a:cubicBezTo>
                  <a:cubicBezTo>
                    <a:pt x="36101" y="4830"/>
                    <a:pt x="34432" y="5118"/>
                    <a:pt x="32844" y="5118"/>
                  </a:cubicBezTo>
                  <a:cubicBezTo>
                    <a:pt x="31699" y="5118"/>
                    <a:pt x="30595" y="4968"/>
                    <a:pt x="29683" y="4584"/>
                  </a:cubicBezTo>
                  <a:cubicBezTo>
                    <a:pt x="29094" y="4334"/>
                    <a:pt x="28282" y="4246"/>
                    <a:pt x="27466" y="4246"/>
                  </a:cubicBezTo>
                  <a:cubicBezTo>
                    <a:pt x="26185" y="4246"/>
                    <a:pt x="24895" y="4462"/>
                    <a:pt x="24444" y="4608"/>
                  </a:cubicBezTo>
                  <a:cubicBezTo>
                    <a:pt x="23622" y="4882"/>
                    <a:pt x="22960" y="4983"/>
                    <a:pt x="22148" y="4983"/>
                  </a:cubicBezTo>
                  <a:cubicBezTo>
                    <a:pt x="21831" y="4983"/>
                    <a:pt x="21491" y="4968"/>
                    <a:pt x="21110" y="4941"/>
                  </a:cubicBezTo>
                  <a:cubicBezTo>
                    <a:pt x="17776" y="4667"/>
                    <a:pt x="15502" y="3405"/>
                    <a:pt x="13169" y="1893"/>
                  </a:cubicBezTo>
                  <a:cubicBezTo>
                    <a:pt x="12204" y="1262"/>
                    <a:pt x="10990" y="274"/>
                    <a:pt x="9644" y="83"/>
                  </a:cubicBezTo>
                  <a:cubicBezTo>
                    <a:pt x="9264" y="26"/>
                    <a:pt x="8889" y="0"/>
                    <a:pt x="8517" y="0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24"/>
            <p:cNvSpPr/>
            <p:nvPr/>
          </p:nvSpPr>
          <p:spPr>
            <a:xfrm>
              <a:off x="1321202" y="3526247"/>
              <a:ext cx="7822725" cy="1613015"/>
            </a:xfrm>
            <a:custGeom>
              <a:avLst/>
              <a:gdLst/>
              <a:ahLst/>
              <a:cxnLst/>
              <a:rect l="l" t="t" r="r" b="b"/>
              <a:pathLst>
                <a:path w="67462" h="13920" extrusionOk="0">
                  <a:moveTo>
                    <a:pt x="60681" y="1"/>
                  </a:moveTo>
                  <a:cubicBezTo>
                    <a:pt x="58623" y="1"/>
                    <a:pt x="56591" y="352"/>
                    <a:pt x="54936" y="1179"/>
                  </a:cubicBezTo>
                  <a:cubicBezTo>
                    <a:pt x="50483" y="3370"/>
                    <a:pt x="45828" y="6466"/>
                    <a:pt x="39851" y="7049"/>
                  </a:cubicBezTo>
                  <a:cubicBezTo>
                    <a:pt x="39110" y="7121"/>
                    <a:pt x="38399" y="7151"/>
                    <a:pt x="37706" y="7151"/>
                  </a:cubicBezTo>
                  <a:cubicBezTo>
                    <a:pt x="35422" y="7151"/>
                    <a:pt x="33325" y="6825"/>
                    <a:pt x="30969" y="6597"/>
                  </a:cubicBezTo>
                  <a:cubicBezTo>
                    <a:pt x="28654" y="6365"/>
                    <a:pt x="26459" y="6204"/>
                    <a:pt x="24236" y="6204"/>
                  </a:cubicBezTo>
                  <a:cubicBezTo>
                    <a:pt x="22572" y="6204"/>
                    <a:pt x="20892" y="6294"/>
                    <a:pt x="19134" y="6513"/>
                  </a:cubicBezTo>
                  <a:cubicBezTo>
                    <a:pt x="15086" y="7002"/>
                    <a:pt x="12026" y="7847"/>
                    <a:pt x="9121" y="9585"/>
                  </a:cubicBezTo>
                  <a:cubicBezTo>
                    <a:pt x="7216" y="10740"/>
                    <a:pt x="5311" y="11966"/>
                    <a:pt x="3096" y="12883"/>
                  </a:cubicBezTo>
                  <a:cubicBezTo>
                    <a:pt x="2108" y="13276"/>
                    <a:pt x="1084" y="13621"/>
                    <a:pt x="1" y="13919"/>
                  </a:cubicBezTo>
                  <a:lnTo>
                    <a:pt x="10800" y="13919"/>
                  </a:lnTo>
                  <a:cubicBezTo>
                    <a:pt x="10883" y="13871"/>
                    <a:pt x="10966" y="13848"/>
                    <a:pt x="11038" y="13800"/>
                  </a:cubicBezTo>
                  <a:cubicBezTo>
                    <a:pt x="13407" y="12657"/>
                    <a:pt x="16062" y="10776"/>
                    <a:pt x="19110" y="10419"/>
                  </a:cubicBezTo>
                  <a:cubicBezTo>
                    <a:pt x="20176" y="10294"/>
                    <a:pt x="21236" y="10242"/>
                    <a:pt x="22291" y="10242"/>
                  </a:cubicBezTo>
                  <a:cubicBezTo>
                    <a:pt x="27870" y="10242"/>
                    <a:pt x="33331" y="11702"/>
                    <a:pt x="38905" y="11702"/>
                  </a:cubicBezTo>
                  <a:cubicBezTo>
                    <a:pt x="40456" y="11702"/>
                    <a:pt x="42016" y="11589"/>
                    <a:pt x="43589" y="11300"/>
                  </a:cubicBezTo>
                  <a:cubicBezTo>
                    <a:pt x="47614" y="10561"/>
                    <a:pt x="50662" y="9418"/>
                    <a:pt x="53757" y="7668"/>
                  </a:cubicBezTo>
                  <a:cubicBezTo>
                    <a:pt x="55400" y="6738"/>
                    <a:pt x="56206" y="5837"/>
                    <a:pt x="58427" y="5837"/>
                  </a:cubicBezTo>
                  <a:cubicBezTo>
                    <a:pt x="58621" y="5837"/>
                    <a:pt x="58826" y="5844"/>
                    <a:pt x="59044" y="5859"/>
                  </a:cubicBezTo>
                  <a:cubicBezTo>
                    <a:pt x="61259" y="5989"/>
                    <a:pt x="63626" y="6786"/>
                    <a:pt x="65932" y="6786"/>
                  </a:cubicBezTo>
                  <a:cubicBezTo>
                    <a:pt x="66365" y="6786"/>
                    <a:pt x="66796" y="6758"/>
                    <a:pt x="67223" y="6692"/>
                  </a:cubicBezTo>
                  <a:cubicBezTo>
                    <a:pt x="67319" y="6668"/>
                    <a:pt x="67390" y="6656"/>
                    <a:pt x="67461" y="6644"/>
                  </a:cubicBezTo>
                  <a:lnTo>
                    <a:pt x="67461" y="1537"/>
                  </a:lnTo>
                  <a:cubicBezTo>
                    <a:pt x="65818" y="679"/>
                    <a:pt x="63342" y="108"/>
                    <a:pt x="61615" y="24"/>
                  </a:cubicBezTo>
                  <a:cubicBezTo>
                    <a:pt x="61304" y="9"/>
                    <a:pt x="60992" y="1"/>
                    <a:pt x="6068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24"/>
            <p:cNvSpPr/>
            <p:nvPr/>
          </p:nvSpPr>
          <p:spPr>
            <a:xfrm>
              <a:off x="1959100" y="3762634"/>
              <a:ext cx="7184843" cy="1380680"/>
            </a:xfrm>
            <a:custGeom>
              <a:avLst/>
              <a:gdLst/>
              <a:ahLst/>
              <a:cxnLst/>
              <a:rect l="l" t="t" r="r" b="b"/>
              <a:pathLst>
                <a:path w="61961" h="11915" extrusionOk="0">
                  <a:moveTo>
                    <a:pt x="55567" y="0"/>
                  </a:moveTo>
                  <a:cubicBezTo>
                    <a:pt x="53497" y="0"/>
                    <a:pt x="51436" y="341"/>
                    <a:pt x="49768" y="1175"/>
                  </a:cubicBezTo>
                  <a:cubicBezTo>
                    <a:pt x="45327" y="3366"/>
                    <a:pt x="40660" y="6462"/>
                    <a:pt x="34695" y="7045"/>
                  </a:cubicBezTo>
                  <a:cubicBezTo>
                    <a:pt x="33954" y="7117"/>
                    <a:pt x="33243" y="7147"/>
                    <a:pt x="32548" y="7147"/>
                  </a:cubicBezTo>
                  <a:cubicBezTo>
                    <a:pt x="30262" y="7147"/>
                    <a:pt x="28160" y="6821"/>
                    <a:pt x="25813" y="6593"/>
                  </a:cubicBezTo>
                  <a:cubicBezTo>
                    <a:pt x="23483" y="6367"/>
                    <a:pt x="21275" y="6203"/>
                    <a:pt x="19037" y="6203"/>
                  </a:cubicBezTo>
                  <a:cubicBezTo>
                    <a:pt x="17387" y="6203"/>
                    <a:pt x="15721" y="6292"/>
                    <a:pt x="13978" y="6509"/>
                  </a:cubicBezTo>
                  <a:cubicBezTo>
                    <a:pt x="9930" y="6997"/>
                    <a:pt x="6858" y="7843"/>
                    <a:pt x="3965" y="9593"/>
                  </a:cubicBezTo>
                  <a:cubicBezTo>
                    <a:pt x="2679" y="10355"/>
                    <a:pt x="1381" y="11177"/>
                    <a:pt x="0" y="11915"/>
                  </a:cubicBezTo>
                  <a:lnTo>
                    <a:pt x="9501" y="11915"/>
                  </a:lnTo>
                  <a:cubicBezTo>
                    <a:pt x="10883" y="11224"/>
                    <a:pt x="12371" y="10617"/>
                    <a:pt x="13943" y="10438"/>
                  </a:cubicBezTo>
                  <a:cubicBezTo>
                    <a:pt x="15011" y="10314"/>
                    <a:pt x="16075" y="10261"/>
                    <a:pt x="17134" y="10261"/>
                  </a:cubicBezTo>
                  <a:cubicBezTo>
                    <a:pt x="22714" y="10261"/>
                    <a:pt x="28178" y="11717"/>
                    <a:pt x="33760" y="11717"/>
                  </a:cubicBezTo>
                  <a:cubicBezTo>
                    <a:pt x="35307" y="11717"/>
                    <a:pt x="36863" y="11605"/>
                    <a:pt x="38434" y="11319"/>
                  </a:cubicBezTo>
                  <a:cubicBezTo>
                    <a:pt x="42446" y="10569"/>
                    <a:pt x="45494" y="9438"/>
                    <a:pt x="48590" y="7688"/>
                  </a:cubicBezTo>
                  <a:cubicBezTo>
                    <a:pt x="50233" y="6757"/>
                    <a:pt x="51050" y="5845"/>
                    <a:pt x="53268" y="5845"/>
                  </a:cubicBezTo>
                  <a:cubicBezTo>
                    <a:pt x="53459" y="5845"/>
                    <a:pt x="53662" y="5852"/>
                    <a:pt x="53876" y="5866"/>
                  </a:cubicBezTo>
                  <a:cubicBezTo>
                    <a:pt x="56081" y="6008"/>
                    <a:pt x="58431" y="6794"/>
                    <a:pt x="60738" y="6794"/>
                  </a:cubicBezTo>
                  <a:cubicBezTo>
                    <a:pt x="61148" y="6794"/>
                    <a:pt x="61555" y="6769"/>
                    <a:pt x="61960" y="6712"/>
                  </a:cubicBezTo>
                  <a:lnTo>
                    <a:pt x="61960" y="1354"/>
                  </a:lnTo>
                  <a:cubicBezTo>
                    <a:pt x="60341" y="604"/>
                    <a:pt x="58055" y="92"/>
                    <a:pt x="56448" y="20"/>
                  </a:cubicBezTo>
                  <a:cubicBezTo>
                    <a:pt x="56155" y="7"/>
                    <a:pt x="55860" y="0"/>
                    <a:pt x="55567" y="0"/>
                  </a:cubicBezTo>
                  <a:close/>
                </a:path>
              </a:pathLst>
            </a:custGeom>
            <a:solidFill>
              <a:srgbClr val="AED2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24"/>
            <p:cNvSpPr/>
            <p:nvPr/>
          </p:nvSpPr>
          <p:spPr>
            <a:xfrm>
              <a:off x="2884115" y="4152442"/>
              <a:ext cx="6259850" cy="986813"/>
            </a:xfrm>
            <a:custGeom>
              <a:avLst/>
              <a:gdLst/>
              <a:ahLst/>
              <a:cxnLst/>
              <a:rect l="l" t="t" r="r" b="b"/>
              <a:pathLst>
                <a:path w="53984" h="8516" extrusionOk="0">
                  <a:moveTo>
                    <a:pt x="46657" y="1"/>
                  </a:moveTo>
                  <a:cubicBezTo>
                    <a:pt x="46074" y="1"/>
                    <a:pt x="45488" y="51"/>
                    <a:pt x="44899" y="169"/>
                  </a:cubicBezTo>
                  <a:cubicBezTo>
                    <a:pt x="43542" y="431"/>
                    <a:pt x="42387" y="1407"/>
                    <a:pt x="41470" y="2038"/>
                  </a:cubicBezTo>
                  <a:cubicBezTo>
                    <a:pt x="39232" y="3574"/>
                    <a:pt x="37029" y="4872"/>
                    <a:pt x="33612" y="5336"/>
                  </a:cubicBezTo>
                  <a:cubicBezTo>
                    <a:pt x="32989" y="5416"/>
                    <a:pt x="32472" y="5460"/>
                    <a:pt x="31980" y="5460"/>
                  </a:cubicBezTo>
                  <a:cubicBezTo>
                    <a:pt x="31371" y="5460"/>
                    <a:pt x="30802" y="5392"/>
                    <a:pt x="30123" y="5241"/>
                  </a:cubicBezTo>
                  <a:cubicBezTo>
                    <a:pt x="29750" y="5162"/>
                    <a:pt x="28846" y="5072"/>
                    <a:pt x="27839" y="5072"/>
                  </a:cubicBezTo>
                  <a:cubicBezTo>
                    <a:pt x="26724" y="5072"/>
                    <a:pt x="25482" y="5182"/>
                    <a:pt x="24694" y="5538"/>
                  </a:cubicBezTo>
                  <a:cubicBezTo>
                    <a:pt x="23539" y="6071"/>
                    <a:pt x="22016" y="6265"/>
                    <a:pt x="20469" y="6265"/>
                  </a:cubicBezTo>
                  <a:cubicBezTo>
                    <a:pt x="19146" y="6265"/>
                    <a:pt x="17804" y="6123"/>
                    <a:pt x="16657" y="5931"/>
                  </a:cubicBezTo>
                  <a:cubicBezTo>
                    <a:pt x="14636" y="5589"/>
                    <a:pt x="12849" y="5387"/>
                    <a:pt x="11110" y="5387"/>
                  </a:cubicBezTo>
                  <a:cubicBezTo>
                    <a:pt x="8793" y="5387"/>
                    <a:pt x="6562" y="5746"/>
                    <a:pt x="3977" y="6610"/>
                  </a:cubicBezTo>
                  <a:cubicBezTo>
                    <a:pt x="2417" y="7134"/>
                    <a:pt x="1179" y="7801"/>
                    <a:pt x="0" y="8515"/>
                  </a:cubicBezTo>
                  <a:lnTo>
                    <a:pt x="53983" y="8515"/>
                  </a:lnTo>
                  <a:lnTo>
                    <a:pt x="53983" y="1574"/>
                  </a:lnTo>
                  <a:cubicBezTo>
                    <a:pt x="51696" y="973"/>
                    <a:pt x="49211" y="1"/>
                    <a:pt x="46657" y="1"/>
                  </a:cubicBezTo>
                  <a:close/>
                </a:path>
              </a:pathLst>
            </a:custGeom>
            <a:solidFill>
              <a:srgbClr val="8FC7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24"/>
            <p:cNvSpPr/>
            <p:nvPr/>
          </p:nvSpPr>
          <p:spPr>
            <a:xfrm>
              <a:off x="7046743" y="4629040"/>
              <a:ext cx="2097323" cy="511483"/>
            </a:xfrm>
            <a:custGeom>
              <a:avLst/>
              <a:gdLst/>
              <a:ahLst/>
              <a:cxnLst/>
              <a:rect l="l" t="t" r="r" b="b"/>
              <a:pathLst>
                <a:path w="18087" h="4414" extrusionOk="0">
                  <a:moveTo>
                    <a:pt x="9433" y="1"/>
                  </a:moveTo>
                  <a:cubicBezTo>
                    <a:pt x="8856" y="1"/>
                    <a:pt x="8275" y="50"/>
                    <a:pt x="7692" y="163"/>
                  </a:cubicBezTo>
                  <a:cubicBezTo>
                    <a:pt x="6323" y="425"/>
                    <a:pt x="5180" y="1402"/>
                    <a:pt x="4263" y="2033"/>
                  </a:cubicBezTo>
                  <a:cubicBezTo>
                    <a:pt x="2918" y="2961"/>
                    <a:pt x="1584" y="3795"/>
                    <a:pt x="1" y="4414"/>
                  </a:cubicBezTo>
                  <a:lnTo>
                    <a:pt x="18086" y="4414"/>
                  </a:lnTo>
                  <a:lnTo>
                    <a:pt x="18086" y="4402"/>
                  </a:lnTo>
                  <a:lnTo>
                    <a:pt x="18086" y="1878"/>
                  </a:lnTo>
                  <a:cubicBezTo>
                    <a:pt x="15443" y="1377"/>
                    <a:pt x="12488" y="1"/>
                    <a:pt x="9433" y="1"/>
                  </a:cubicBezTo>
                  <a:close/>
                </a:path>
              </a:pathLst>
            </a:custGeom>
            <a:solidFill>
              <a:srgbClr val="67B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7300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10838688" y="5734051"/>
            <a:ext cx="812800" cy="521208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fld id="{4DDDA809-9E25-4C12-92AB-DA7DA8E0C7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lIns="121917" tIns="60958" rIns="121917" bIns="60958" rtlCol="0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51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03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77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26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7267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10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11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9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50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364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690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7657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488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7203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2103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3937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196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96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7734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26925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F8A84C-BC24-DB07-236C-201126ADB9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4504AC-4FAF-6147-6F51-D26622B177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2F1094-7563-B548-0F00-A2FEA42C9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6918EA-E3CD-BC54-229D-FBB8474B6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ABF89-82A6-3395-F96C-1385AEF40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472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BF16-A07D-86D9-5BBF-0D698D1A1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A04B75-0160-AD7B-AA52-1569767B94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B61B5-2CA6-226E-B69A-F2A6BC48D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9E125-33DC-DEAE-CD8A-8912FEB58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D6803C-3F8F-5E25-A9ED-773ED6ADB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968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0FE91-543B-2B13-1319-2303C4870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90E039-027E-22F3-33C2-30122340F4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0405D-EDF9-F0B5-4781-284409DD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DAAAB-9FB1-F54C-D80F-63DDA034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D1F614-55E3-0D6D-DAD6-9B521253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239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63836-3620-7C87-3A8C-0B8FDB433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C52D8-9809-5B4D-DCBA-FB91976DE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8D05EE-2636-F0CE-4CED-904705E55D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07619C-BBC9-0E62-027C-FC412D1E7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8F0E9-F6B6-D4B8-CFEE-B11A2B42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9BB67-BFEA-5C6A-7750-5B76E7DEE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47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05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7DC62-C3B0-191D-3D69-EE1EC61B8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8B492B-8693-B68F-A31D-EB92866AB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842F72-0E0F-A1DC-E67D-7EC32DFC4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9FEB5A-029C-6D59-39E3-8648DE6EFA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948D47-3B00-C5F8-6390-5B0ED2D022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33B51-BD8C-ACB1-7C91-53649ABBF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C90876B-6BE6-91AA-6AE0-BDD5FCDBB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FECDA3-99D8-48E9-4289-5C2766F31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3553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18E8-B082-99A5-3BB8-1504763242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0EB6A-DA93-A75B-2DA2-8AB61F0B2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18B7EC-20AC-876F-A09F-27031127E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2A0CA0-4E7E-F5B3-AFE8-D579BBB42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5852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7198FE-277B-F73D-898A-965E15DFE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09A81C-564E-720C-A2E9-04D163C8F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ADD84-8340-9C0D-29EE-2052AA2F8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4010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EF16D-4055-9E47-F01A-8328F434F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15656-E539-3B5B-711C-EA705D7E6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7B511-25C4-0161-CB08-1467F68B4D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871096-B2C9-9D6A-E84A-B37C327BE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85287-0D4D-E44A-E1C6-997F511ED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CA1A1-3A99-51CE-D2D1-5CE540ACB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735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3D4F95-B689-DA8D-1DE2-FCD98ABB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12346F-9464-E6CD-8942-2F888C3868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2473C7-6042-8C6B-AA58-B919AD26CF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DA2C42-4BCE-31F0-586D-D9ABC8787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46D43-396B-A93D-5752-05BB8C8E7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22581F-9073-EBEB-DAF9-531433DD3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116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A9AA8-A74F-17A2-3703-1EC22C2CE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C11477-083B-DC26-3A13-289BBE1D2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F6069-47AB-2189-BB82-336D4F2DD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8411C-E5BD-BB5C-AEEA-DC436237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95F67-D1A3-CDB1-9732-091CCF4D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491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EF4CAB-D8B0-7A98-9313-0B9F40AA7E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5EE7E3-0317-B955-FCC6-873C066D90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F1D33-EE77-CF61-3585-46A3717B3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2390-BC2B-F2BD-07A8-215D2761A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8EFFE-A5C4-F8E9-D581-67DB5B927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58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E0DFD49-B6EA-9693-E4EA-8F90729284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127D9C-F91A-80C0-2B75-65DED63529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E2CB7F9-1CE1-CDAF-8961-FD06839B88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B573CD-40BF-4FF9-B0F6-31B54075F0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0142245"/>
      </p:ext>
    </p:extLst>
  </p:cSld>
  <p:clrMapOvr>
    <a:masterClrMapping/>
  </p:clrMapOvr>
  <p:transition spd="slow">
    <p:circl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12BA00-AA3C-DDF1-08D9-F6EBEB38A4C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A95D882-1909-B008-868C-9776C19D66D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E49A186-48C7-61A1-C6AF-29E4BD86E6E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4E64A3-9C90-4FB6-88C2-A40AD456CD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5564256"/>
      </p:ext>
    </p:extLst>
  </p:cSld>
  <p:clrMapOvr>
    <a:masterClrMapping/>
  </p:clrMapOvr>
  <p:transition spd="slow">
    <p:circl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EDCBFE-FD01-3D09-783E-6949040825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E969363-9700-1033-5F44-6AE75DA65F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CE8FC80-EC78-F7D5-B098-C964B9286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A4A61-28C2-4565-BBE6-C7617276D8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0942244"/>
      </p:ext>
    </p:extLst>
  </p:cSld>
  <p:clrMapOvr>
    <a:masterClrMapping/>
  </p:clrMapOvr>
  <p:transition spd="slow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8138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16A368-A94F-7C81-6F67-955554CD68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9938D92-CFAC-CEE3-7EE0-EBA51EC17E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169E3-775A-97DE-8DB1-FBF7F44FBA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3DC4B3-CC6B-4CC6-A6E7-258AE1B734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479722"/>
      </p:ext>
    </p:extLst>
  </p:cSld>
  <p:clrMapOvr>
    <a:masterClrMapping/>
  </p:clrMapOvr>
  <p:transition spd="slow">
    <p:circl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D60A56A-EBD4-4090-372A-31478906C2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1F0D98E-1A3F-1915-53FD-3C51FC5621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63B054-2DDF-BBF2-CECB-4D69047A8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A79FDA-00CF-41D2-B3AB-A10C970C16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4159264"/>
      </p:ext>
    </p:extLst>
  </p:cSld>
  <p:clrMapOvr>
    <a:masterClrMapping/>
  </p:clrMapOvr>
  <p:transition spd="slow">
    <p:circl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346294D-DA64-16AD-A7AB-5841CEEA14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0A98E1-025A-7A2B-64C3-2D64D84E92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0042E0E-7F79-4F8F-0EA2-6EA342BD7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EBDEB3-C77E-4A3A-95DC-6333B05B51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768675"/>
      </p:ext>
    </p:extLst>
  </p:cSld>
  <p:clrMapOvr>
    <a:masterClrMapping/>
  </p:clrMapOvr>
  <p:transition spd="slow">
    <p:circl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AEBD634-AAD8-DA8E-4743-675BB98A62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4A4A8DF-C96E-6E3A-F005-EDE865E83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279E74-D785-01C3-5259-44EBEF90DC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F677D9-10B3-4E01-B567-120FE72836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062836"/>
      </p:ext>
    </p:extLst>
  </p:cSld>
  <p:clrMapOvr>
    <a:masterClrMapping/>
  </p:clrMapOvr>
  <p:transition spd="slow">
    <p:circl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75CF490-BC71-F857-4C62-88D0C809CB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EA2887-DF1B-0D87-32E6-5B769B4CE8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BD86B7-E1EF-C8BA-C55B-9D94CF3956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2AE7C8-116A-419D-9C43-BD18E5AD0F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6652684"/>
      </p:ext>
    </p:extLst>
  </p:cSld>
  <p:clrMapOvr>
    <a:masterClrMapping/>
  </p:clrMapOvr>
  <p:transition spd="slow">
    <p:circl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2CA5A5-6648-7A74-3464-DB383BDFC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0ED9931-181D-FF14-4024-1BBC15B8CE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AB66D6-465E-8FC1-91A5-64D1E24444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AB8AD0-211A-4925-9705-E724ECFCE1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2264481"/>
      </p:ext>
    </p:extLst>
  </p:cSld>
  <p:clrMapOvr>
    <a:masterClrMapping/>
  </p:clrMapOvr>
  <p:transition spd="slow">
    <p:circl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31048D-6D48-59F5-0627-19D2E87E34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A3B334-9302-CB29-2C2A-37F2C75BF5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366CBB-48EF-D6DE-25B9-DAD5A3FD8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4B028-6D5D-4A6C-BED8-A312621D0C5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182606"/>
      </p:ext>
    </p:extLst>
  </p:cSld>
  <p:clrMapOvr>
    <a:masterClrMapping/>
  </p:clrMapOvr>
  <p:transition spd="slow">
    <p:circl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0FBE7B-4F13-2B03-365F-86B1C0A379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086822F-04EA-468D-EB47-920C0616CD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536E12-54FF-BF22-9926-0F2C8733F2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85883A-278A-4320-BB66-68A6F9145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539704"/>
      </p:ext>
    </p:extLst>
  </p:cSld>
  <p:clrMapOvr>
    <a:masterClrMapping/>
  </p:clrMapOvr>
  <p:transition spd="slow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2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3AE19-F116-4EF1-95ED-65D9DD25CE32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9922E-A181-434F-A09C-E83DD6E617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029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418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6713"/>
            <a:ext cx="10515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7213"/>
            <a:ext cx="10515600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9C4CACC-966D-46C5-B188-DCBC68813850}" type="datetimeFigureOut">
              <a:rPr lang="en-US" altLang="en-US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12/20/2024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67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898989"/>
                </a:solidFill>
                <a:latin typeface=".VnArial" panose="020B7200000000000000" pitchFamily="34" charset="0"/>
                <a:cs typeface="Arial" panose="020B0604020202020204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ECE091F-C00A-4726-9280-20CD6AD5C184}" type="slidenum">
              <a:rPr lang="en-US" altLang="vi-VN"/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78699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7013" indent="-227013"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2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1200" y="593367"/>
            <a:ext cx="1028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Fredoka One"/>
              <a:buNone/>
              <a:defRPr sz="28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200" y="1536633"/>
            <a:ext cx="10289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●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○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Light"/>
              <a:buChar char="■"/>
              <a:defRPr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96098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49">
          <p15:clr>
            <a:srgbClr val="EA4335"/>
          </p15:clr>
        </p15:guide>
        <p15:guide id="2" pos="5311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90758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21AFA27-F5C2-2ACE-8876-5BA26F70CD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8557" y="173404"/>
            <a:ext cx="1668648" cy="1668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652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2F8489-6B76-5930-9CEE-537C4B7C6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64D0CE-4EC7-CD51-6C88-831B926DF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8439C-DB55-FF73-F434-693308C22D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C7A8-1282-4CB2-99D6-3DF3FA46177F}" type="datetimeFigureOut">
              <a:rPr lang="en-US" smtClean="0"/>
              <a:t>12/20/2024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17A469-35B7-3D9A-100C-4101748C16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BF986-116B-9BC1-BEF9-5A411E24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796A45-EB61-4D43-A9DD-0DC6BAA5691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47D2A3F-13DF-1FFD-CC66-9C8A9C93627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0000" y="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7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07CE0EB-1389-7FA8-497F-8B1A742150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1D38422-8173-64E2-E10E-A30886CAA7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DA5F5F5-466C-EA2B-465D-7265ED510E9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39EE89A-32BA-53F8-02C2-AE061D55E82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412BE61-3D04-731D-8EE9-06334834D81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C919373-A944-486D-915B-398E2CE41B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7081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ransition spd="slow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2.WAV"/><Relationship Id="rId7" Type="http://schemas.openxmlformats.org/officeDocument/2006/relationships/audio" Target="../media/audio1.wav"/><Relationship Id="rId12" Type="http://schemas.openxmlformats.org/officeDocument/2006/relationships/image" Target="../media/image25.gif"/><Relationship Id="rId2" Type="http://schemas.microsoft.com/office/2007/relationships/media" Target="../media/media2.WAV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Layout" Target="../slideLayouts/slideLayout77.xml"/><Relationship Id="rId11" Type="http://schemas.openxmlformats.org/officeDocument/2006/relationships/image" Target="../media/image24.gif"/><Relationship Id="rId5" Type="http://schemas.openxmlformats.org/officeDocument/2006/relationships/audio" Target="file:///D:\rung%20chuog%20vang\rung%20chuong.mp3" TargetMode="External"/><Relationship Id="rId10" Type="http://schemas.openxmlformats.org/officeDocument/2006/relationships/image" Target="../media/image23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1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gif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12" Type="http://schemas.openxmlformats.org/officeDocument/2006/relationships/image" Target="../media/image28.gif"/><Relationship Id="rId2" Type="http://schemas.openxmlformats.org/officeDocument/2006/relationships/slideLayout" Target="../slideLayouts/slideLayout83.xml"/><Relationship Id="rId1" Type="http://schemas.openxmlformats.org/officeDocument/2006/relationships/tags" Target="../tags/tag2.xml"/><Relationship Id="rId6" Type="http://schemas.openxmlformats.org/officeDocument/2006/relationships/audio" Target="../media/audio5.wav"/><Relationship Id="rId11" Type="http://schemas.openxmlformats.org/officeDocument/2006/relationships/image" Target="../media/image23.gif"/><Relationship Id="rId5" Type="http://schemas.openxmlformats.org/officeDocument/2006/relationships/audio" Target="../media/audio4.wav"/><Relationship Id="rId15" Type="http://schemas.openxmlformats.org/officeDocument/2006/relationships/image" Target="../media/image31.gif"/><Relationship Id="rId10" Type="http://schemas.openxmlformats.org/officeDocument/2006/relationships/audio" Target="../media/audio7.wav"/><Relationship Id="rId4" Type="http://schemas.openxmlformats.org/officeDocument/2006/relationships/audio" Target="../media/audio3.wav"/><Relationship Id="rId9" Type="http://schemas.openxmlformats.org/officeDocument/2006/relationships/image" Target="../media/image27.jpeg"/><Relationship Id="rId14" Type="http://schemas.openxmlformats.org/officeDocument/2006/relationships/image" Target="../media/image30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soangiangtv_hoanghuong (63)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98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1525" y="1270000"/>
            <a:ext cx="7986907" cy="3985347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800" b="1" i="0" u="none" strike="noStrike" kern="1200" cap="none" spc="0" normalizeH="0" baseline="0" noProof="0" dirty="0">
              <a:ln w="0"/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377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64523" y="5588000"/>
            <a:ext cx="9720195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TRƯỜNG TIỂU HỌC TOÀN THẮNG – TIÊN THẮNG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0" y="4905031"/>
            <a:ext cx="46581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Vân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409" y="314990"/>
            <a:ext cx="101169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PHÒNG GIÁO DỤC VÀ ĐÀO TẠO HUYỆN TIÊN LÃNG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HỘI THI GIÁO VIÊN GIỎI CẤP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HUYỆN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619500" y="1352550"/>
            <a:ext cx="2857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F9A2F53-0A79-4DD9-7C9B-32F79D60E645}"/>
              </a:ext>
            </a:extLst>
          </p:cNvPr>
          <p:cNvSpPr txBox="1"/>
          <p:nvPr/>
        </p:nvSpPr>
        <p:spPr>
          <a:xfrm>
            <a:off x="579304" y="2481075"/>
            <a:ext cx="10673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   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BÀI 29: KẾT TỪ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TIẾNG VIỆT– LỚP : 5E6</a:t>
            </a:r>
          </a:p>
        </p:txBody>
      </p:sp>
    </p:spTree>
    <p:extLst>
      <p:ext uri="{BB962C8B-B14F-4D97-AF65-F5344CB8AC3E}">
        <p14:creationId xmlns:p14="http://schemas.microsoft.com/office/powerpoint/2010/main" val="4155818572"/>
      </p:ext>
    </p:extLst>
  </p:cSld>
  <p:clrMapOvr>
    <a:masterClrMapping/>
  </p:clrMapOvr>
  <p:transition spd="slow">
    <p:circl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49528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phim hoạt hình thường hướng tới đối tượng trẻ em, nhưng nhiều người lớn vẫn rất yêu thích loại phim này.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249680" y="1107440"/>
            <a:ext cx="1219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1473200" y="165608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đối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lập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391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4013200" y="1117600"/>
            <a:ext cx="2235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2438400" y="1615440"/>
            <a:ext cx="117856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312160" y="204420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tăng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tiến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335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701040" y="616635"/>
            <a:ext cx="109931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1162343" y="1178951"/>
            <a:ext cx="9042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7487334" y="1178560"/>
            <a:ext cx="75184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488007" y="1973862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4615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điều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kiện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1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349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5921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E64712-9ED8-2992-8AC2-66A048BB9B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1"/>
          <a:stretch/>
        </p:blipFill>
        <p:spPr>
          <a:xfrm>
            <a:off x="0" y="0"/>
            <a:ext cx="1219546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F3E494-07C1-B345-5E71-342E87CBD035}"/>
              </a:ext>
            </a:extLst>
          </p:cNvPr>
          <p:cNvSpPr/>
          <p:nvPr/>
        </p:nvSpPr>
        <p:spPr>
          <a:xfrm>
            <a:off x="515999" y="459000"/>
            <a:ext cx="11160000" cy="5940000"/>
          </a:xfrm>
          <a:custGeom>
            <a:avLst/>
            <a:gdLst>
              <a:gd name="connsiteX0" fmla="*/ 0 w 11160000"/>
              <a:gd name="connsiteY0" fmla="*/ 303118 h 5940000"/>
              <a:gd name="connsiteX1" fmla="*/ 303118 w 11160000"/>
              <a:gd name="connsiteY1" fmla="*/ 0 h 5940000"/>
              <a:gd name="connsiteX2" fmla="*/ 962728 w 11160000"/>
              <a:gd name="connsiteY2" fmla="*/ 0 h 5940000"/>
              <a:gd name="connsiteX3" fmla="*/ 1305726 w 11160000"/>
              <a:gd name="connsiteY3" fmla="*/ 0 h 5940000"/>
              <a:gd name="connsiteX4" fmla="*/ 1859798 w 11160000"/>
              <a:gd name="connsiteY4" fmla="*/ 0 h 5940000"/>
              <a:gd name="connsiteX5" fmla="*/ 2730484 w 11160000"/>
              <a:gd name="connsiteY5" fmla="*/ 0 h 5940000"/>
              <a:gd name="connsiteX6" fmla="*/ 3073481 w 11160000"/>
              <a:gd name="connsiteY6" fmla="*/ 0 h 5940000"/>
              <a:gd name="connsiteX7" fmla="*/ 3416478 w 11160000"/>
              <a:gd name="connsiteY7" fmla="*/ 0 h 5940000"/>
              <a:gd name="connsiteX8" fmla="*/ 3865013 w 11160000"/>
              <a:gd name="connsiteY8" fmla="*/ 0 h 5940000"/>
              <a:gd name="connsiteX9" fmla="*/ 4524624 w 11160000"/>
              <a:gd name="connsiteY9" fmla="*/ 0 h 5940000"/>
              <a:gd name="connsiteX10" fmla="*/ 5078696 w 11160000"/>
              <a:gd name="connsiteY10" fmla="*/ 0 h 5940000"/>
              <a:gd name="connsiteX11" fmla="*/ 5738306 w 11160000"/>
              <a:gd name="connsiteY11" fmla="*/ 0 h 5940000"/>
              <a:gd name="connsiteX12" fmla="*/ 6503454 w 11160000"/>
              <a:gd name="connsiteY12" fmla="*/ 0 h 5940000"/>
              <a:gd name="connsiteX13" fmla="*/ 7268602 w 11160000"/>
              <a:gd name="connsiteY13" fmla="*/ 0 h 5940000"/>
              <a:gd name="connsiteX14" fmla="*/ 7822675 w 11160000"/>
              <a:gd name="connsiteY14" fmla="*/ 0 h 5940000"/>
              <a:gd name="connsiteX15" fmla="*/ 8587823 w 11160000"/>
              <a:gd name="connsiteY15" fmla="*/ 0 h 5940000"/>
              <a:gd name="connsiteX16" fmla="*/ 9458508 w 11160000"/>
              <a:gd name="connsiteY16" fmla="*/ 0 h 5940000"/>
              <a:gd name="connsiteX17" fmla="*/ 10856882 w 11160000"/>
              <a:gd name="connsiteY17" fmla="*/ 0 h 5940000"/>
              <a:gd name="connsiteX18" fmla="*/ 11160000 w 11160000"/>
              <a:gd name="connsiteY18" fmla="*/ 303118 h 5940000"/>
              <a:gd name="connsiteX19" fmla="*/ 11160000 w 11160000"/>
              <a:gd name="connsiteY19" fmla="*/ 916501 h 5940000"/>
              <a:gd name="connsiteX20" fmla="*/ 11160000 w 11160000"/>
              <a:gd name="connsiteY20" fmla="*/ 1476546 h 5940000"/>
              <a:gd name="connsiteX21" fmla="*/ 11160000 w 11160000"/>
              <a:gd name="connsiteY21" fmla="*/ 1983254 h 5940000"/>
              <a:gd name="connsiteX22" fmla="*/ 11160000 w 11160000"/>
              <a:gd name="connsiteY22" fmla="*/ 2756649 h 5940000"/>
              <a:gd name="connsiteX23" fmla="*/ 11160000 w 11160000"/>
              <a:gd name="connsiteY23" fmla="*/ 3530045 h 5940000"/>
              <a:gd name="connsiteX24" fmla="*/ 11160000 w 11160000"/>
              <a:gd name="connsiteY24" fmla="*/ 4303441 h 5940000"/>
              <a:gd name="connsiteX25" fmla="*/ 11160000 w 11160000"/>
              <a:gd name="connsiteY25" fmla="*/ 4863486 h 5940000"/>
              <a:gd name="connsiteX26" fmla="*/ 11160000 w 11160000"/>
              <a:gd name="connsiteY26" fmla="*/ 5636882 h 5940000"/>
              <a:gd name="connsiteX27" fmla="*/ 10856882 w 11160000"/>
              <a:gd name="connsiteY27" fmla="*/ 5940000 h 5940000"/>
              <a:gd name="connsiteX28" fmla="*/ 10197272 w 11160000"/>
              <a:gd name="connsiteY28" fmla="*/ 5940000 h 5940000"/>
              <a:gd name="connsiteX29" fmla="*/ 9854274 w 11160000"/>
              <a:gd name="connsiteY29" fmla="*/ 5940000 h 5940000"/>
              <a:gd name="connsiteX30" fmla="*/ 9300202 w 11160000"/>
              <a:gd name="connsiteY30" fmla="*/ 5940000 h 5940000"/>
              <a:gd name="connsiteX31" fmla="*/ 8535054 w 11160000"/>
              <a:gd name="connsiteY31" fmla="*/ 5940000 h 5940000"/>
              <a:gd name="connsiteX32" fmla="*/ 7875444 w 11160000"/>
              <a:gd name="connsiteY32" fmla="*/ 5940000 h 5940000"/>
              <a:gd name="connsiteX33" fmla="*/ 7110296 w 11160000"/>
              <a:gd name="connsiteY33" fmla="*/ 5940000 h 5940000"/>
              <a:gd name="connsiteX34" fmla="*/ 6345148 w 11160000"/>
              <a:gd name="connsiteY34" fmla="*/ 5940000 h 5940000"/>
              <a:gd name="connsiteX35" fmla="*/ 5474462 w 11160000"/>
              <a:gd name="connsiteY35" fmla="*/ 5940000 h 5940000"/>
              <a:gd name="connsiteX36" fmla="*/ 4603777 w 11160000"/>
              <a:gd name="connsiteY36" fmla="*/ 5940000 h 5940000"/>
              <a:gd name="connsiteX37" fmla="*/ 4049704 w 11160000"/>
              <a:gd name="connsiteY37" fmla="*/ 5940000 h 5940000"/>
              <a:gd name="connsiteX38" fmla="*/ 3179019 w 11160000"/>
              <a:gd name="connsiteY38" fmla="*/ 5940000 h 5940000"/>
              <a:gd name="connsiteX39" fmla="*/ 2624946 w 11160000"/>
              <a:gd name="connsiteY39" fmla="*/ 5940000 h 5940000"/>
              <a:gd name="connsiteX40" fmla="*/ 1859798 w 11160000"/>
              <a:gd name="connsiteY40" fmla="*/ 5940000 h 5940000"/>
              <a:gd name="connsiteX41" fmla="*/ 1200188 w 11160000"/>
              <a:gd name="connsiteY41" fmla="*/ 5940000 h 5940000"/>
              <a:gd name="connsiteX42" fmla="*/ 303118 w 11160000"/>
              <a:gd name="connsiteY42" fmla="*/ 5940000 h 5940000"/>
              <a:gd name="connsiteX43" fmla="*/ 0 w 11160000"/>
              <a:gd name="connsiteY43" fmla="*/ 5636882 h 5940000"/>
              <a:gd name="connsiteX44" fmla="*/ 0 w 11160000"/>
              <a:gd name="connsiteY44" fmla="*/ 4863486 h 5940000"/>
              <a:gd name="connsiteX45" fmla="*/ 0 w 11160000"/>
              <a:gd name="connsiteY45" fmla="*/ 4356779 h 5940000"/>
              <a:gd name="connsiteX46" fmla="*/ 0 w 11160000"/>
              <a:gd name="connsiteY46" fmla="*/ 3743396 h 5940000"/>
              <a:gd name="connsiteX47" fmla="*/ 0 w 11160000"/>
              <a:gd name="connsiteY47" fmla="*/ 3130013 h 5940000"/>
              <a:gd name="connsiteX48" fmla="*/ 0 w 11160000"/>
              <a:gd name="connsiteY48" fmla="*/ 2569968 h 5940000"/>
              <a:gd name="connsiteX49" fmla="*/ 0 w 11160000"/>
              <a:gd name="connsiteY49" fmla="*/ 1849910 h 5940000"/>
              <a:gd name="connsiteX50" fmla="*/ 0 w 11160000"/>
              <a:gd name="connsiteY50" fmla="*/ 1129851 h 5940000"/>
              <a:gd name="connsiteX51" fmla="*/ 0 w 11160000"/>
              <a:gd name="connsiteY51" fmla="*/ 303118 h 594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160000" h="5940000" fill="none" extrusionOk="0">
                <a:moveTo>
                  <a:pt x="0" y="303118"/>
                </a:moveTo>
                <a:cubicBezTo>
                  <a:pt x="-459" y="109024"/>
                  <a:pt x="129738" y="-35853"/>
                  <a:pt x="303118" y="0"/>
                </a:cubicBezTo>
                <a:cubicBezTo>
                  <a:pt x="594592" y="-4444"/>
                  <a:pt x="649950" y="-29171"/>
                  <a:pt x="962728" y="0"/>
                </a:cubicBezTo>
                <a:cubicBezTo>
                  <a:pt x="1275506" y="29171"/>
                  <a:pt x="1187107" y="-2207"/>
                  <a:pt x="1305726" y="0"/>
                </a:cubicBezTo>
                <a:cubicBezTo>
                  <a:pt x="1424345" y="2207"/>
                  <a:pt x="1635286" y="-1105"/>
                  <a:pt x="1859798" y="0"/>
                </a:cubicBezTo>
                <a:cubicBezTo>
                  <a:pt x="2084310" y="1105"/>
                  <a:pt x="2516684" y="35275"/>
                  <a:pt x="2730484" y="0"/>
                </a:cubicBezTo>
                <a:cubicBezTo>
                  <a:pt x="2944284" y="-35275"/>
                  <a:pt x="2925668" y="-9463"/>
                  <a:pt x="3073481" y="0"/>
                </a:cubicBezTo>
                <a:cubicBezTo>
                  <a:pt x="3221294" y="9463"/>
                  <a:pt x="3260137" y="-3620"/>
                  <a:pt x="3416478" y="0"/>
                </a:cubicBezTo>
                <a:cubicBezTo>
                  <a:pt x="3572819" y="3620"/>
                  <a:pt x="3658655" y="-15039"/>
                  <a:pt x="3865013" y="0"/>
                </a:cubicBezTo>
                <a:cubicBezTo>
                  <a:pt x="4071372" y="15039"/>
                  <a:pt x="4314059" y="10973"/>
                  <a:pt x="4524624" y="0"/>
                </a:cubicBezTo>
                <a:cubicBezTo>
                  <a:pt x="4735189" y="-10973"/>
                  <a:pt x="4825901" y="2072"/>
                  <a:pt x="5078696" y="0"/>
                </a:cubicBezTo>
                <a:cubicBezTo>
                  <a:pt x="5331491" y="-2072"/>
                  <a:pt x="5574403" y="5006"/>
                  <a:pt x="5738306" y="0"/>
                </a:cubicBezTo>
                <a:cubicBezTo>
                  <a:pt x="5902209" y="-5006"/>
                  <a:pt x="6272563" y="16404"/>
                  <a:pt x="6503454" y="0"/>
                </a:cubicBezTo>
                <a:cubicBezTo>
                  <a:pt x="6734345" y="-16404"/>
                  <a:pt x="6887240" y="27933"/>
                  <a:pt x="7268602" y="0"/>
                </a:cubicBezTo>
                <a:cubicBezTo>
                  <a:pt x="7649964" y="-27933"/>
                  <a:pt x="7694547" y="15980"/>
                  <a:pt x="7822675" y="0"/>
                </a:cubicBezTo>
                <a:cubicBezTo>
                  <a:pt x="7950803" y="-15980"/>
                  <a:pt x="8413412" y="2507"/>
                  <a:pt x="8587823" y="0"/>
                </a:cubicBezTo>
                <a:cubicBezTo>
                  <a:pt x="8762234" y="-2507"/>
                  <a:pt x="9170658" y="-21565"/>
                  <a:pt x="9458508" y="0"/>
                </a:cubicBezTo>
                <a:cubicBezTo>
                  <a:pt x="9746358" y="21565"/>
                  <a:pt x="10264976" y="33661"/>
                  <a:pt x="10856882" y="0"/>
                </a:cubicBezTo>
                <a:cubicBezTo>
                  <a:pt x="11015249" y="-4939"/>
                  <a:pt x="11157490" y="140142"/>
                  <a:pt x="11160000" y="303118"/>
                </a:cubicBezTo>
                <a:cubicBezTo>
                  <a:pt x="11183339" y="580109"/>
                  <a:pt x="11164493" y="716227"/>
                  <a:pt x="11160000" y="916501"/>
                </a:cubicBezTo>
                <a:cubicBezTo>
                  <a:pt x="11155507" y="1116775"/>
                  <a:pt x="11160184" y="1224573"/>
                  <a:pt x="11160000" y="1476546"/>
                </a:cubicBezTo>
                <a:cubicBezTo>
                  <a:pt x="11159816" y="1728519"/>
                  <a:pt x="11158104" y="1762362"/>
                  <a:pt x="11160000" y="1983254"/>
                </a:cubicBezTo>
                <a:cubicBezTo>
                  <a:pt x="11161896" y="2204146"/>
                  <a:pt x="11165617" y="2506599"/>
                  <a:pt x="11160000" y="2756649"/>
                </a:cubicBezTo>
                <a:cubicBezTo>
                  <a:pt x="11154383" y="3006699"/>
                  <a:pt x="11192214" y="3223193"/>
                  <a:pt x="11160000" y="3530045"/>
                </a:cubicBezTo>
                <a:cubicBezTo>
                  <a:pt x="11127786" y="3836897"/>
                  <a:pt x="11124016" y="4045414"/>
                  <a:pt x="11160000" y="4303441"/>
                </a:cubicBezTo>
                <a:cubicBezTo>
                  <a:pt x="11195984" y="4561468"/>
                  <a:pt x="11139606" y="4701152"/>
                  <a:pt x="11160000" y="4863486"/>
                </a:cubicBezTo>
                <a:cubicBezTo>
                  <a:pt x="11180394" y="5025820"/>
                  <a:pt x="11166231" y="5467040"/>
                  <a:pt x="11160000" y="5636882"/>
                </a:cubicBezTo>
                <a:cubicBezTo>
                  <a:pt x="11177700" y="5790838"/>
                  <a:pt x="11007162" y="5920042"/>
                  <a:pt x="10856882" y="5940000"/>
                </a:cubicBezTo>
                <a:cubicBezTo>
                  <a:pt x="10600635" y="5940495"/>
                  <a:pt x="10416771" y="5957384"/>
                  <a:pt x="10197272" y="5940000"/>
                </a:cubicBezTo>
                <a:cubicBezTo>
                  <a:pt x="9977773" y="5922617"/>
                  <a:pt x="9989195" y="5941285"/>
                  <a:pt x="9854274" y="5940000"/>
                </a:cubicBezTo>
                <a:cubicBezTo>
                  <a:pt x="9719353" y="5938715"/>
                  <a:pt x="9525505" y="5947647"/>
                  <a:pt x="9300202" y="5940000"/>
                </a:cubicBezTo>
                <a:cubicBezTo>
                  <a:pt x="9074899" y="5932353"/>
                  <a:pt x="8718964" y="5911680"/>
                  <a:pt x="8535054" y="5940000"/>
                </a:cubicBezTo>
                <a:cubicBezTo>
                  <a:pt x="8351144" y="5968320"/>
                  <a:pt x="8199815" y="5932571"/>
                  <a:pt x="7875444" y="5940000"/>
                </a:cubicBezTo>
                <a:cubicBezTo>
                  <a:pt x="7551073" y="5947430"/>
                  <a:pt x="7376334" y="5953185"/>
                  <a:pt x="7110296" y="5940000"/>
                </a:cubicBezTo>
                <a:cubicBezTo>
                  <a:pt x="6844258" y="5926815"/>
                  <a:pt x="6612628" y="5963800"/>
                  <a:pt x="6345148" y="5940000"/>
                </a:cubicBezTo>
                <a:cubicBezTo>
                  <a:pt x="6077668" y="5916200"/>
                  <a:pt x="5904826" y="5956229"/>
                  <a:pt x="5474462" y="5940000"/>
                </a:cubicBezTo>
                <a:cubicBezTo>
                  <a:pt x="5044098" y="5923771"/>
                  <a:pt x="4813248" y="5910087"/>
                  <a:pt x="4603777" y="5940000"/>
                </a:cubicBezTo>
                <a:cubicBezTo>
                  <a:pt x="4394307" y="5969913"/>
                  <a:pt x="4311810" y="5917763"/>
                  <a:pt x="4049704" y="5940000"/>
                </a:cubicBezTo>
                <a:cubicBezTo>
                  <a:pt x="3787598" y="5962237"/>
                  <a:pt x="3428068" y="5921596"/>
                  <a:pt x="3179019" y="5940000"/>
                </a:cubicBezTo>
                <a:cubicBezTo>
                  <a:pt x="2929970" y="5958404"/>
                  <a:pt x="2813997" y="5953987"/>
                  <a:pt x="2624946" y="5940000"/>
                </a:cubicBezTo>
                <a:cubicBezTo>
                  <a:pt x="2435895" y="5926013"/>
                  <a:pt x="2231907" y="5943139"/>
                  <a:pt x="1859798" y="5940000"/>
                </a:cubicBezTo>
                <a:cubicBezTo>
                  <a:pt x="1487689" y="5936861"/>
                  <a:pt x="1474488" y="5967208"/>
                  <a:pt x="1200188" y="5940000"/>
                </a:cubicBezTo>
                <a:cubicBezTo>
                  <a:pt x="925888" y="5912793"/>
                  <a:pt x="482917" y="5968406"/>
                  <a:pt x="303118" y="5940000"/>
                </a:cubicBezTo>
                <a:cubicBezTo>
                  <a:pt x="137311" y="5965872"/>
                  <a:pt x="-2854" y="5765274"/>
                  <a:pt x="0" y="5636882"/>
                </a:cubicBezTo>
                <a:cubicBezTo>
                  <a:pt x="8456" y="5346971"/>
                  <a:pt x="-2670" y="5157459"/>
                  <a:pt x="0" y="4863486"/>
                </a:cubicBezTo>
                <a:cubicBezTo>
                  <a:pt x="2670" y="4569513"/>
                  <a:pt x="-10421" y="4524644"/>
                  <a:pt x="0" y="4356779"/>
                </a:cubicBezTo>
                <a:cubicBezTo>
                  <a:pt x="10421" y="4188914"/>
                  <a:pt x="-13022" y="3992361"/>
                  <a:pt x="0" y="3743396"/>
                </a:cubicBezTo>
                <a:cubicBezTo>
                  <a:pt x="13022" y="3494431"/>
                  <a:pt x="-21464" y="3340994"/>
                  <a:pt x="0" y="3130013"/>
                </a:cubicBezTo>
                <a:cubicBezTo>
                  <a:pt x="21464" y="2919032"/>
                  <a:pt x="-12313" y="2777755"/>
                  <a:pt x="0" y="2569968"/>
                </a:cubicBezTo>
                <a:cubicBezTo>
                  <a:pt x="12313" y="2362182"/>
                  <a:pt x="14102" y="2132172"/>
                  <a:pt x="0" y="1849910"/>
                </a:cubicBezTo>
                <a:cubicBezTo>
                  <a:pt x="-14102" y="1567648"/>
                  <a:pt x="3688" y="1423008"/>
                  <a:pt x="0" y="1129851"/>
                </a:cubicBezTo>
                <a:cubicBezTo>
                  <a:pt x="-3688" y="836694"/>
                  <a:pt x="-30859" y="571141"/>
                  <a:pt x="0" y="303118"/>
                </a:cubicBezTo>
                <a:close/>
              </a:path>
              <a:path w="11160000" h="5940000" stroke="0" extrusionOk="0">
                <a:moveTo>
                  <a:pt x="0" y="303118"/>
                </a:moveTo>
                <a:cubicBezTo>
                  <a:pt x="-13170" y="163376"/>
                  <a:pt x="162397" y="6766"/>
                  <a:pt x="303118" y="0"/>
                </a:cubicBezTo>
                <a:cubicBezTo>
                  <a:pt x="480887" y="6829"/>
                  <a:pt x="659206" y="-8483"/>
                  <a:pt x="751653" y="0"/>
                </a:cubicBezTo>
                <a:cubicBezTo>
                  <a:pt x="844100" y="8483"/>
                  <a:pt x="1062568" y="-5446"/>
                  <a:pt x="1305726" y="0"/>
                </a:cubicBezTo>
                <a:cubicBezTo>
                  <a:pt x="1548884" y="5446"/>
                  <a:pt x="1755477" y="4658"/>
                  <a:pt x="2176411" y="0"/>
                </a:cubicBezTo>
                <a:cubicBezTo>
                  <a:pt x="2597346" y="-4658"/>
                  <a:pt x="2642372" y="22298"/>
                  <a:pt x="2941559" y="0"/>
                </a:cubicBezTo>
                <a:cubicBezTo>
                  <a:pt x="3240746" y="-22298"/>
                  <a:pt x="3555472" y="-24925"/>
                  <a:pt x="3812245" y="0"/>
                </a:cubicBezTo>
                <a:cubicBezTo>
                  <a:pt x="4069018" y="24925"/>
                  <a:pt x="4054404" y="3117"/>
                  <a:pt x="4260780" y="0"/>
                </a:cubicBezTo>
                <a:cubicBezTo>
                  <a:pt x="4467157" y="-3117"/>
                  <a:pt x="4691553" y="27116"/>
                  <a:pt x="4814852" y="0"/>
                </a:cubicBezTo>
                <a:cubicBezTo>
                  <a:pt x="4938151" y="-27116"/>
                  <a:pt x="5325669" y="-21516"/>
                  <a:pt x="5580000" y="0"/>
                </a:cubicBezTo>
                <a:cubicBezTo>
                  <a:pt x="5834331" y="21516"/>
                  <a:pt x="5805773" y="13446"/>
                  <a:pt x="5922997" y="0"/>
                </a:cubicBezTo>
                <a:cubicBezTo>
                  <a:pt x="6040221" y="-13446"/>
                  <a:pt x="6189488" y="5418"/>
                  <a:pt x="6371532" y="0"/>
                </a:cubicBezTo>
                <a:cubicBezTo>
                  <a:pt x="6553576" y="-5418"/>
                  <a:pt x="7001248" y="8733"/>
                  <a:pt x="7242218" y="0"/>
                </a:cubicBezTo>
                <a:cubicBezTo>
                  <a:pt x="7483188" y="-8733"/>
                  <a:pt x="7446722" y="-16834"/>
                  <a:pt x="7585215" y="0"/>
                </a:cubicBezTo>
                <a:cubicBezTo>
                  <a:pt x="7723708" y="16834"/>
                  <a:pt x="8025878" y="11261"/>
                  <a:pt x="8244825" y="0"/>
                </a:cubicBezTo>
                <a:cubicBezTo>
                  <a:pt x="8463772" y="-11261"/>
                  <a:pt x="8567271" y="-11362"/>
                  <a:pt x="8693360" y="0"/>
                </a:cubicBezTo>
                <a:cubicBezTo>
                  <a:pt x="8819449" y="11362"/>
                  <a:pt x="9281110" y="-33917"/>
                  <a:pt x="9458508" y="0"/>
                </a:cubicBezTo>
                <a:cubicBezTo>
                  <a:pt x="9635906" y="33917"/>
                  <a:pt x="10211970" y="-59527"/>
                  <a:pt x="10856882" y="0"/>
                </a:cubicBezTo>
                <a:cubicBezTo>
                  <a:pt x="11023641" y="23772"/>
                  <a:pt x="11163789" y="152892"/>
                  <a:pt x="11160000" y="303118"/>
                </a:cubicBezTo>
                <a:cubicBezTo>
                  <a:pt x="11194122" y="564935"/>
                  <a:pt x="11186927" y="822649"/>
                  <a:pt x="11160000" y="1023176"/>
                </a:cubicBezTo>
                <a:cubicBezTo>
                  <a:pt x="11133073" y="1223703"/>
                  <a:pt x="11187496" y="1394257"/>
                  <a:pt x="11160000" y="1636559"/>
                </a:cubicBezTo>
                <a:cubicBezTo>
                  <a:pt x="11132504" y="1878861"/>
                  <a:pt x="11168509" y="2079534"/>
                  <a:pt x="11160000" y="2196604"/>
                </a:cubicBezTo>
                <a:cubicBezTo>
                  <a:pt x="11151491" y="2313674"/>
                  <a:pt x="11146188" y="2633801"/>
                  <a:pt x="11160000" y="2756649"/>
                </a:cubicBezTo>
                <a:cubicBezTo>
                  <a:pt x="11173812" y="2879497"/>
                  <a:pt x="11132476" y="3142314"/>
                  <a:pt x="11160000" y="3316695"/>
                </a:cubicBezTo>
                <a:cubicBezTo>
                  <a:pt x="11187524" y="3491076"/>
                  <a:pt x="11153588" y="3702272"/>
                  <a:pt x="11160000" y="3930078"/>
                </a:cubicBezTo>
                <a:cubicBezTo>
                  <a:pt x="11166412" y="4157884"/>
                  <a:pt x="11185777" y="4341332"/>
                  <a:pt x="11160000" y="4543460"/>
                </a:cubicBezTo>
                <a:cubicBezTo>
                  <a:pt x="11134223" y="4745588"/>
                  <a:pt x="11125917" y="5415548"/>
                  <a:pt x="11160000" y="5636882"/>
                </a:cubicBezTo>
                <a:cubicBezTo>
                  <a:pt x="11132208" y="5810680"/>
                  <a:pt x="11049089" y="5938000"/>
                  <a:pt x="10856882" y="5940000"/>
                </a:cubicBezTo>
                <a:cubicBezTo>
                  <a:pt x="10538011" y="5913832"/>
                  <a:pt x="10248359" y="5953645"/>
                  <a:pt x="9986196" y="5940000"/>
                </a:cubicBezTo>
                <a:cubicBezTo>
                  <a:pt x="9724033" y="5926355"/>
                  <a:pt x="9486571" y="5973792"/>
                  <a:pt x="9221049" y="5940000"/>
                </a:cubicBezTo>
                <a:cubicBezTo>
                  <a:pt x="8955527" y="5906208"/>
                  <a:pt x="8598476" y="5914076"/>
                  <a:pt x="8350363" y="5940000"/>
                </a:cubicBezTo>
                <a:cubicBezTo>
                  <a:pt x="8102250" y="5965924"/>
                  <a:pt x="8088725" y="5952647"/>
                  <a:pt x="8007366" y="5940000"/>
                </a:cubicBezTo>
                <a:cubicBezTo>
                  <a:pt x="7926007" y="5927353"/>
                  <a:pt x="7622383" y="5953624"/>
                  <a:pt x="7242218" y="5940000"/>
                </a:cubicBezTo>
                <a:cubicBezTo>
                  <a:pt x="6862053" y="5926376"/>
                  <a:pt x="6739835" y="5913271"/>
                  <a:pt x="6477070" y="5940000"/>
                </a:cubicBezTo>
                <a:cubicBezTo>
                  <a:pt x="6214305" y="5966729"/>
                  <a:pt x="5870737" y="5904606"/>
                  <a:pt x="5711922" y="5940000"/>
                </a:cubicBezTo>
                <a:cubicBezTo>
                  <a:pt x="5553107" y="5975394"/>
                  <a:pt x="5409038" y="5920206"/>
                  <a:pt x="5157849" y="5940000"/>
                </a:cubicBezTo>
                <a:cubicBezTo>
                  <a:pt x="4906660" y="5959794"/>
                  <a:pt x="4634805" y="5911909"/>
                  <a:pt x="4498239" y="5940000"/>
                </a:cubicBezTo>
                <a:cubicBezTo>
                  <a:pt x="4361673" y="5968092"/>
                  <a:pt x="4238275" y="5936424"/>
                  <a:pt x="4155242" y="5940000"/>
                </a:cubicBezTo>
                <a:cubicBezTo>
                  <a:pt x="4072209" y="5943576"/>
                  <a:pt x="3901532" y="5956575"/>
                  <a:pt x="3812245" y="5940000"/>
                </a:cubicBezTo>
                <a:cubicBezTo>
                  <a:pt x="3722958" y="5923425"/>
                  <a:pt x="3354515" y="5945313"/>
                  <a:pt x="2941559" y="5940000"/>
                </a:cubicBezTo>
                <a:cubicBezTo>
                  <a:pt x="2528603" y="5934687"/>
                  <a:pt x="2613631" y="5934740"/>
                  <a:pt x="2387486" y="5940000"/>
                </a:cubicBezTo>
                <a:cubicBezTo>
                  <a:pt x="2161341" y="5945260"/>
                  <a:pt x="1938028" y="5983494"/>
                  <a:pt x="1516801" y="5940000"/>
                </a:cubicBezTo>
                <a:cubicBezTo>
                  <a:pt x="1095574" y="5896506"/>
                  <a:pt x="774011" y="5977315"/>
                  <a:pt x="303118" y="5940000"/>
                </a:cubicBezTo>
                <a:cubicBezTo>
                  <a:pt x="176541" y="5936160"/>
                  <a:pt x="15057" y="5833295"/>
                  <a:pt x="0" y="5636882"/>
                </a:cubicBezTo>
                <a:cubicBezTo>
                  <a:pt x="41" y="5475725"/>
                  <a:pt x="-7985" y="5287136"/>
                  <a:pt x="0" y="4970162"/>
                </a:cubicBezTo>
                <a:cubicBezTo>
                  <a:pt x="7985" y="4653188"/>
                  <a:pt x="31068" y="4544701"/>
                  <a:pt x="0" y="4250103"/>
                </a:cubicBezTo>
                <a:cubicBezTo>
                  <a:pt x="-31068" y="3955505"/>
                  <a:pt x="30403" y="3803275"/>
                  <a:pt x="0" y="3530045"/>
                </a:cubicBezTo>
                <a:cubicBezTo>
                  <a:pt x="-30403" y="3256815"/>
                  <a:pt x="17082" y="2962701"/>
                  <a:pt x="0" y="2809987"/>
                </a:cubicBezTo>
                <a:cubicBezTo>
                  <a:pt x="-17082" y="2657273"/>
                  <a:pt x="13201" y="2474315"/>
                  <a:pt x="0" y="2143267"/>
                </a:cubicBezTo>
                <a:cubicBezTo>
                  <a:pt x="-13201" y="1812219"/>
                  <a:pt x="-33271" y="1680821"/>
                  <a:pt x="0" y="1423208"/>
                </a:cubicBezTo>
                <a:cubicBezTo>
                  <a:pt x="33271" y="1165595"/>
                  <a:pt x="-41543" y="613062"/>
                  <a:pt x="0" y="3031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prstGeom prst="roundRect">
                    <a:avLst>
                      <a:gd name="adj" fmla="val 5103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A picture containing grass, field, outdoor, plant&#10;&#10;Description automatically generated">
            <a:extLst>
              <a:ext uri="{FF2B5EF4-FFF2-40B4-BE49-F238E27FC236}">
                <a16:creationId xmlns:a16="http://schemas.microsoft.com/office/drawing/2014/main" id="{CF8B785E-DA6F-39C4-F227-4035C636A9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76"/>
          <a:stretch/>
        </p:blipFill>
        <p:spPr>
          <a:xfrm>
            <a:off x="0" y="3429001"/>
            <a:ext cx="12195460" cy="3428999"/>
          </a:xfrm>
          <a:prstGeom prst="rect">
            <a:avLst/>
          </a:prstGeom>
        </p:spPr>
      </p:pic>
      <p:pic>
        <p:nvPicPr>
          <p:cNvPr id="40" name="Picture 39" descr="A picture containing shape&#10;&#10;Description automatically generated">
            <a:extLst>
              <a:ext uri="{FF2B5EF4-FFF2-40B4-BE49-F238E27FC236}">
                <a16:creationId xmlns:a16="http://schemas.microsoft.com/office/drawing/2014/main" id="{A485A4A3-6310-B075-E05E-9D26C6B6C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t="16629" r="1429" b="16629"/>
          <a:stretch/>
        </p:blipFill>
        <p:spPr>
          <a:xfrm>
            <a:off x="1290320" y="1682999"/>
            <a:ext cx="7264527" cy="4032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D223806-4D68-6117-0AFA-76224E7F58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554847" y="1791000"/>
            <a:ext cx="3121152" cy="46080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4601E2E6-B70F-266E-5BF0-D96F2D3193E4}"/>
              </a:ext>
            </a:extLst>
          </p:cNvPr>
          <p:cNvGrpSpPr/>
          <p:nvPr/>
        </p:nvGrpSpPr>
        <p:grpSpPr>
          <a:xfrm>
            <a:off x="8170079" y="458999"/>
            <a:ext cx="1945344" cy="2448000"/>
            <a:chOff x="8170079" y="458999"/>
            <a:chExt cx="1945344" cy="244800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210034CD-D3C0-C530-52B5-724E4F94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70079" y="458999"/>
              <a:ext cx="1945344" cy="2448000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7426F71-8C12-FBBE-EBB5-CB1E1B0FD44E}"/>
                </a:ext>
              </a:extLst>
            </p:cNvPr>
            <p:cNvSpPr txBox="1"/>
            <p:nvPr/>
          </p:nvSpPr>
          <p:spPr>
            <a:xfrm>
              <a:off x="8221537" y="832311"/>
              <a:ext cx="17519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luận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EA38621-EC1D-6127-5BAF-D05100043C03}"/>
              </a:ext>
            </a:extLst>
          </p:cNvPr>
          <p:cNvSpPr txBox="1"/>
          <p:nvPr/>
        </p:nvSpPr>
        <p:spPr>
          <a:xfrm>
            <a:off x="1717040" y="2082800"/>
            <a:ext cx="64820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không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chỉ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lẻ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mà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dùng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thành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từng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cặp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với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nhau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để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nối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+mn-cs"/>
              </a:rPr>
              <a:t>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81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6C0225-C3FE-D37E-DBF9-40DAAFA24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50" y="579120"/>
            <a:ext cx="10749779" cy="540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72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09560" y="58420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19840" cy="1563833"/>
            <a:chOff x="515999" y="0"/>
            <a:chExt cx="11419840" cy="1208219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589465" y="551636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1022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40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2840893" y="765570"/>
            <a:ext cx="1960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5498646" y="765570"/>
            <a:ext cx="129246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991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CD6942D-5354-DAD7-E272-081DE0B72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7D99255D-F0A3-74DF-BACE-F0747B95077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E6E9DA9-40EC-4DAB-364F-9E852CE35492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9420A4C-33F8-989C-BC0B-E5AA56FC5782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90FAD818-1C09-CC5A-491A-C15B8783576D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6D072FC-3D6B-0FE7-0E1D-07D7C8DA7828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Tìm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thay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mỗi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bông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58E22523-A32F-D85E-1EE5-665DF51269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0CD0501-5377-8C29-C91B-CCA53581FCC6}"/>
              </a:ext>
            </a:extLst>
          </p:cNvPr>
          <p:cNvSpPr txBox="1"/>
          <p:nvPr/>
        </p:nvSpPr>
        <p:spPr>
          <a:xfrm>
            <a:off x="849085" y="1219199"/>
            <a:ext cx="11103429" cy="5264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Cậu thích xem phim hài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hay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phim hành động?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Tranh Đông Hồ giản dị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tinh tế.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Nếu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bạn muốn chơi pi-a-nô thành thạo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thì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bạn phải kiên trì.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d.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khổ công luyện tập 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Lê-ô-nác-đô đa Vin-xi đã trở thành một danh hoạ kiệt xuất của thế giới.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3D8CBD-ED6B-5071-44AA-EB74CAD18F08}"/>
              </a:ext>
            </a:extLst>
          </p:cNvPr>
          <p:cNvCxnSpPr>
            <a:cxnSpLocks/>
          </p:cNvCxnSpPr>
          <p:nvPr/>
        </p:nvCxnSpPr>
        <p:spPr>
          <a:xfrm>
            <a:off x="2637693" y="733305"/>
            <a:ext cx="196068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5FCB868-B550-68A2-F8E8-058A871097E0}"/>
              </a:ext>
            </a:extLst>
          </p:cNvPr>
          <p:cNvCxnSpPr>
            <a:cxnSpLocks/>
          </p:cNvCxnSpPr>
          <p:nvPr/>
        </p:nvCxnSpPr>
        <p:spPr>
          <a:xfrm>
            <a:off x="5108331" y="733305"/>
            <a:ext cx="1292468" cy="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0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4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CCFB2-20AF-1A6E-FD4A-6C4AE93F7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LaVui Đến Trường - Nhóm Hoa Tay - Nhạc Thiếu Nhi Sôi Động Remix (1)">
            <a:hlinkClick r:id="" action="ppaction://media"/>
            <a:extLst>
              <a:ext uri="{FF2B5EF4-FFF2-40B4-BE49-F238E27FC236}">
                <a16:creationId xmlns:a16="http://schemas.microsoft.com/office/drawing/2014/main" id="{E805F554-7B95-6FCC-B230-5EB4DF12CD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6828" y="130629"/>
            <a:ext cx="11778343" cy="6362246"/>
          </a:xfrm>
        </p:spPr>
      </p:pic>
    </p:spTree>
    <p:extLst>
      <p:ext uri="{BB962C8B-B14F-4D97-AF65-F5344CB8AC3E}">
        <p14:creationId xmlns:p14="http://schemas.microsoft.com/office/powerpoint/2010/main" val="75264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44305" y="27432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Viết 2 – 3 câu có kết từ để giới thiệu về một trong những bức tranh, bức ảnh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B93882B-C656-4CAE-0C68-13C2EF939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4567" y="1456928"/>
            <a:ext cx="8964972" cy="50089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2579524" y="710923"/>
            <a:ext cx="2669484" cy="4797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5480393" y="710923"/>
            <a:ext cx="1853320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030308" y="749118"/>
            <a:ext cx="1960684" cy="0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6918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2A554-DDDC-954A-3301-34C6D43DE8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3931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54111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82B51712-AA4F-0889-E97F-80E7D44D0A46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>
            <a:hlinkClick r:id="" action="ppaction://media"/>
            <a:extLst>
              <a:ext uri="{FF2B5EF4-FFF2-40B4-BE49-F238E27FC236}">
                <a16:creationId xmlns:a16="http://schemas.microsoft.com/office/drawing/2014/main" id="{A314D3ED-32BC-E7F8-7A81-76824AAB1549}"/>
              </a:ext>
            </a:extLst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chaomung.wav">
            <a:hlinkClick r:id="" action="ppaction://media"/>
            <a:extLst>
              <a:ext uri="{FF2B5EF4-FFF2-40B4-BE49-F238E27FC236}">
                <a16:creationId xmlns:a16="http://schemas.microsoft.com/office/drawing/2014/main" id="{8FC4E27D-0F14-2D01-5FEF-4449EE5ECE06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extLst>
              <a:ext uri="{FF2B5EF4-FFF2-40B4-BE49-F238E27FC236}">
                <a16:creationId xmlns:a16="http://schemas.microsoft.com/office/drawing/2014/main" id="{FB7691F6-3625-F8DD-54DC-AA65281F01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419600" y="5562600"/>
            <a:ext cx="3352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kern="10">
              <a:ln w="1270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8" name="8. Ket thuc cau hoi.wav">
            <a:hlinkClick r:id="" action="ppaction://media"/>
            <a:extLst>
              <a:ext uri="{FF2B5EF4-FFF2-40B4-BE49-F238E27FC236}">
                <a16:creationId xmlns:a16="http://schemas.microsoft.com/office/drawing/2014/main" id="{3DAE96F3-C2B4-6038-1922-AB090B2A1B9F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524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chaomung.wav">
            <a:hlinkClick r:id="" action="ppaction://media"/>
            <a:extLst>
              <a:ext uri="{FF2B5EF4-FFF2-40B4-BE49-F238E27FC236}">
                <a16:creationId xmlns:a16="http://schemas.microsoft.com/office/drawing/2014/main" id="{C3CB05FC-51A2-90C4-AB89-A5D613825E90}"/>
              </a:ext>
            </a:extLst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3246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rung chuong.mp3">
            <a:hlinkClick r:id="" action="ppaction://media"/>
            <a:extLst>
              <a:ext uri="{FF2B5EF4-FFF2-40B4-BE49-F238E27FC236}">
                <a16:creationId xmlns:a16="http://schemas.microsoft.com/office/drawing/2014/main" id="{C977FA34-7F2C-EF17-0179-EC4E53DF3FD7}"/>
              </a:ext>
            </a:extLst>
          </p:cNvPr>
          <p:cNvPicPr>
            <a:picLocks noRot="1" noChangeAspect="1" noChangeArrowheads="1"/>
          </p:cNvPicPr>
          <p:nvPr>
            <a:audioFile r:link="rId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6172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Picture1">
            <a:extLst>
              <a:ext uri="{FF2B5EF4-FFF2-40B4-BE49-F238E27FC236}">
                <a16:creationId xmlns:a16="http://schemas.microsoft.com/office/drawing/2014/main" id="{A9CD9053-370A-C6AE-3C83-EC92B1B72F4D}"/>
              </a:ext>
            </a:extLst>
          </p:cNvPr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678338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 descr="an30">
            <a:extLst>
              <a:ext uri="{FF2B5EF4-FFF2-40B4-BE49-F238E27FC236}">
                <a16:creationId xmlns:a16="http://schemas.microsoft.com/office/drawing/2014/main" id="{6F2F42E8-3F1D-EAEB-69F7-C0727A4281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-16668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 descr="13">
            <a:extLst>
              <a:ext uri="{FF2B5EF4-FFF2-40B4-BE49-F238E27FC236}">
                <a16:creationId xmlns:a16="http://schemas.microsoft.com/office/drawing/2014/main" id="{7246344C-AFAF-7F8D-F27F-65AAE9AF39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30273" flipH="1">
            <a:off x="7677150" y="1219200"/>
            <a:ext cx="2743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 descr="13">
            <a:extLst>
              <a:ext uri="{FF2B5EF4-FFF2-40B4-BE49-F238E27FC236}">
                <a16:creationId xmlns:a16="http://schemas.microsoft.com/office/drawing/2014/main" id="{BEE49EFC-E534-599E-D288-3478D84676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0688">
            <a:off x="1695450" y="1219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WordArt 13">
            <a:extLst>
              <a:ext uri="{FF2B5EF4-FFF2-40B4-BE49-F238E27FC236}">
                <a16:creationId xmlns:a16="http://schemas.microsoft.com/office/drawing/2014/main" id="{C66F1F01-2C4E-1DCC-454F-6725F0E446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67000" y="3548063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BahamasBH"/>
                <a:cs typeface="Times New Roman" panose="02020603050405020304" pitchFamily="18" charset="0"/>
              </a:rPr>
              <a:t>rung chu«ng vµng 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08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155" decel="100000"/>
                                        <p:tgtEl>
                                          <p:spTgt spid="307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1155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242286" fill="hold"/>
                                        <p:tgtEl>
                                          <p:spTgt spid="3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19" presetClass="entr" presetSubtype="1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376" fill="hold"/>
                                        <p:tgtEl>
                                          <p:spTgt spid="30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4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04" fill="hold"/>
                                        <p:tgtEl>
                                          <p:spTgt spid="307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audio>
              <p:cMediaNode>
                <p:cTn id="4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460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audio>
              <p:cMediaNode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376" fill="hold"/>
                                        <p:tgtEl>
                                          <p:spTgt spid="3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60" fill="hold"/>
                                        <p:tgtEl>
                                          <p:spTgt spid="3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audio>
              <p:cMediaNode>
                <p:cTn id="5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8"/>
                </p:tgtEl>
              </p:cMediaNode>
            </p:audio>
            <p:audio>
              <p:cMediaNode>
                <p:cTn id="5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9"/>
                </p:tgtEl>
              </p:cMediaNode>
            </p:audio>
            <p:audio>
              <p:cMediaNode>
                <p:cTn id="6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0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ED4AC65F-7ED4-4FCF-233E-B565C603A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027115"/>
            <a:ext cx="7724775" cy="134302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Kết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từ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là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 </a:t>
            </a:r>
            <a:r>
              <a:rPr lang="en-US" altLang="en-US" sz="3600" dirty="0" err="1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gì</a:t>
            </a:r>
            <a:r>
              <a:rPr lang="en-US" altLang="en-US" sz="3600" dirty="0">
                <a:solidFill>
                  <a:srgbClr val="FFFF00"/>
                </a:solidFill>
                <a:latin typeface="Times New Roman"/>
                <a:cs typeface="Arial" panose="020B0604020202020204" pitchFamily="34" charset="0"/>
              </a:rPr>
              <a:t>?</a:t>
            </a:r>
            <a:endParaRPr lang="en-US" altLang="en-US" sz="3600" dirty="0">
              <a:solidFill>
                <a:srgbClr val="FFFF00"/>
              </a:solidFill>
              <a:latin typeface="Times New Roman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2500" b="1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4A0AFA3F-2DE7-4AF4-5797-E81BB603E59A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09E2C0-1CFC-52A4-5DF4-03EE4D2A4EB5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id="{EAD5F719-BE71-7D42-5249-5D55B742DD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2000">
                <a:solidFill>
                  <a:srgbClr val="000000"/>
                </a:solidFill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E35766-A9BB-962D-B619-BAF12571BCFA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000"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latin typeface=".VnTime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9BFB707B-4A23-A4CB-9994-4A4888135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679700"/>
            <a:ext cx="65532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hoặc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US" altLang="en-US" sz="2800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7CB93E6B-BF5B-C251-1869-3DFBC1F02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C928840B-3B08-69B3-FA21-CEDFE4787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C14F639C-9927-CB18-E9BC-3EBF99EF7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60BBE5AD-5B3B-B5F4-624A-9D720B5CB8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1E02E090-3148-B733-6D07-ED9E1C494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3733642"/>
            <a:ext cx="6781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6054DEDD-9CD8-34DB-D2F5-2A1BD81C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FDCB434F-788B-776A-96E2-96953DE92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22F4FE56-2E89-35B5-37FD-E1681DC312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0EE44412-3F38-46AD-DC50-46CF820C39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449205A3-01B1-B223-796D-4C6910DA9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4630740"/>
            <a:ext cx="6592887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      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nối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altLang="en-US" dirty="0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dirty="0" err="1">
                <a:solidFill>
                  <a:srgbClr val="FFFFFF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câu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3100" dirty="0">
              <a:solidFill>
                <a:srgbClr val="FFFFFF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2B8B06CC-3416-D8CF-D59D-2765FB708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0ECC8EEF-0301-67C8-E49C-87F7415D8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7515D85B-1EEA-96D9-9CCD-E0AAAE87A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>
              <a:solidFill>
                <a:srgbClr val="000000"/>
              </a:solidFill>
              <a:latin typeface=".VnTime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B36E2649-38E9-4C32-7806-A0923D6F51C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0107DC61-FE55-327D-7409-3D8D0B3FC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406" y="1209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id="{A4121CEE-C483-7A83-A531-A78844DA1C27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1" descr="people008">
            <a:extLst>
              <a:ext uri="{FF2B5EF4-FFF2-40B4-BE49-F238E27FC236}">
                <a16:creationId xmlns:a16="http://schemas.microsoft.com/office/drawing/2014/main" id="{FF09C14A-F129-EE36-6300-F5647A98FA3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25A95FD-4325-3BDC-FDE8-66837C745E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id="{A4B0F4C2-DD63-A383-7348-42B1432B0068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1852613"/>
            <a:ext cx="1752600" cy="1752600"/>
            <a:chOff x="4512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id="{8CA73F88-04F0-978F-60A1-690A84116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lang="en-US" altLang="en-US" sz="6000" b="1">
                <a:solidFill>
                  <a:srgbClr val="FF0066"/>
                </a:solidFill>
                <a:latin typeface=".VnHelvetInsH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id="{CD4D3E66-AE41-5D7B-278C-5B1E230DA38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798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6BFAAC8D-317C-6D2C-5315-F65BF746A0A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07CE471C-1223-11E1-2121-7DA9708321B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9F8E5574-EDA0-6B6E-7D62-A6B95AEEE8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FB79BB64-5B62-9481-D04A-9DC9CBB1707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6F15A9E3-7103-1649-E7ED-D5E711C9C98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3A5A338C-0AA3-1BB9-1D63-BA3F3776A9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84A570F8-3750-1A61-669A-ECF4260DF5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387BA4CF-0F7D-0078-D017-BC5287B6E5D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9292C173-7E2E-7C68-F59E-35691BAFAE1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FE295E8F-8A10-5F5D-DCFA-9929DE61E4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F5A32C6D-7EA7-0B0E-35ED-5C1AEFA6806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3349" name="Picture 53" descr="avatar320552_1043153">
            <a:extLst>
              <a:ext uri="{FF2B5EF4-FFF2-40B4-BE49-F238E27FC236}">
                <a16:creationId xmlns:a16="http://schemas.microsoft.com/office/drawing/2014/main" id="{22F0A210-18FB-73D8-FF7C-320910FEBA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414338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4" descr="Tàng-Tàng">
            <a:extLst>
              <a:ext uri="{FF2B5EF4-FFF2-40B4-BE49-F238E27FC236}">
                <a16:creationId xmlns:a16="http://schemas.microsoft.com/office/drawing/2014/main" id="{91FD8621-972C-A5FF-01DE-6998165D5B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74676815-603C-775D-3626-25A422AB3A01}"/>
              </a:ext>
            </a:extLst>
          </p:cNvPr>
          <p:cNvSpPr txBox="1">
            <a:spLocks/>
          </p:cNvSpPr>
          <p:nvPr/>
        </p:nvSpPr>
        <p:spPr>
          <a:xfrm>
            <a:off x="3521552" y="36830"/>
            <a:ext cx="5195728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custDataLst>
      <p:tags r:id="rId1"/>
    </p:custData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8CAAA-267E-5AF1-4DE0-C384B3902F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>
            <a:extLst>
              <a:ext uri="{FF2B5EF4-FFF2-40B4-BE49-F238E27FC236}">
                <a16:creationId xmlns:a16="http://schemas.microsoft.com/office/drawing/2014/main" id="{C58F0DB8-567A-E8F7-0F47-2A546FA712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2151" y="1177927"/>
            <a:ext cx="7724775" cy="116681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Tác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dụng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alt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/>
                <a:ea typeface="+mn-ea"/>
                <a:cs typeface="Arial" panose="020B0604020202020204" pitchFamily="34" charset="0"/>
              </a:rPr>
              <a:t>?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5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315" name="Group 51">
            <a:extLst>
              <a:ext uri="{FF2B5EF4-FFF2-40B4-BE49-F238E27FC236}">
                <a16:creationId xmlns:a16="http://schemas.microsoft.com/office/drawing/2014/main" id="{EE8BF8CC-1FB8-315B-F322-B90634C5DBC1}"/>
              </a:ext>
            </a:extLst>
          </p:cNvPr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1D512D6-EE37-8ED9-8E95-24169510835C}"/>
                </a:ext>
              </a:extLst>
            </p:cNvPr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54" name="Rectangle 10">
              <a:extLst>
                <a:ext uri="{FF2B5EF4-FFF2-40B4-BE49-F238E27FC236}">
                  <a16:creationId xmlns:a16="http://schemas.microsoft.com/office/drawing/2014/main" id="{D17622CD-44FB-5F2A-A27C-435DD48BFB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C60AAD-8744-27FA-08CC-0AE893195764}"/>
                </a:ext>
              </a:extLst>
            </p:cNvPr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51">
            <a:extLst>
              <a:ext uri="{FF2B5EF4-FFF2-40B4-BE49-F238E27FC236}">
                <a16:creationId xmlns:a16="http://schemas.microsoft.com/office/drawing/2014/main" id="{12A6FDB2-60D9-0192-778E-DF1FFBBA4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821" y="2709072"/>
            <a:ext cx="7836082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hiện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mối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hệ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giữa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từ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ngữ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hoặc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+mj-lt"/>
                <a:cs typeface="Times New Roman" panose="02020603050405020304" pitchFamily="18" charset="0"/>
              </a:rPr>
              <a:t>nhau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>
            <a:extLst>
              <a:ext uri="{FF2B5EF4-FFF2-40B4-BE49-F238E27FC236}">
                <a16:creationId xmlns:a16="http://schemas.microsoft.com/office/drawing/2014/main" id="{8965E5CA-BB9E-4483-2F41-5548D606F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9" descr="Classicmode">
            <a:extLst>
              <a:ext uri="{FF2B5EF4-FFF2-40B4-BE49-F238E27FC236}">
                <a16:creationId xmlns:a16="http://schemas.microsoft.com/office/drawing/2014/main" id="{D0A385B3-AC48-AFEC-DA23-9B156A221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5782" y="269430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DAA26E6F-2FCB-6A72-71A1-73F4A98F7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44" name="WordArt 226">
            <a:extLst>
              <a:ext uri="{FF2B5EF4-FFF2-40B4-BE49-F238E27FC236}">
                <a16:creationId xmlns:a16="http://schemas.microsoft.com/office/drawing/2014/main" id="{3DCB87BF-4D04-446F-9FBD-87B51476FB5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" name="AutoShape 51">
            <a:extLst>
              <a:ext uri="{FF2B5EF4-FFF2-40B4-BE49-F238E27FC236}">
                <a16:creationId xmlns:a16="http://schemas.microsoft.com/office/drawing/2014/main" id="{3B3C1248-FFB0-9104-27E2-02F5D91DD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7236" y="3733642"/>
            <a:ext cx="67818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mặt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giữa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câu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>
            <a:extLst>
              <a:ext uri="{FF2B5EF4-FFF2-40B4-BE49-F238E27FC236}">
                <a16:creationId xmlns:a16="http://schemas.microsoft.com/office/drawing/2014/main" id="{A39A3E1B-90FC-18F2-9285-5929EA24B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9" descr="Classicmode">
            <a:extLst>
              <a:ext uri="{FF2B5EF4-FFF2-40B4-BE49-F238E27FC236}">
                <a16:creationId xmlns:a16="http://schemas.microsoft.com/office/drawing/2014/main" id="{8D219387-DF52-753B-802A-BD65270E4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FBEE999C-46A8-5990-BD6B-F840802D12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WordArt 226">
            <a:extLst>
              <a:ext uri="{FF2B5EF4-FFF2-40B4-BE49-F238E27FC236}">
                <a16:creationId xmlns:a16="http://schemas.microsoft.com/office/drawing/2014/main" id="{03C7CC67-8DFD-4853-A449-16D891E777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9" name="AutoShape 51">
            <a:extLst>
              <a:ext uri="{FF2B5EF4-FFF2-40B4-BE49-F238E27FC236}">
                <a16:creationId xmlns:a16="http://schemas.microsoft.com/office/drawing/2014/main" id="{A4D037BD-D548-156B-A74D-95264A5B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821" y="4840922"/>
            <a:ext cx="6070279" cy="93678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 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mối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hệ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nội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dung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altLang="en-US" sz="24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văn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>
            <a:extLst>
              <a:ext uri="{FF2B5EF4-FFF2-40B4-BE49-F238E27FC236}">
                <a16:creationId xmlns:a16="http://schemas.microsoft.com/office/drawing/2014/main" id="{DF46E979-8DFA-A514-283D-B055E8AA4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4" y="4919664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9" descr="Classicmode">
            <a:extLst>
              <a:ext uri="{FF2B5EF4-FFF2-40B4-BE49-F238E27FC236}">
                <a16:creationId xmlns:a16="http://schemas.microsoft.com/office/drawing/2014/main" id="{F4F1AC99-C347-25F7-C523-1E5A25B3D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964" y="4697414"/>
            <a:ext cx="1500187" cy="80168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59">
            <a:hlinkHover r:id="" action="ppaction://noaction" highlightClick="1">
              <a:snd r:embed="rId10" name="cached_combo42.wav"/>
            </a:hlinkHover>
            <a:extLst>
              <a:ext uri="{FF2B5EF4-FFF2-40B4-BE49-F238E27FC236}">
                <a16:creationId xmlns:a16="http://schemas.microsoft.com/office/drawing/2014/main" id="{888E00D1-E808-7EB3-CBA6-CD080CC64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89163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Time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WordArt 226">
            <a:extLst>
              <a:ext uri="{FF2B5EF4-FFF2-40B4-BE49-F238E27FC236}">
                <a16:creationId xmlns:a16="http://schemas.microsoft.com/office/drawing/2014/main" id="{82C25FD0-0600-D41E-B1C6-72452515DB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/>
                <a:ea typeface="+mn-ea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171" name="AutoShape 27">
            <a:extLst>
              <a:ext uri="{FF2B5EF4-FFF2-40B4-BE49-F238E27FC236}">
                <a16:creationId xmlns:a16="http://schemas.microsoft.com/office/drawing/2014/main" id="{C7DF11C0-68D8-C2A9-989A-153C5D618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2406" y="1209675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13333" name="Picture 29" descr="Picture1">
            <a:extLst>
              <a:ext uri="{FF2B5EF4-FFF2-40B4-BE49-F238E27FC236}">
                <a16:creationId xmlns:a16="http://schemas.microsoft.com/office/drawing/2014/main" id="{AE88E201-04A8-92CF-941C-A630705B5F48}"/>
              </a:ext>
            </a:extLst>
          </p:cNvPr>
          <p:cNvPicPr>
            <a:picLocks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5" name="Picture 31" descr="people008">
            <a:extLst>
              <a:ext uri="{FF2B5EF4-FFF2-40B4-BE49-F238E27FC236}">
                <a16:creationId xmlns:a16="http://schemas.microsoft.com/office/drawing/2014/main" id="{35E8AFED-8B51-829C-8F9E-AF9CDEB04F2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36" name="Picture 32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2FA3924-D967-AE5F-BF08-48A049C893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33">
            <a:extLst>
              <a:ext uri="{FF2B5EF4-FFF2-40B4-BE49-F238E27FC236}">
                <a16:creationId xmlns:a16="http://schemas.microsoft.com/office/drawing/2014/main" id="{D49E7877-F851-C7A1-49B6-66DE437F3907}"/>
              </a:ext>
            </a:extLst>
          </p:cNvPr>
          <p:cNvGrpSpPr>
            <a:grpSpLocks/>
          </p:cNvGrpSpPr>
          <p:nvPr/>
        </p:nvGrpSpPr>
        <p:grpSpPr bwMode="auto">
          <a:xfrm>
            <a:off x="9091613" y="1852613"/>
            <a:ext cx="1752600" cy="1752600"/>
            <a:chOff x="4512" y="2928"/>
            <a:chExt cx="1104" cy="1104"/>
          </a:xfrm>
        </p:grpSpPr>
        <p:sp>
          <p:nvSpPr>
            <p:cNvPr id="13351" name="AutoShape 34">
              <a:extLst>
                <a:ext uri="{FF2B5EF4-FFF2-40B4-BE49-F238E27FC236}">
                  <a16:creationId xmlns:a16="http://schemas.microsoft.com/office/drawing/2014/main" id="{5FB3E6DE-C8D1-B991-3E34-86C5C882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6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HelvetInsH" pitchFamily="34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3352" name="WordArt 35">
              <a:extLst>
                <a:ext uri="{FF2B5EF4-FFF2-40B4-BE49-F238E27FC236}">
                  <a16:creationId xmlns:a16="http://schemas.microsoft.com/office/drawing/2014/main" id="{E6CA982F-ABD5-D35A-1C76-4B87F286C29E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798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0" cap="none" spc="0" normalizeH="0" baseline="0" noProof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Hết giờ</a:t>
              </a:r>
            </a:p>
          </p:txBody>
        </p:sp>
      </p:grpSp>
      <p:sp>
        <p:nvSpPr>
          <p:cNvPr id="6180" name="WordArt 36">
            <a:extLst>
              <a:ext uri="{FF2B5EF4-FFF2-40B4-BE49-F238E27FC236}">
                <a16:creationId xmlns:a16="http://schemas.microsoft.com/office/drawing/2014/main" id="{CAC80D3B-AD8C-E57F-6417-72B0EAA9D3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6181" name="WordArt 37">
            <a:extLst>
              <a:ext uri="{FF2B5EF4-FFF2-40B4-BE49-F238E27FC236}">
                <a16:creationId xmlns:a16="http://schemas.microsoft.com/office/drawing/2014/main" id="{BB659281-6CC3-1CA5-B177-BA27153871B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182" name="WordArt 38">
            <a:extLst>
              <a:ext uri="{FF2B5EF4-FFF2-40B4-BE49-F238E27FC236}">
                <a16:creationId xmlns:a16="http://schemas.microsoft.com/office/drawing/2014/main" id="{B1401F56-5655-E5DC-7F3A-36C6BBBDC6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480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183" name="WordArt 39">
            <a:extLst>
              <a:ext uri="{FF2B5EF4-FFF2-40B4-BE49-F238E27FC236}">
                <a16:creationId xmlns:a16="http://schemas.microsoft.com/office/drawing/2014/main" id="{44D78335-83E6-8283-45E6-057B7C28C4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184" name="WordArt 40">
            <a:extLst>
              <a:ext uri="{FF2B5EF4-FFF2-40B4-BE49-F238E27FC236}">
                <a16:creationId xmlns:a16="http://schemas.microsoft.com/office/drawing/2014/main" id="{7A03FDA1-29D5-DDE1-F715-3444EEBFC2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529763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85" name="WordArt 41">
            <a:extLst>
              <a:ext uri="{FF2B5EF4-FFF2-40B4-BE49-F238E27FC236}">
                <a16:creationId xmlns:a16="http://schemas.microsoft.com/office/drawing/2014/main" id="{1498B3FD-C73F-C954-E9A9-C5FCB6DC9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96425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186" name="WordArt 42">
            <a:extLst>
              <a:ext uri="{FF2B5EF4-FFF2-40B4-BE49-F238E27FC236}">
                <a16:creationId xmlns:a16="http://schemas.microsoft.com/office/drawing/2014/main" id="{9D35A145-4D4F-3633-A9EC-65240EF0CD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187" name="WordArt 43">
            <a:extLst>
              <a:ext uri="{FF2B5EF4-FFF2-40B4-BE49-F238E27FC236}">
                <a16:creationId xmlns:a16="http://schemas.microsoft.com/office/drawing/2014/main" id="{4A169953-435F-2B8C-887A-0B682CDD26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6188" name="WordArt 44">
            <a:extLst>
              <a:ext uri="{FF2B5EF4-FFF2-40B4-BE49-F238E27FC236}">
                <a16:creationId xmlns:a16="http://schemas.microsoft.com/office/drawing/2014/main" id="{0D17AD1D-6F44-2A74-1941-D49A7B1FAE2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6900" y="336232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189" name="WordArt 45">
            <a:extLst>
              <a:ext uri="{FF2B5EF4-FFF2-40B4-BE49-F238E27FC236}">
                <a16:creationId xmlns:a16="http://schemas.microsoft.com/office/drawing/2014/main" id="{41D7DEA8-8712-02DA-C8B4-DE92730422A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6190" name="WordArt 46">
            <a:extLst>
              <a:ext uri="{FF2B5EF4-FFF2-40B4-BE49-F238E27FC236}">
                <a16:creationId xmlns:a16="http://schemas.microsoft.com/office/drawing/2014/main" id="{3C044E1F-D65F-FB93-DFF5-9F8B0E0166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482138" y="3376613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3349" name="Picture 53" descr="avatar320552_1043153">
            <a:extLst>
              <a:ext uri="{FF2B5EF4-FFF2-40B4-BE49-F238E27FC236}">
                <a16:creationId xmlns:a16="http://schemas.microsoft.com/office/drawing/2014/main" id="{72CE00FF-EF6F-437B-6AE0-5956BC646F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7675" y="414338"/>
            <a:ext cx="13906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50" name="Picture 54" descr="Tàng-Tàng">
            <a:extLst>
              <a:ext uri="{FF2B5EF4-FFF2-40B4-BE49-F238E27FC236}">
                <a16:creationId xmlns:a16="http://schemas.microsoft.com/office/drawing/2014/main" id="{CBDAA310-C63D-BED4-3702-5EAFCD85B7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6191250"/>
            <a:ext cx="140970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0F2384-24A9-709C-CFDB-9A9F6B5A9517}"/>
              </a:ext>
            </a:extLst>
          </p:cNvPr>
          <p:cNvSpPr txBox="1">
            <a:spLocks/>
          </p:cNvSpPr>
          <p:nvPr/>
        </p:nvSpPr>
        <p:spPr>
          <a:xfrm>
            <a:off x="4286410" y="194312"/>
            <a:ext cx="5195728" cy="7550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206718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6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6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6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4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6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3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6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4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6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6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6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6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4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/>
                                        <p:tgtEl>
                                          <p:spTgt spid="6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 nodeType="clickPar">
                      <p:stCondLst>
                        <p:cond delay="indefinite"/>
                      </p:stCondLst>
                      <p:childTnLst>
                        <p:par>
                          <p:cTn id="1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 nodeType="clickPar">
                      <p:stCondLst>
                        <p:cond delay="indefinite"/>
                      </p:stCondLst>
                      <p:childTnLst>
                        <p:par>
                          <p:cTn id="1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4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5E-6 1.48148E-6 L -2.5E-6 -0.07222 " pathEditMode="relative" rAng="0" ptsTypes="AA">
                                      <p:cBhvr>
                                        <p:cTn id="19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449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B0405-3EA8-4F3E-9392-0AF57AF9C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49388-A165-4BCE-802A-FCE6A21DDB6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46D3883-AFE0-4082-A034-655E79533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WordArt 3">
            <a:extLst>
              <a:ext uri="{FF2B5EF4-FFF2-40B4-BE49-F238E27FC236}">
                <a16:creationId xmlns:a16="http://schemas.microsoft.com/office/drawing/2014/main" id="{DDC82976-E998-4D36-9A2F-D473E70748B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9600" y="1600200"/>
            <a:ext cx="11277600" cy="2362200"/>
          </a:xfrm>
          <a:prstGeom prst="rect">
            <a:avLst/>
          </a:prstGeom>
        </p:spPr>
        <p:txBody>
          <a:bodyPr wrap="none" lIns="121917" tIns="60958" rIns="121917" bIns="60958" fromWordArt="1">
            <a:prstTxWarp prst="textSlantUp">
              <a:avLst>
                <a:gd name="adj" fmla="val 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 CHÚC BAN GIÁM KHẢO MẠNH KHỎE, HẠNH PHÚC VÀ THÀNH CÔNG.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HỘI THI THÀNH CÔNG RỰC RỠ.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CHÂN THÀNH CẢM ƠN!</a:t>
            </a:r>
          </a:p>
        </p:txBody>
      </p:sp>
    </p:spTree>
    <p:extLst>
      <p:ext uri="{BB962C8B-B14F-4D97-AF65-F5344CB8AC3E}">
        <p14:creationId xmlns:p14="http://schemas.microsoft.com/office/powerpoint/2010/main" val="2838101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2296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044000"/>
            <a:chOff x="515999" y="0"/>
            <a:chExt cx="11482961" cy="1044000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2"/>
                  </a:moveTo>
                  <a:cubicBezTo>
                    <a:pt x="-4925" y="30161"/>
                    <a:pt x="24504" y="4303"/>
                    <a:pt x="82942" y="0"/>
                  </a:cubicBezTo>
                  <a:cubicBezTo>
                    <a:pt x="2430546" y="138694"/>
                    <a:pt x="8824574" y="-158229"/>
                    <a:pt x="11263432" y="0"/>
                  </a:cubicBezTo>
                  <a:cubicBezTo>
                    <a:pt x="11303839" y="6314"/>
                    <a:pt x="11352052" y="25708"/>
                    <a:pt x="11346374" y="82942"/>
                  </a:cubicBezTo>
                  <a:cubicBezTo>
                    <a:pt x="11335203" y="252108"/>
                    <a:pt x="11327300" y="395105"/>
                    <a:pt x="11346374" y="491531"/>
                  </a:cubicBezTo>
                  <a:cubicBezTo>
                    <a:pt x="11345890" y="544541"/>
                    <a:pt x="11300967" y="562029"/>
                    <a:pt x="11263432" y="574473"/>
                  </a:cubicBezTo>
                  <a:cubicBezTo>
                    <a:pt x="6682188" y="583546"/>
                    <a:pt x="1695908" y="745211"/>
                    <a:pt x="82942" y="574473"/>
                  </a:cubicBezTo>
                  <a:cubicBezTo>
                    <a:pt x="37856" y="560385"/>
                    <a:pt x="5578" y="547932"/>
                    <a:pt x="0" y="491531"/>
                  </a:cubicBezTo>
                  <a:cubicBezTo>
                    <a:pt x="25933" y="417098"/>
                    <a:pt x="-40308" y="186811"/>
                    <a:pt x="0" y="82942"/>
                  </a:cubicBezTo>
                  <a:close/>
                </a:path>
                <a:path w="11346374" h="574473" stroke="0" extrusionOk="0">
                  <a:moveTo>
                    <a:pt x="0" y="82942"/>
                  </a:moveTo>
                  <a:cubicBezTo>
                    <a:pt x="431" y="38840"/>
                    <a:pt x="32285" y="-2895"/>
                    <a:pt x="82942" y="0"/>
                  </a:cubicBezTo>
                  <a:cubicBezTo>
                    <a:pt x="3682128" y="-508488"/>
                    <a:pt x="8460063" y="-384920"/>
                    <a:pt x="11263432" y="0"/>
                  </a:cubicBezTo>
                  <a:cubicBezTo>
                    <a:pt x="11303899" y="4421"/>
                    <a:pt x="11350548" y="35256"/>
                    <a:pt x="11346374" y="82942"/>
                  </a:cubicBezTo>
                  <a:cubicBezTo>
                    <a:pt x="11340902" y="288572"/>
                    <a:pt x="11303729" y="428948"/>
                    <a:pt x="11346374" y="491531"/>
                  </a:cubicBezTo>
                  <a:cubicBezTo>
                    <a:pt x="11343226" y="546379"/>
                    <a:pt x="11310867" y="578428"/>
                    <a:pt x="11263432" y="574473"/>
                  </a:cubicBezTo>
                  <a:cubicBezTo>
                    <a:pt x="7213916" y="616199"/>
                    <a:pt x="2156994" y="564277"/>
                    <a:pt x="82942" y="574473"/>
                  </a:cubicBezTo>
                  <a:cubicBezTo>
                    <a:pt x="34983" y="582497"/>
                    <a:pt x="4376" y="544302"/>
                    <a:pt x="0" y="491531"/>
                  </a:cubicBezTo>
                  <a:cubicBezTo>
                    <a:pt x="-20652" y="362537"/>
                    <a:pt x="-4933" y="257878"/>
                    <a:pt x="0" y="82942"/>
                  </a:cubicBezTo>
                  <a:close/>
                </a:path>
                <a:path w="11346374" h="574473" fill="none" stroke="0" extrusionOk="0">
                  <a:moveTo>
                    <a:pt x="0" y="82942"/>
                  </a:moveTo>
                  <a:cubicBezTo>
                    <a:pt x="-3228" y="36386"/>
                    <a:pt x="27674" y="738"/>
                    <a:pt x="82942" y="0"/>
                  </a:cubicBezTo>
                  <a:cubicBezTo>
                    <a:pt x="1828215" y="156631"/>
                    <a:pt x="9089352" y="359658"/>
                    <a:pt x="11263432" y="0"/>
                  </a:cubicBezTo>
                  <a:cubicBezTo>
                    <a:pt x="11305725" y="4087"/>
                    <a:pt x="11357339" y="25748"/>
                    <a:pt x="11346374" y="82942"/>
                  </a:cubicBezTo>
                  <a:cubicBezTo>
                    <a:pt x="11340981" y="247267"/>
                    <a:pt x="11330663" y="387616"/>
                    <a:pt x="11346374" y="491531"/>
                  </a:cubicBezTo>
                  <a:cubicBezTo>
                    <a:pt x="11345085" y="544294"/>
                    <a:pt x="11308159" y="569298"/>
                    <a:pt x="11263432" y="574473"/>
                  </a:cubicBezTo>
                  <a:cubicBezTo>
                    <a:pt x="6918816" y="281588"/>
                    <a:pt x="1603184" y="646070"/>
                    <a:pt x="82942" y="574473"/>
                  </a:cubicBezTo>
                  <a:cubicBezTo>
                    <a:pt x="36841" y="568089"/>
                    <a:pt x="6186" y="547450"/>
                    <a:pt x="0" y="491531"/>
                  </a:cubicBezTo>
                  <a:cubicBezTo>
                    <a:pt x="31726" y="407431"/>
                    <a:pt x="-25630" y="178482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918548" y="397669"/>
              <a:ext cx="96232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4FCD00C-FD73-D6DF-4535-4FF4AD696266}"/>
              </a:ext>
            </a:extLst>
          </p:cNvPr>
          <p:cNvSpPr txBox="1"/>
          <p:nvPr/>
        </p:nvSpPr>
        <p:spPr>
          <a:xfrm>
            <a:off x="1023620" y="2082860"/>
            <a:ext cx="1014476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đậm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do,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3359834" y="863026"/>
            <a:ext cx="1739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432995" y="903092"/>
            <a:ext cx="237275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27819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888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373869" y="654795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658292" y="-63440"/>
            <a:ext cx="11482961" cy="1078574"/>
            <a:chOff x="515999" y="0"/>
            <a:chExt cx="11482961" cy="107857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  <a:gd name="connsiteX0" fmla="*/ 0 w 11346374"/>
                <a:gd name="connsiteY0" fmla="*/ 82942 h 574473"/>
                <a:gd name="connsiteX1" fmla="*/ 82942 w 11346374"/>
                <a:gd name="connsiteY1" fmla="*/ 0 h 574473"/>
                <a:gd name="connsiteX2" fmla="*/ 11263432 w 11346374"/>
                <a:gd name="connsiteY2" fmla="*/ 0 h 574473"/>
                <a:gd name="connsiteX3" fmla="*/ 11346374 w 11346374"/>
                <a:gd name="connsiteY3" fmla="*/ 82942 h 574473"/>
                <a:gd name="connsiteX4" fmla="*/ 11346374 w 11346374"/>
                <a:gd name="connsiteY4" fmla="*/ 491531 h 574473"/>
                <a:gd name="connsiteX5" fmla="*/ 11263432 w 11346374"/>
                <a:gd name="connsiteY5" fmla="*/ 574473 h 574473"/>
                <a:gd name="connsiteX6" fmla="*/ 82942 w 11346374"/>
                <a:gd name="connsiteY6" fmla="*/ 574473 h 574473"/>
                <a:gd name="connsiteX7" fmla="*/ 0 w 11346374"/>
                <a:gd name="connsiteY7" fmla="*/ 491531 h 574473"/>
                <a:gd name="connsiteX8" fmla="*/ 0 w 11346374"/>
                <a:gd name="connsiteY8" fmla="*/ 82942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2"/>
                  </a:moveTo>
                  <a:cubicBezTo>
                    <a:pt x="-4925" y="30161"/>
                    <a:pt x="24504" y="4303"/>
                    <a:pt x="82942" y="0"/>
                  </a:cubicBezTo>
                  <a:cubicBezTo>
                    <a:pt x="2430546" y="138694"/>
                    <a:pt x="8824574" y="-158229"/>
                    <a:pt x="11263432" y="0"/>
                  </a:cubicBezTo>
                  <a:cubicBezTo>
                    <a:pt x="11303839" y="6314"/>
                    <a:pt x="11352052" y="25708"/>
                    <a:pt x="11346374" y="82942"/>
                  </a:cubicBezTo>
                  <a:cubicBezTo>
                    <a:pt x="11335203" y="252108"/>
                    <a:pt x="11327300" y="395105"/>
                    <a:pt x="11346374" y="491531"/>
                  </a:cubicBezTo>
                  <a:cubicBezTo>
                    <a:pt x="11345890" y="544541"/>
                    <a:pt x="11300967" y="562029"/>
                    <a:pt x="11263432" y="574473"/>
                  </a:cubicBezTo>
                  <a:cubicBezTo>
                    <a:pt x="6682188" y="583546"/>
                    <a:pt x="1695908" y="745211"/>
                    <a:pt x="82942" y="574473"/>
                  </a:cubicBezTo>
                  <a:cubicBezTo>
                    <a:pt x="37856" y="560385"/>
                    <a:pt x="5578" y="547932"/>
                    <a:pt x="0" y="491531"/>
                  </a:cubicBezTo>
                  <a:cubicBezTo>
                    <a:pt x="25933" y="417098"/>
                    <a:pt x="-40308" y="186811"/>
                    <a:pt x="0" y="82942"/>
                  </a:cubicBezTo>
                  <a:close/>
                </a:path>
                <a:path w="11346374" h="574473" stroke="0" extrusionOk="0">
                  <a:moveTo>
                    <a:pt x="0" y="82942"/>
                  </a:moveTo>
                  <a:cubicBezTo>
                    <a:pt x="431" y="38840"/>
                    <a:pt x="32285" y="-2895"/>
                    <a:pt x="82942" y="0"/>
                  </a:cubicBezTo>
                  <a:cubicBezTo>
                    <a:pt x="3682128" y="-508488"/>
                    <a:pt x="8460063" y="-384920"/>
                    <a:pt x="11263432" y="0"/>
                  </a:cubicBezTo>
                  <a:cubicBezTo>
                    <a:pt x="11303899" y="4421"/>
                    <a:pt x="11350548" y="35256"/>
                    <a:pt x="11346374" y="82942"/>
                  </a:cubicBezTo>
                  <a:cubicBezTo>
                    <a:pt x="11340902" y="288572"/>
                    <a:pt x="11303729" y="428948"/>
                    <a:pt x="11346374" y="491531"/>
                  </a:cubicBezTo>
                  <a:cubicBezTo>
                    <a:pt x="11343226" y="546379"/>
                    <a:pt x="11310867" y="578428"/>
                    <a:pt x="11263432" y="574473"/>
                  </a:cubicBezTo>
                  <a:cubicBezTo>
                    <a:pt x="7213916" y="616199"/>
                    <a:pt x="2156994" y="564277"/>
                    <a:pt x="82942" y="574473"/>
                  </a:cubicBezTo>
                  <a:cubicBezTo>
                    <a:pt x="34983" y="582497"/>
                    <a:pt x="4376" y="544302"/>
                    <a:pt x="0" y="491531"/>
                  </a:cubicBezTo>
                  <a:cubicBezTo>
                    <a:pt x="-20652" y="362537"/>
                    <a:pt x="-4933" y="257878"/>
                    <a:pt x="0" y="82942"/>
                  </a:cubicBezTo>
                  <a:close/>
                </a:path>
                <a:path w="11346374" h="574473" fill="none" stroke="0" extrusionOk="0">
                  <a:moveTo>
                    <a:pt x="0" y="82942"/>
                  </a:moveTo>
                  <a:cubicBezTo>
                    <a:pt x="-3228" y="36386"/>
                    <a:pt x="27674" y="738"/>
                    <a:pt x="82942" y="0"/>
                  </a:cubicBezTo>
                  <a:cubicBezTo>
                    <a:pt x="1828215" y="156631"/>
                    <a:pt x="9089352" y="359658"/>
                    <a:pt x="11263432" y="0"/>
                  </a:cubicBezTo>
                  <a:cubicBezTo>
                    <a:pt x="11305725" y="4087"/>
                    <a:pt x="11357339" y="25748"/>
                    <a:pt x="11346374" y="82942"/>
                  </a:cubicBezTo>
                  <a:cubicBezTo>
                    <a:pt x="11340981" y="247267"/>
                    <a:pt x="11330663" y="387616"/>
                    <a:pt x="11346374" y="491531"/>
                  </a:cubicBezTo>
                  <a:cubicBezTo>
                    <a:pt x="11345085" y="544294"/>
                    <a:pt x="11308159" y="569298"/>
                    <a:pt x="11263432" y="574473"/>
                  </a:cubicBezTo>
                  <a:cubicBezTo>
                    <a:pt x="6918816" y="281588"/>
                    <a:pt x="1603184" y="646070"/>
                    <a:pt x="82942" y="574473"/>
                  </a:cubicBezTo>
                  <a:cubicBezTo>
                    <a:pt x="36841" y="568089"/>
                    <a:pt x="6186" y="547450"/>
                    <a:pt x="0" y="491531"/>
                  </a:cubicBezTo>
                  <a:cubicBezTo>
                    <a:pt x="31726" y="407431"/>
                    <a:pt x="-25630" y="178482"/>
                    <a:pt x="0" y="82942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82942 h 574473"/>
                        <a:gd name="connsiteX1" fmla="*/ 82942 w 11346374"/>
                        <a:gd name="connsiteY1" fmla="*/ 0 h 574473"/>
                        <a:gd name="connsiteX2" fmla="*/ 11263432 w 11346374"/>
                        <a:gd name="connsiteY2" fmla="*/ 0 h 574473"/>
                        <a:gd name="connsiteX3" fmla="*/ 11346374 w 11346374"/>
                        <a:gd name="connsiteY3" fmla="*/ 82942 h 574473"/>
                        <a:gd name="connsiteX4" fmla="*/ 11346374 w 11346374"/>
                        <a:gd name="connsiteY4" fmla="*/ 491531 h 574473"/>
                        <a:gd name="connsiteX5" fmla="*/ 11263432 w 11346374"/>
                        <a:gd name="connsiteY5" fmla="*/ 574473 h 574473"/>
                        <a:gd name="connsiteX6" fmla="*/ 82942 w 11346374"/>
                        <a:gd name="connsiteY6" fmla="*/ 574473 h 574473"/>
                        <a:gd name="connsiteX7" fmla="*/ 0 w 11346374"/>
                        <a:gd name="connsiteY7" fmla="*/ 491531 h 574473"/>
                        <a:gd name="connsiteX8" fmla="*/ 0 w 11346374"/>
                        <a:gd name="connsiteY8" fmla="*/ 82942 h 5744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574473" fill="none" extrusionOk="0">
                          <a:moveTo>
                            <a:pt x="0" y="82942"/>
                          </a:moveTo>
                          <a:cubicBezTo>
                            <a:pt x="-4220" y="31159"/>
                            <a:pt x="29000" y="2771"/>
                            <a:pt x="82942" y="0"/>
                          </a:cubicBezTo>
                          <a:cubicBezTo>
                            <a:pt x="2143465" y="-92351"/>
                            <a:pt x="9019684" y="104030"/>
                            <a:pt x="11263432" y="0"/>
                          </a:cubicBezTo>
                          <a:cubicBezTo>
                            <a:pt x="11307382" y="2172"/>
                            <a:pt x="11350185" y="29465"/>
                            <a:pt x="11346374" y="82942"/>
                          </a:cubicBezTo>
                          <a:cubicBezTo>
                            <a:pt x="11338289" y="244919"/>
                            <a:pt x="11333171" y="382450"/>
                            <a:pt x="11346374" y="491531"/>
                          </a:cubicBezTo>
                          <a:cubicBezTo>
                            <a:pt x="11346000" y="542904"/>
                            <a:pt x="11304279" y="567011"/>
                            <a:pt x="11263432" y="574473"/>
                          </a:cubicBezTo>
                          <a:cubicBezTo>
                            <a:pt x="6695719" y="437847"/>
                            <a:pt x="1696821" y="565650"/>
                            <a:pt x="82942" y="574473"/>
                          </a:cubicBezTo>
                          <a:cubicBezTo>
                            <a:pt x="37508" y="567174"/>
                            <a:pt x="2781" y="542620"/>
                            <a:pt x="0" y="491531"/>
                          </a:cubicBezTo>
                          <a:cubicBezTo>
                            <a:pt x="24640" y="405180"/>
                            <a:pt x="-27775" y="183803"/>
                            <a:pt x="0" y="82942"/>
                          </a:cubicBezTo>
                          <a:close/>
                        </a:path>
                        <a:path w="11346374" h="574473" stroke="0" extrusionOk="0">
                          <a:moveTo>
                            <a:pt x="0" y="82942"/>
                          </a:moveTo>
                          <a:cubicBezTo>
                            <a:pt x="148" y="37911"/>
                            <a:pt x="32618" y="-6924"/>
                            <a:pt x="82942" y="0"/>
                          </a:cubicBezTo>
                          <a:cubicBezTo>
                            <a:pt x="3754884" y="-168373"/>
                            <a:pt x="8137706" y="-141978"/>
                            <a:pt x="11263432" y="0"/>
                          </a:cubicBezTo>
                          <a:cubicBezTo>
                            <a:pt x="11307776" y="1693"/>
                            <a:pt x="11349018" y="35760"/>
                            <a:pt x="11346374" y="82942"/>
                          </a:cubicBezTo>
                          <a:cubicBezTo>
                            <a:pt x="11332589" y="283589"/>
                            <a:pt x="11309839" y="429706"/>
                            <a:pt x="11346374" y="491531"/>
                          </a:cubicBezTo>
                          <a:cubicBezTo>
                            <a:pt x="11342463" y="543285"/>
                            <a:pt x="11313864" y="577198"/>
                            <a:pt x="11263432" y="574473"/>
                          </a:cubicBezTo>
                          <a:cubicBezTo>
                            <a:pt x="7258623" y="662374"/>
                            <a:pt x="2211314" y="678193"/>
                            <a:pt x="82942" y="574473"/>
                          </a:cubicBezTo>
                          <a:cubicBezTo>
                            <a:pt x="32558" y="580744"/>
                            <a:pt x="840" y="538531"/>
                            <a:pt x="0" y="491531"/>
                          </a:cubicBezTo>
                          <a:cubicBezTo>
                            <a:pt x="-15292" y="368118"/>
                            <a:pt x="-13927" y="252659"/>
                            <a:pt x="0" y="8294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603588" y="416854"/>
              <a:ext cx="9920255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C</a:t>
              </a:r>
              <a:r>
                <a:rPr kumimoji="0" lang="vi-VN" sz="37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ác từ in đậm dưới đây được dùng để làm gì?</a:t>
              </a:r>
              <a:endParaRPr kumimoji="0" lang="en-US" sz="37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8141714-D734-B92F-6255-CD870E3CB1D2}"/>
              </a:ext>
            </a:extLst>
          </p:cNvPr>
          <p:cNvSpPr txBox="1"/>
          <p:nvPr/>
        </p:nvSpPr>
        <p:spPr>
          <a:xfrm>
            <a:off x="1524832" y="1462561"/>
            <a:ext cx="9851339" cy="584775"/>
          </a:xfrm>
          <a:custGeom>
            <a:avLst/>
            <a:gdLst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402175 w 9851339"/>
              <a:gd name="connsiteY2" fmla="*/ 0 h 584775"/>
              <a:gd name="connsiteX3" fmla="*/ 2143962 w 9851339"/>
              <a:gd name="connsiteY3" fmla="*/ 0 h 584775"/>
              <a:gd name="connsiteX4" fmla="*/ 3256645 w 9851339"/>
              <a:gd name="connsiteY4" fmla="*/ 0 h 584775"/>
              <a:gd name="connsiteX5" fmla="*/ 4183880 w 9851339"/>
              <a:gd name="connsiteY5" fmla="*/ 0 h 584775"/>
              <a:gd name="connsiteX6" fmla="*/ 4576101 w 9851339"/>
              <a:gd name="connsiteY6" fmla="*/ 0 h 584775"/>
              <a:gd name="connsiteX7" fmla="*/ 5018392 w 9851339"/>
              <a:gd name="connsiteY7" fmla="*/ 0 h 584775"/>
              <a:gd name="connsiteX8" fmla="*/ 6131074 w 9851339"/>
              <a:gd name="connsiteY8" fmla="*/ 0 h 584775"/>
              <a:gd name="connsiteX9" fmla="*/ 7151031 w 9851339"/>
              <a:gd name="connsiteY9" fmla="*/ 0 h 584775"/>
              <a:gd name="connsiteX10" fmla="*/ 7633193 w 9851339"/>
              <a:gd name="connsiteY10" fmla="*/ 0 h 584775"/>
              <a:gd name="connsiteX11" fmla="*/ 8078266 w 9851339"/>
              <a:gd name="connsiteY11" fmla="*/ 0 h 584775"/>
              <a:gd name="connsiteX12" fmla="*/ 9561842 w 9851339"/>
              <a:gd name="connsiteY12" fmla="*/ 0 h 584775"/>
              <a:gd name="connsiteX13" fmla="*/ 9851339 w 9851339"/>
              <a:gd name="connsiteY13" fmla="*/ 97463 h 584775"/>
              <a:gd name="connsiteX14" fmla="*/ 9851339 w 9851339"/>
              <a:gd name="connsiteY14" fmla="*/ 280691 h 584775"/>
              <a:gd name="connsiteX15" fmla="*/ 9851339 w 9851339"/>
              <a:gd name="connsiteY15" fmla="*/ 487310 h 584775"/>
              <a:gd name="connsiteX16" fmla="*/ 9561842 w 9851339"/>
              <a:gd name="connsiteY16" fmla="*/ 584775 h 584775"/>
              <a:gd name="connsiteX17" fmla="*/ 8912778 w 9851339"/>
              <a:gd name="connsiteY17" fmla="*/ 584775 h 584775"/>
              <a:gd name="connsiteX18" fmla="*/ 8078266 w 9851339"/>
              <a:gd name="connsiteY18" fmla="*/ 584775 h 584775"/>
              <a:gd name="connsiteX19" fmla="*/ 7429202 w 9851339"/>
              <a:gd name="connsiteY19" fmla="*/ 584775 h 584775"/>
              <a:gd name="connsiteX20" fmla="*/ 6316520 w 9851339"/>
              <a:gd name="connsiteY20" fmla="*/ 584775 h 584775"/>
              <a:gd name="connsiteX21" fmla="*/ 5482010 w 9851339"/>
              <a:gd name="connsiteY21" fmla="*/ 584775 h 584775"/>
              <a:gd name="connsiteX22" fmla="*/ 4462050 w 9851339"/>
              <a:gd name="connsiteY22" fmla="*/ 584775 h 584775"/>
              <a:gd name="connsiteX23" fmla="*/ 3349369 w 9851339"/>
              <a:gd name="connsiteY23" fmla="*/ 584775 h 584775"/>
              <a:gd name="connsiteX24" fmla="*/ 2422135 w 9851339"/>
              <a:gd name="connsiteY24" fmla="*/ 584775 h 584775"/>
              <a:gd name="connsiteX25" fmla="*/ 130945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92387 h 584775"/>
              <a:gd name="connsiteX29" fmla="*/ 0 w 9851339"/>
              <a:gd name="connsiteY29" fmla="*/ 97463 h 584775"/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216728 w 9851339"/>
              <a:gd name="connsiteY2" fmla="*/ 0 h 584775"/>
              <a:gd name="connsiteX3" fmla="*/ 2329409 w 9851339"/>
              <a:gd name="connsiteY3" fmla="*/ 0 h 584775"/>
              <a:gd name="connsiteX4" fmla="*/ 3442092 w 9851339"/>
              <a:gd name="connsiteY4" fmla="*/ 0 h 584775"/>
              <a:gd name="connsiteX5" fmla="*/ 4091156 w 9851339"/>
              <a:gd name="connsiteY5" fmla="*/ 0 h 584775"/>
              <a:gd name="connsiteX6" fmla="*/ 4832944 w 9851339"/>
              <a:gd name="connsiteY6" fmla="*/ 0 h 584775"/>
              <a:gd name="connsiteX7" fmla="*/ 5667456 w 9851339"/>
              <a:gd name="connsiteY7" fmla="*/ 0 h 584775"/>
              <a:gd name="connsiteX8" fmla="*/ 6501967 w 9851339"/>
              <a:gd name="connsiteY8" fmla="*/ 0 h 584775"/>
              <a:gd name="connsiteX9" fmla="*/ 7151031 w 9851339"/>
              <a:gd name="connsiteY9" fmla="*/ 0 h 584775"/>
              <a:gd name="connsiteX10" fmla="*/ 7892821 w 9851339"/>
              <a:gd name="connsiteY10" fmla="*/ 0 h 584775"/>
              <a:gd name="connsiteX11" fmla="*/ 9561842 w 9851339"/>
              <a:gd name="connsiteY11" fmla="*/ 0 h 584775"/>
              <a:gd name="connsiteX12" fmla="*/ 9851339 w 9851339"/>
              <a:gd name="connsiteY12" fmla="*/ 97463 h 584775"/>
              <a:gd name="connsiteX13" fmla="*/ 9851339 w 9851339"/>
              <a:gd name="connsiteY13" fmla="*/ 280691 h 584775"/>
              <a:gd name="connsiteX14" fmla="*/ 9851339 w 9851339"/>
              <a:gd name="connsiteY14" fmla="*/ 487310 h 584775"/>
              <a:gd name="connsiteX15" fmla="*/ 9561842 w 9851339"/>
              <a:gd name="connsiteY15" fmla="*/ 584775 h 584775"/>
              <a:gd name="connsiteX16" fmla="*/ 8634608 w 9851339"/>
              <a:gd name="connsiteY16" fmla="*/ 584775 h 584775"/>
              <a:gd name="connsiteX17" fmla="*/ 7985544 w 9851339"/>
              <a:gd name="connsiteY17" fmla="*/ 584775 h 584775"/>
              <a:gd name="connsiteX18" fmla="*/ 7336480 w 9851339"/>
              <a:gd name="connsiteY18" fmla="*/ 584775 h 584775"/>
              <a:gd name="connsiteX19" fmla="*/ 6501967 w 9851339"/>
              <a:gd name="connsiteY19" fmla="*/ 584775 h 584775"/>
              <a:gd name="connsiteX20" fmla="*/ 5760180 w 9851339"/>
              <a:gd name="connsiteY20" fmla="*/ 584775 h 584775"/>
              <a:gd name="connsiteX21" fmla="*/ 4740222 w 9851339"/>
              <a:gd name="connsiteY21" fmla="*/ 584775 h 584775"/>
              <a:gd name="connsiteX22" fmla="*/ 4091156 w 9851339"/>
              <a:gd name="connsiteY22" fmla="*/ 584775 h 584775"/>
              <a:gd name="connsiteX23" fmla="*/ 3349369 w 9851339"/>
              <a:gd name="connsiteY23" fmla="*/ 584775 h 584775"/>
              <a:gd name="connsiteX24" fmla="*/ 2607581 w 9851339"/>
              <a:gd name="connsiteY24" fmla="*/ 584775 h 584775"/>
              <a:gd name="connsiteX25" fmla="*/ 158762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84589 h 584775"/>
              <a:gd name="connsiteX29" fmla="*/ 0 w 9851339"/>
              <a:gd name="connsiteY29" fmla="*/ 97463 h 584775"/>
              <a:gd name="connsiteX0" fmla="*/ 0 w 9851339"/>
              <a:gd name="connsiteY0" fmla="*/ 97463 h 584775"/>
              <a:gd name="connsiteX1" fmla="*/ 289494 w 9851339"/>
              <a:gd name="connsiteY1" fmla="*/ 0 h 584775"/>
              <a:gd name="connsiteX2" fmla="*/ 1402175 w 9851339"/>
              <a:gd name="connsiteY2" fmla="*/ 0 h 584775"/>
              <a:gd name="connsiteX3" fmla="*/ 2143962 w 9851339"/>
              <a:gd name="connsiteY3" fmla="*/ 0 h 584775"/>
              <a:gd name="connsiteX4" fmla="*/ 3256645 w 9851339"/>
              <a:gd name="connsiteY4" fmla="*/ 0 h 584775"/>
              <a:gd name="connsiteX5" fmla="*/ 4183880 w 9851339"/>
              <a:gd name="connsiteY5" fmla="*/ 0 h 584775"/>
              <a:gd name="connsiteX6" fmla="*/ 5018392 w 9851339"/>
              <a:gd name="connsiteY6" fmla="*/ 0 h 584775"/>
              <a:gd name="connsiteX7" fmla="*/ 6131074 w 9851339"/>
              <a:gd name="connsiteY7" fmla="*/ 0 h 584775"/>
              <a:gd name="connsiteX8" fmla="*/ 7151031 w 9851339"/>
              <a:gd name="connsiteY8" fmla="*/ 0 h 584775"/>
              <a:gd name="connsiteX9" fmla="*/ 8078266 w 9851339"/>
              <a:gd name="connsiteY9" fmla="*/ 0 h 584775"/>
              <a:gd name="connsiteX10" fmla="*/ 8602463 w 9851339"/>
              <a:gd name="connsiteY10" fmla="*/ 0 h 584775"/>
              <a:gd name="connsiteX11" fmla="*/ 9111824 w 9851339"/>
              <a:gd name="connsiteY11" fmla="*/ 0 h 584775"/>
              <a:gd name="connsiteX12" fmla="*/ 9561842 w 9851339"/>
              <a:gd name="connsiteY12" fmla="*/ 0 h 584775"/>
              <a:gd name="connsiteX13" fmla="*/ 9851339 w 9851339"/>
              <a:gd name="connsiteY13" fmla="*/ 97463 h 584775"/>
              <a:gd name="connsiteX14" fmla="*/ 9851339 w 9851339"/>
              <a:gd name="connsiteY14" fmla="*/ 280691 h 584775"/>
              <a:gd name="connsiteX15" fmla="*/ 9851339 w 9851339"/>
              <a:gd name="connsiteY15" fmla="*/ 487310 h 584775"/>
              <a:gd name="connsiteX16" fmla="*/ 9561842 w 9851339"/>
              <a:gd name="connsiteY16" fmla="*/ 584775 h 584775"/>
              <a:gd name="connsiteX17" fmla="*/ 8912778 w 9851339"/>
              <a:gd name="connsiteY17" fmla="*/ 584775 h 584775"/>
              <a:gd name="connsiteX18" fmla="*/ 8078266 w 9851339"/>
              <a:gd name="connsiteY18" fmla="*/ 584775 h 584775"/>
              <a:gd name="connsiteX19" fmla="*/ 7429202 w 9851339"/>
              <a:gd name="connsiteY19" fmla="*/ 584775 h 584775"/>
              <a:gd name="connsiteX20" fmla="*/ 6316520 w 9851339"/>
              <a:gd name="connsiteY20" fmla="*/ 584775 h 584775"/>
              <a:gd name="connsiteX21" fmla="*/ 5482010 w 9851339"/>
              <a:gd name="connsiteY21" fmla="*/ 584775 h 584775"/>
              <a:gd name="connsiteX22" fmla="*/ 4462050 w 9851339"/>
              <a:gd name="connsiteY22" fmla="*/ 584775 h 584775"/>
              <a:gd name="connsiteX23" fmla="*/ 3349369 w 9851339"/>
              <a:gd name="connsiteY23" fmla="*/ 584775 h 584775"/>
              <a:gd name="connsiteX24" fmla="*/ 2422135 w 9851339"/>
              <a:gd name="connsiteY24" fmla="*/ 584775 h 584775"/>
              <a:gd name="connsiteX25" fmla="*/ 1309452 w 9851339"/>
              <a:gd name="connsiteY25" fmla="*/ 584775 h 584775"/>
              <a:gd name="connsiteX26" fmla="*/ 289494 w 9851339"/>
              <a:gd name="connsiteY26" fmla="*/ 584775 h 584775"/>
              <a:gd name="connsiteX27" fmla="*/ 0 w 9851339"/>
              <a:gd name="connsiteY27" fmla="*/ 487310 h 584775"/>
              <a:gd name="connsiteX28" fmla="*/ 0 w 9851339"/>
              <a:gd name="connsiteY28" fmla="*/ 292387 h 584775"/>
              <a:gd name="connsiteX29" fmla="*/ 0 w 9851339"/>
              <a:gd name="connsiteY29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851339" h="584775" fill="none" extrusionOk="0">
                <a:moveTo>
                  <a:pt x="0" y="97463"/>
                </a:moveTo>
                <a:cubicBezTo>
                  <a:pt x="-30579" y="56554"/>
                  <a:pt x="61688" y="22611"/>
                  <a:pt x="289494" y="0"/>
                </a:cubicBezTo>
                <a:cubicBezTo>
                  <a:pt x="781557" y="-27340"/>
                  <a:pt x="918811" y="10972"/>
                  <a:pt x="1402175" y="0"/>
                </a:cubicBezTo>
                <a:cubicBezTo>
                  <a:pt x="1846732" y="-36894"/>
                  <a:pt x="1872952" y="-3478"/>
                  <a:pt x="2143962" y="0"/>
                </a:cubicBezTo>
                <a:cubicBezTo>
                  <a:pt x="2462708" y="5929"/>
                  <a:pt x="2822868" y="-79991"/>
                  <a:pt x="3256645" y="0"/>
                </a:cubicBezTo>
                <a:cubicBezTo>
                  <a:pt x="3656955" y="-33095"/>
                  <a:pt x="3783959" y="17226"/>
                  <a:pt x="4183880" y="0"/>
                </a:cubicBezTo>
                <a:cubicBezTo>
                  <a:pt x="4350474" y="-28411"/>
                  <a:pt x="4462685" y="32510"/>
                  <a:pt x="4576101" y="0"/>
                </a:cubicBezTo>
                <a:cubicBezTo>
                  <a:pt x="4689517" y="-32510"/>
                  <a:pt x="4906230" y="6498"/>
                  <a:pt x="5018392" y="0"/>
                </a:cubicBezTo>
                <a:cubicBezTo>
                  <a:pt x="5317490" y="-11094"/>
                  <a:pt x="5644219" y="-82411"/>
                  <a:pt x="6131074" y="0"/>
                </a:cubicBezTo>
                <a:cubicBezTo>
                  <a:pt x="6531714" y="-21846"/>
                  <a:pt x="6808035" y="14972"/>
                  <a:pt x="7151031" y="0"/>
                </a:cubicBezTo>
                <a:cubicBezTo>
                  <a:pt x="7359312" y="-10032"/>
                  <a:pt x="7482115" y="23315"/>
                  <a:pt x="7633193" y="0"/>
                </a:cubicBezTo>
                <a:cubicBezTo>
                  <a:pt x="7784271" y="-23315"/>
                  <a:pt x="7909780" y="2113"/>
                  <a:pt x="8078266" y="0"/>
                </a:cubicBezTo>
                <a:cubicBezTo>
                  <a:pt x="8429066" y="30129"/>
                  <a:pt x="9193587" y="13464"/>
                  <a:pt x="9561842" y="0"/>
                </a:cubicBezTo>
                <a:cubicBezTo>
                  <a:pt x="9698302" y="-10037"/>
                  <a:pt x="9823444" y="48421"/>
                  <a:pt x="9851339" y="97463"/>
                </a:cubicBezTo>
                <a:cubicBezTo>
                  <a:pt x="9853393" y="155682"/>
                  <a:pt x="9786879" y="195768"/>
                  <a:pt x="9851339" y="280691"/>
                </a:cubicBezTo>
                <a:cubicBezTo>
                  <a:pt x="9875572" y="354945"/>
                  <a:pt x="9839426" y="425041"/>
                  <a:pt x="9851339" y="487310"/>
                </a:cubicBezTo>
                <a:cubicBezTo>
                  <a:pt x="9879794" y="539495"/>
                  <a:pt x="9747166" y="598145"/>
                  <a:pt x="9561842" y="584775"/>
                </a:cubicBezTo>
                <a:cubicBezTo>
                  <a:pt x="9298952" y="625513"/>
                  <a:pt x="9172743" y="578279"/>
                  <a:pt x="8912778" y="584775"/>
                </a:cubicBezTo>
                <a:cubicBezTo>
                  <a:pt x="8730475" y="558834"/>
                  <a:pt x="8318891" y="554514"/>
                  <a:pt x="8078266" y="584775"/>
                </a:cubicBezTo>
                <a:cubicBezTo>
                  <a:pt x="7753443" y="594276"/>
                  <a:pt x="7544926" y="546539"/>
                  <a:pt x="7429202" y="584775"/>
                </a:cubicBezTo>
                <a:cubicBezTo>
                  <a:pt x="7410444" y="618643"/>
                  <a:pt x="6808834" y="555016"/>
                  <a:pt x="6316520" y="584775"/>
                </a:cubicBezTo>
                <a:cubicBezTo>
                  <a:pt x="5853160" y="593729"/>
                  <a:pt x="5801612" y="564318"/>
                  <a:pt x="5482010" y="584775"/>
                </a:cubicBezTo>
                <a:cubicBezTo>
                  <a:pt x="5176681" y="575847"/>
                  <a:pt x="4680105" y="564631"/>
                  <a:pt x="4462050" y="584775"/>
                </a:cubicBezTo>
                <a:cubicBezTo>
                  <a:pt x="4231130" y="508140"/>
                  <a:pt x="3884949" y="544951"/>
                  <a:pt x="3349369" y="584775"/>
                </a:cubicBezTo>
                <a:cubicBezTo>
                  <a:pt x="2845980" y="606396"/>
                  <a:pt x="2790755" y="559591"/>
                  <a:pt x="2422135" y="584775"/>
                </a:cubicBezTo>
                <a:cubicBezTo>
                  <a:pt x="2011998" y="602395"/>
                  <a:pt x="1673096" y="484061"/>
                  <a:pt x="1309452" y="584775"/>
                </a:cubicBezTo>
                <a:cubicBezTo>
                  <a:pt x="887811" y="592465"/>
                  <a:pt x="771175" y="534332"/>
                  <a:pt x="289494" y="584775"/>
                </a:cubicBezTo>
                <a:cubicBezTo>
                  <a:pt x="150813" y="580796"/>
                  <a:pt x="-6037" y="525495"/>
                  <a:pt x="0" y="487310"/>
                </a:cubicBezTo>
                <a:cubicBezTo>
                  <a:pt x="-58202" y="442455"/>
                  <a:pt x="25104" y="334733"/>
                  <a:pt x="0" y="292387"/>
                </a:cubicBezTo>
                <a:cubicBezTo>
                  <a:pt x="-65905" y="236754"/>
                  <a:pt x="29666" y="125352"/>
                  <a:pt x="0" y="97463"/>
                </a:cubicBezTo>
                <a:close/>
              </a:path>
              <a:path w="9851339" h="584775" stroke="0" extrusionOk="0">
                <a:moveTo>
                  <a:pt x="0" y="97463"/>
                </a:moveTo>
                <a:cubicBezTo>
                  <a:pt x="25375" y="44879"/>
                  <a:pt x="142642" y="2320"/>
                  <a:pt x="289494" y="0"/>
                </a:cubicBezTo>
                <a:cubicBezTo>
                  <a:pt x="546331" y="-36106"/>
                  <a:pt x="823812" y="49497"/>
                  <a:pt x="1216728" y="0"/>
                </a:cubicBezTo>
                <a:cubicBezTo>
                  <a:pt x="1618491" y="-65630"/>
                  <a:pt x="1838037" y="82525"/>
                  <a:pt x="2329409" y="0"/>
                </a:cubicBezTo>
                <a:cubicBezTo>
                  <a:pt x="2841264" y="-69109"/>
                  <a:pt x="3150726" y="34382"/>
                  <a:pt x="3442092" y="0"/>
                </a:cubicBezTo>
                <a:cubicBezTo>
                  <a:pt x="3762702" y="-36478"/>
                  <a:pt x="3943046" y="12348"/>
                  <a:pt x="4091156" y="0"/>
                </a:cubicBezTo>
                <a:cubicBezTo>
                  <a:pt x="4266641" y="-39505"/>
                  <a:pt x="4644115" y="-18118"/>
                  <a:pt x="4832944" y="0"/>
                </a:cubicBezTo>
                <a:cubicBezTo>
                  <a:pt x="4950369" y="-40021"/>
                  <a:pt x="5407467" y="49082"/>
                  <a:pt x="5667456" y="0"/>
                </a:cubicBezTo>
                <a:cubicBezTo>
                  <a:pt x="5877987" y="-11393"/>
                  <a:pt x="6059696" y="41041"/>
                  <a:pt x="6501967" y="0"/>
                </a:cubicBezTo>
                <a:cubicBezTo>
                  <a:pt x="6898154" y="-23838"/>
                  <a:pt x="6848017" y="-2370"/>
                  <a:pt x="7151031" y="0"/>
                </a:cubicBezTo>
                <a:cubicBezTo>
                  <a:pt x="7447877" y="-11599"/>
                  <a:pt x="7563733" y="18751"/>
                  <a:pt x="7892821" y="0"/>
                </a:cubicBezTo>
                <a:cubicBezTo>
                  <a:pt x="8059544" y="43889"/>
                  <a:pt x="8997300" y="47219"/>
                  <a:pt x="9561842" y="0"/>
                </a:cubicBezTo>
                <a:cubicBezTo>
                  <a:pt x="9682594" y="1371"/>
                  <a:pt x="9812275" y="47992"/>
                  <a:pt x="9851339" y="97463"/>
                </a:cubicBezTo>
                <a:cubicBezTo>
                  <a:pt x="9880127" y="152472"/>
                  <a:pt x="9832770" y="230951"/>
                  <a:pt x="9851339" y="280691"/>
                </a:cubicBezTo>
                <a:cubicBezTo>
                  <a:pt x="9844479" y="337124"/>
                  <a:pt x="9783013" y="392502"/>
                  <a:pt x="9851339" y="487310"/>
                </a:cubicBezTo>
                <a:cubicBezTo>
                  <a:pt x="9813674" y="554613"/>
                  <a:pt x="9729794" y="592476"/>
                  <a:pt x="9561842" y="584775"/>
                </a:cubicBezTo>
                <a:cubicBezTo>
                  <a:pt x="9308362" y="596895"/>
                  <a:pt x="9079447" y="630149"/>
                  <a:pt x="8634608" y="584775"/>
                </a:cubicBezTo>
                <a:cubicBezTo>
                  <a:pt x="8370299" y="622741"/>
                  <a:pt x="8106277" y="570740"/>
                  <a:pt x="7985544" y="584775"/>
                </a:cubicBezTo>
                <a:cubicBezTo>
                  <a:pt x="7855800" y="604714"/>
                  <a:pt x="7706921" y="586222"/>
                  <a:pt x="7336480" y="584775"/>
                </a:cubicBezTo>
                <a:cubicBezTo>
                  <a:pt x="7037533" y="583599"/>
                  <a:pt x="6843912" y="613559"/>
                  <a:pt x="6501967" y="584775"/>
                </a:cubicBezTo>
                <a:cubicBezTo>
                  <a:pt x="6133372" y="603200"/>
                  <a:pt x="6134940" y="560079"/>
                  <a:pt x="5760180" y="584775"/>
                </a:cubicBezTo>
                <a:cubicBezTo>
                  <a:pt x="5447539" y="627233"/>
                  <a:pt x="5160757" y="484870"/>
                  <a:pt x="4740222" y="584775"/>
                </a:cubicBezTo>
                <a:cubicBezTo>
                  <a:pt x="4282196" y="612105"/>
                  <a:pt x="4289297" y="580080"/>
                  <a:pt x="4091156" y="584775"/>
                </a:cubicBezTo>
                <a:cubicBezTo>
                  <a:pt x="3920493" y="559465"/>
                  <a:pt x="3608575" y="612332"/>
                  <a:pt x="3349369" y="584775"/>
                </a:cubicBezTo>
                <a:cubicBezTo>
                  <a:pt x="3128561" y="701941"/>
                  <a:pt x="2920627" y="573070"/>
                  <a:pt x="2607581" y="584775"/>
                </a:cubicBezTo>
                <a:cubicBezTo>
                  <a:pt x="2317242" y="654209"/>
                  <a:pt x="1802404" y="528574"/>
                  <a:pt x="1587622" y="584775"/>
                </a:cubicBezTo>
                <a:cubicBezTo>
                  <a:pt x="1423117" y="656038"/>
                  <a:pt x="895251" y="464261"/>
                  <a:pt x="289494" y="584775"/>
                </a:cubicBezTo>
                <a:cubicBezTo>
                  <a:pt x="179419" y="552485"/>
                  <a:pt x="1065" y="559813"/>
                  <a:pt x="0" y="487310"/>
                </a:cubicBezTo>
                <a:cubicBezTo>
                  <a:pt x="-41236" y="438677"/>
                  <a:pt x="135860" y="382975"/>
                  <a:pt x="0" y="284589"/>
                </a:cubicBezTo>
                <a:cubicBezTo>
                  <a:pt x="-88905" y="220640"/>
                  <a:pt x="53899" y="193661"/>
                  <a:pt x="0" y="97463"/>
                </a:cubicBezTo>
                <a:close/>
              </a:path>
              <a:path w="9851339" h="584775" fill="none" stroke="0" extrusionOk="0">
                <a:moveTo>
                  <a:pt x="0" y="97463"/>
                </a:moveTo>
                <a:cubicBezTo>
                  <a:pt x="5786" y="45740"/>
                  <a:pt x="117123" y="4736"/>
                  <a:pt x="289494" y="0"/>
                </a:cubicBezTo>
                <a:cubicBezTo>
                  <a:pt x="846104" y="-42023"/>
                  <a:pt x="944609" y="11239"/>
                  <a:pt x="1402175" y="0"/>
                </a:cubicBezTo>
                <a:cubicBezTo>
                  <a:pt x="1879666" y="-35791"/>
                  <a:pt x="1915946" y="23140"/>
                  <a:pt x="2143962" y="0"/>
                </a:cubicBezTo>
                <a:cubicBezTo>
                  <a:pt x="2411882" y="-128243"/>
                  <a:pt x="2757715" y="130968"/>
                  <a:pt x="3256645" y="0"/>
                </a:cubicBezTo>
                <a:cubicBezTo>
                  <a:pt x="3638133" y="386"/>
                  <a:pt x="3820801" y="36332"/>
                  <a:pt x="4183880" y="0"/>
                </a:cubicBezTo>
                <a:cubicBezTo>
                  <a:pt x="4581514" y="-30666"/>
                  <a:pt x="4693801" y="29932"/>
                  <a:pt x="5018392" y="0"/>
                </a:cubicBezTo>
                <a:cubicBezTo>
                  <a:pt x="5243529" y="3537"/>
                  <a:pt x="5582802" y="-23690"/>
                  <a:pt x="6131074" y="0"/>
                </a:cubicBezTo>
                <a:cubicBezTo>
                  <a:pt x="6582910" y="-20225"/>
                  <a:pt x="6943804" y="-4494"/>
                  <a:pt x="7151031" y="0"/>
                </a:cubicBezTo>
                <a:cubicBezTo>
                  <a:pt x="7502753" y="32689"/>
                  <a:pt x="7748234" y="24054"/>
                  <a:pt x="8078266" y="0"/>
                </a:cubicBezTo>
                <a:cubicBezTo>
                  <a:pt x="8297073" y="-22284"/>
                  <a:pt x="8391544" y="41890"/>
                  <a:pt x="8602463" y="0"/>
                </a:cubicBezTo>
                <a:cubicBezTo>
                  <a:pt x="8813382" y="-41890"/>
                  <a:pt x="8866179" y="13641"/>
                  <a:pt x="9111824" y="0"/>
                </a:cubicBezTo>
                <a:cubicBezTo>
                  <a:pt x="9357469" y="-13641"/>
                  <a:pt x="9376210" y="1789"/>
                  <a:pt x="9561842" y="0"/>
                </a:cubicBezTo>
                <a:cubicBezTo>
                  <a:pt x="9735844" y="-15733"/>
                  <a:pt x="9838476" y="53072"/>
                  <a:pt x="9851339" y="97463"/>
                </a:cubicBezTo>
                <a:cubicBezTo>
                  <a:pt x="9855790" y="152593"/>
                  <a:pt x="9806063" y="187294"/>
                  <a:pt x="9851339" y="280691"/>
                </a:cubicBezTo>
                <a:cubicBezTo>
                  <a:pt x="9886296" y="351871"/>
                  <a:pt x="9852315" y="417793"/>
                  <a:pt x="9851339" y="487310"/>
                </a:cubicBezTo>
                <a:cubicBezTo>
                  <a:pt x="9926125" y="543407"/>
                  <a:pt x="9683490" y="593377"/>
                  <a:pt x="9561842" y="584775"/>
                </a:cubicBezTo>
                <a:cubicBezTo>
                  <a:pt x="9284015" y="657370"/>
                  <a:pt x="9113298" y="562449"/>
                  <a:pt x="8912778" y="584775"/>
                </a:cubicBezTo>
                <a:cubicBezTo>
                  <a:pt x="8582275" y="606694"/>
                  <a:pt x="8375596" y="551045"/>
                  <a:pt x="8078266" y="584775"/>
                </a:cubicBezTo>
                <a:cubicBezTo>
                  <a:pt x="7748252" y="633436"/>
                  <a:pt x="7609060" y="609472"/>
                  <a:pt x="7429202" y="584775"/>
                </a:cubicBezTo>
                <a:cubicBezTo>
                  <a:pt x="7309796" y="541391"/>
                  <a:pt x="6722391" y="602697"/>
                  <a:pt x="6316520" y="584775"/>
                </a:cubicBezTo>
                <a:cubicBezTo>
                  <a:pt x="5833637" y="597125"/>
                  <a:pt x="5815917" y="563369"/>
                  <a:pt x="5482010" y="584775"/>
                </a:cubicBezTo>
                <a:cubicBezTo>
                  <a:pt x="5059944" y="630342"/>
                  <a:pt x="4716945" y="548987"/>
                  <a:pt x="4462050" y="584775"/>
                </a:cubicBezTo>
                <a:cubicBezTo>
                  <a:pt x="4391073" y="664891"/>
                  <a:pt x="3743369" y="645362"/>
                  <a:pt x="3349369" y="584775"/>
                </a:cubicBezTo>
                <a:cubicBezTo>
                  <a:pt x="2852735" y="595563"/>
                  <a:pt x="2806947" y="548455"/>
                  <a:pt x="2422135" y="584775"/>
                </a:cubicBezTo>
                <a:cubicBezTo>
                  <a:pt x="2076360" y="630822"/>
                  <a:pt x="1741490" y="511437"/>
                  <a:pt x="1309452" y="584775"/>
                </a:cubicBezTo>
                <a:cubicBezTo>
                  <a:pt x="791061" y="607567"/>
                  <a:pt x="713004" y="553239"/>
                  <a:pt x="289494" y="584775"/>
                </a:cubicBezTo>
                <a:cubicBezTo>
                  <a:pt x="94903" y="592982"/>
                  <a:pt x="-60107" y="533649"/>
                  <a:pt x="0" y="487310"/>
                </a:cubicBezTo>
                <a:cubicBezTo>
                  <a:pt x="-9675" y="431239"/>
                  <a:pt x="32394" y="340568"/>
                  <a:pt x="0" y="292387"/>
                </a:cubicBezTo>
                <a:cubicBezTo>
                  <a:pt x="-24912" y="230360"/>
                  <a:pt x="15213" y="149002"/>
                  <a:pt x="0" y="97463"/>
                </a:cubicBezTo>
                <a:close/>
              </a:path>
              <a:path w="9851339" h="584775" fill="none" stroke="0" extrusionOk="0">
                <a:moveTo>
                  <a:pt x="0" y="97463"/>
                </a:moveTo>
                <a:cubicBezTo>
                  <a:pt x="-4275" y="51433"/>
                  <a:pt x="84654" y="28078"/>
                  <a:pt x="289494" y="0"/>
                </a:cubicBezTo>
                <a:cubicBezTo>
                  <a:pt x="795738" y="-34294"/>
                  <a:pt x="919970" y="-1379"/>
                  <a:pt x="1402175" y="0"/>
                </a:cubicBezTo>
                <a:cubicBezTo>
                  <a:pt x="1855556" y="-33503"/>
                  <a:pt x="1876243" y="13381"/>
                  <a:pt x="2143962" y="0"/>
                </a:cubicBezTo>
                <a:cubicBezTo>
                  <a:pt x="2453397" y="-84506"/>
                  <a:pt x="2817049" y="17315"/>
                  <a:pt x="3256645" y="0"/>
                </a:cubicBezTo>
                <a:cubicBezTo>
                  <a:pt x="3617607" y="-40701"/>
                  <a:pt x="3781008" y="26631"/>
                  <a:pt x="4183880" y="0"/>
                </a:cubicBezTo>
                <a:cubicBezTo>
                  <a:pt x="4374619" y="-20890"/>
                  <a:pt x="4493205" y="12501"/>
                  <a:pt x="4601136" y="0"/>
                </a:cubicBezTo>
                <a:cubicBezTo>
                  <a:pt x="4709067" y="-12501"/>
                  <a:pt x="4871162" y="11144"/>
                  <a:pt x="5018392" y="0"/>
                </a:cubicBezTo>
                <a:cubicBezTo>
                  <a:pt x="5273670" y="-45404"/>
                  <a:pt x="5699353" y="6434"/>
                  <a:pt x="6131074" y="0"/>
                </a:cubicBezTo>
                <a:cubicBezTo>
                  <a:pt x="6607650" y="-45638"/>
                  <a:pt x="6882565" y="-30654"/>
                  <a:pt x="7151031" y="0"/>
                </a:cubicBezTo>
                <a:cubicBezTo>
                  <a:pt x="7367002" y="-49881"/>
                  <a:pt x="7506220" y="19060"/>
                  <a:pt x="7633193" y="0"/>
                </a:cubicBezTo>
                <a:cubicBezTo>
                  <a:pt x="7760166" y="-19060"/>
                  <a:pt x="7870957" y="19539"/>
                  <a:pt x="8078266" y="0"/>
                </a:cubicBezTo>
                <a:cubicBezTo>
                  <a:pt x="8466194" y="61844"/>
                  <a:pt x="9099591" y="-75211"/>
                  <a:pt x="9561842" y="0"/>
                </a:cubicBezTo>
                <a:cubicBezTo>
                  <a:pt x="9696720" y="-10272"/>
                  <a:pt x="9816338" y="40185"/>
                  <a:pt x="9851339" y="97463"/>
                </a:cubicBezTo>
                <a:cubicBezTo>
                  <a:pt x="9859052" y="154174"/>
                  <a:pt x="9782979" y="195148"/>
                  <a:pt x="9851339" y="280691"/>
                </a:cubicBezTo>
                <a:cubicBezTo>
                  <a:pt x="9874813" y="359898"/>
                  <a:pt x="9844832" y="416440"/>
                  <a:pt x="9851339" y="487310"/>
                </a:cubicBezTo>
                <a:cubicBezTo>
                  <a:pt x="9852453" y="561935"/>
                  <a:pt x="9770899" y="593277"/>
                  <a:pt x="9561842" y="584775"/>
                </a:cubicBezTo>
                <a:cubicBezTo>
                  <a:pt x="9258980" y="602827"/>
                  <a:pt x="9183623" y="587804"/>
                  <a:pt x="8912778" y="584775"/>
                </a:cubicBezTo>
                <a:cubicBezTo>
                  <a:pt x="8687975" y="666467"/>
                  <a:pt x="8344201" y="497229"/>
                  <a:pt x="8078266" y="584775"/>
                </a:cubicBezTo>
                <a:cubicBezTo>
                  <a:pt x="7754315" y="617475"/>
                  <a:pt x="7540652" y="590123"/>
                  <a:pt x="7429202" y="584775"/>
                </a:cubicBezTo>
                <a:cubicBezTo>
                  <a:pt x="7220279" y="592134"/>
                  <a:pt x="6771776" y="620377"/>
                  <a:pt x="6316520" y="584775"/>
                </a:cubicBezTo>
                <a:cubicBezTo>
                  <a:pt x="5846158" y="594893"/>
                  <a:pt x="5799535" y="570151"/>
                  <a:pt x="5482010" y="584775"/>
                </a:cubicBezTo>
                <a:cubicBezTo>
                  <a:pt x="5168313" y="617107"/>
                  <a:pt x="4686027" y="525168"/>
                  <a:pt x="4462050" y="584775"/>
                </a:cubicBezTo>
                <a:cubicBezTo>
                  <a:pt x="4285890" y="562454"/>
                  <a:pt x="3827438" y="547333"/>
                  <a:pt x="3349369" y="584775"/>
                </a:cubicBezTo>
                <a:cubicBezTo>
                  <a:pt x="2840006" y="583671"/>
                  <a:pt x="2821943" y="543160"/>
                  <a:pt x="2422135" y="584775"/>
                </a:cubicBezTo>
                <a:cubicBezTo>
                  <a:pt x="2031852" y="630848"/>
                  <a:pt x="1669945" y="549881"/>
                  <a:pt x="1309452" y="584775"/>
                </a:cubicBezTo>
                <a:cubicBezTo>
                  <a:pt x="906540" y="608418"/>
                  <a:pt x="775888" y="559145"/>
                  <a:pt x="289494" y="584775"/>
                </a:cubicBezTo>
                <a:cubicBezTo>
                  <a:pt x="146528" y="582798"/>
                  <a:pt x="461" y="535527"/>
                  <a:pt x="0" y="487310"/>
                </a:cubicBezTo>
                <a:cubicBezTo>
                  <a:pt x="-78141" y="442932"/>
                  <a:pt x="3858" y="347442"/>
                  <a:pt x="0" y="292387"/>
                </a:cubicBezTo>
                <a:cubicBezTo>
                  <a:pt x="-69295" y="238981"/>
                  <a:pt x="19111" y="128521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747638 w 5252720"/>
                      <a:gd name="connsiteY2" fmla="*/ 0 h 954107"/>
                      <a:gd name="connsiteX3" fmla="*/ 1143158 w 5252720"/>
                      <a:gd name="connsiteY3" fmla="*/ 0 h 954107"/>
                      <a:gd name="connsiteX4" fmla="*/ 1736439 w 5252720"/>
                      <a:gd name="connsiteY4" fmla="*/ 0 h 954107"/>
                      <a:gd name="connsiteX5" fmla="*/ 2230839 w 5252720"/>
                      <a:gd name="connsiteY5" fmla="*/ 0 h 954107"/>
                      <a:gd name="connsiteX6" fmla="*/ 2675800 w 5252720"/>
                      <a:gd name="connsiteY6" fmla="*/ 0 h 954107"/>
                      <a:gd name="connsiteX7" fmla="*/ 3269080 w 5252720"/>
                      <a:gd name="connsiteY7" fmla="*/ 0 h 954107"/>
                      <a:gd name="connsiteX8" fmla="*/ 3812920 w 5252720"/>
                      <a:gd name="connsiteY8" fmla="*/ 0 h 954107"/>
                      <a:gd name="connsiteX9" fmla="*/ 4307320 w 5252720"/>
                      <a:gd name="connsiteY9" fmla="*/ 0 h 954107"/>
                      <a:gd name="connsiteX10" fmla="*/ 5098361 w 5252720"/>
                      <a:gd name="connsiteY10" fmla="*/ 0 h 954107"/>
                      <a:gd name="connsiteX11" fmla="*/ 5252720 w 5252720"/>
                      <a:gd name="connsiteY11" fmla="*/ 159020 h 954107"/>
                      <a:gd name="connsiteX12" fmla="*/ 5252720 w 5252720"/>
                      <a:gd name="connsiteY12" fmla="*/ 457971 h 954107"/>
                      <a:gd name="connsiteX13" fmla="*/ 5252720 w 5252720"/>
                      <a:gd name="connsiteY13" fmla="*/ 795086 h 954107"/>
                      <a:gd name="connsiteX14" fmla="*/ 5098361 w 5252720"/>
                      <a:gd name="connsiteY14" fmla="*/ 954107 h 954107"/>
                      <a:gd name="connsiteX15" fmla="*/ 4752281 w 5252720"/>
                      <a:gd name="connsiteY15" fmla="*/ 954107 h 954107"/>
                      <a:gd name="connsiteX16" fmla="*/ 4307320 w 5252720"/>
                      <a:gd name="connsiteY16" fmla="*/ 954107 h 954107"/>
                      <a:gd name="connsiteX17" fmla="*/ 3961240 w 5252720"/>
                      <a:gd name="connsiteY17" fmla="*/ 954107 h 954107"/>
                      <a:gd name="connsiteX18" fmla="*/ 3367960 w 5252720"/>
                      <a:gd name="connsiteY18" fmla="*/ 954107 h 954107"/>
                      <a:gd name="connsiteX19" fmla="*/ 2923000 w 5252720"/>
                      <a:gd name="connsiteY19" fmla="*/ 954107 h 954107"/>
                      <a:gd name="connsiteX20" fmla="*/ 2379159 w 5252720"/>
                      <a:gd name="connsiteY20" fmla="*/ 954107 h 954107"/>
                      <a:gd name="connsiteX21" fmla="*/ 1785879 w 5252720"/>
                      <a:gd name="connsiteY21" fmla="*/ 954107 h 954107"/>
                      <a:gd name="connsiteX22" fmla="*/ 1291479 w 5252720"/>
                      <a:gd name="connsiteY22" fmla="*/ 954107 h 954107"/>
                      <a:gd name="connsiteX23" fmla="*/ 698198 w 5252720"/>
                      <a:gd name="connsiteY23" fmla="*/ 954107 h 954107"/>
                      <a:gd name="connsiteX24" fmla="*/ 154358 w 5252720"/>
                      <a:gd name="connsiteY24" fmla="*/ 954107 h 954107"/>
                      <a:gd name="connsiteX25" fmla="*/ 0 w 5252720"/>
                      <a:gd name="connsiteY25" fmla="*/ 795086 h 954107"/>
                      <a:gd name="connsiteX26" fmla="*/ 0 w 5252720"/>
                      <a:gd name="connsiteY26" fmla="*/ 477053 h 954107"/>
                      <a:gd name="connsiteX27" fmla="*/ 0 w 5252720"/>
                      <a:gd name="connsiteY27" fmla="*/ 159020 h 954107"/>
                      <a:gd name="connsiteX0" fmla="*/ 0 w 5252720"/>
                      <a:gd name="connsiteY0" fmla="*/ 159020 h 954107"/>
                      <a:gd name="connsiteX1" fmla="*/ 154358 w 5252720"/>
                      <a:gd name="connsiteY1" fmla="*/ 0 h 954107"/>
                      <a:gd name="connsiteX2" fmla="*/ 648758 w 5252720"/>
                      <a:gd name="connsiteY2" fmla="*/ 0 h 954107"/>
                      <a:gd name="connsiteX3" fmla="*/ 1242038 w 5252720"/>
                      <a:gd name="connsiteY3" fmla="*/ 0 h 954107"/>
                      <a:gd name="connsiteX4" fmla="*/ 1835319 w 5252720"/>
                      <a:gd name="connsiteY4" fmla="*/ 0 h 954107"/>
                      <a:gd name="connsiteX5" fmla="*/ 2181399 w 5252720"/>
                      <a:gd name="connsiteY5" fmla="*/ 0 h 954107"/>
                      <a:gd name="connsiteX6" fmla="*/ 2576919 w 5252720"/>
                      <a:gd name="connsiteY6" fmla="*/ 0 h 954107"/>
                      <a:gd name="connsiteX7" fmla="*/ 3021880 w 5252720"/>
                      <a:gd name="connsiteY7" fmla="*/ 0 h 954107"/>
                      <a:gd name="connsiteX8" fmla="*/ 3466840 w 5252720"/>
                      <a:gd name="connsiteY8" fmla="*/ 0 h 954107"/>
                      <a:gd name="connsiteX9" fmla="*/ 3812920 w 5252720"/>
                      <a:gd name="connsiteY9" fmla="*/ 0 h 954107"/>
                      <a:gd name="connsiteX10" fmla="*/ 4208441 w 5252720"/>
                      <a:gd name="connsiteY10" fmla="*/ 0 h 954107"/>
                      <a:gd name="connsiteX11" fmla="*/ 5098361 w 5252720"/>
                      <a:gd name="connsiteY11" fmla="*/ 0 h 954107"/>
                      <a:gd name="connsiteX12" fmla="*/ 5252720 w 5252720"/>
                      <a:gd name="connsiteY12" fmla="*/ 159020 h 954107"/>
                      <a:gd name="connsiteX13" fmla="*/ 5252720 w 5252720"/>
                      <a:gd name="connsiteY13" fmla="*/ 457971 h 954107"/>
                      <a:gd name="connsiteX14" fmla="*/ 5252720 w 5252720"/>
                      <a:gd name="connsiteY14" fmla="*/ 795086 h 954107"/>
                      <a:gd name="connsiteX15" fmla="*/ 5098361 w 5252720"/>
                      <a:gd name="connsiteY15" fmla="*/ 954107 h 954107"/>
                      <a:gd name="connsiteX16" fmla="*/ 4603961 w 5252720"/>
                      <a:gd name="connsiteY16" fmla="*/ 954107 h 954107"/>
                      <a:gd name="connsiteX17" fmla="*/ 4257881 w 5252720"/>
                      <a:gd name="connsiteY17" fmla="*/ 954107 h 954107"/>
                      <a:gd name="connsiteX18" fmla="*/ 3911801 w 5252720"/>
                      <a:gd name="connsiteY18" fmla="*/ 954107 h 954107"/>
                      <a:gd name="connsiteX19" fmla="*/ 3466840 w 5252720"/>
                      <a:gd name="connsiteY19" fmla="*/ 954107 h 954107"/>
                      <a:gd name="connsiteX20" fmla="*/ 3071320 w 5252720"/>
                      <a:gd name="connsiteY20" fmla="*/ 954107 h 954107"/>
                      <a:gd name="connsiteX21" fmla="*/ 2527480 w 5252720"/>
                      <a:gd name="connsiteY21" fmla="*/ 954107 h 954107"/>
                      <a:gd name="connsiteX22" fmla="*/ 2181399 w 5252720"/>
                      <a:gd name="connsiteY22" fmla="*/ 954107 h 954107"/>
                      <a:gd name="connsiteX23" fmla="*/ 1785879 w 5252720"/>
                      <a:gd name="connsiteY23" fmla="*/ 954107 h 954107"/>
                      <a:gd name="connsiteX24" fmla="*/ 1390359 w 5252720"/>
                      <a:gd name="connsiteY24" fmla="*/ 954107 h 954107"/>
                      <a:gd name="connsiteX25" fmla="*/ 846518 w 5252720"/>
                      <a:gd name="connsiteY25" fmla="*/ 954107 h 954107"/>
                      <a:gd name="connsiteX26" fmla="*/ 154358 w 5252720"/>
                      <a:gd name="connsiteY26" fmla="*/ 954107 h 954107"/>
                      <a:gd name="connsiteX27" fmla="*/ 0 w 5252720"/>
                      <a:gd name="connsiteY27" fmla="*/ 795086 h 954107"/>
                      <a:gd name="connsiteX28" fmla="*/ 0 w 5252720"/>
                      <a:gd name="connsiteY28" fmla="*/ 464331 h 954107"/>
                      <a:gd name="connsiteX29" fmla="*/ 0 w 5252720"/>
                      <a:gd name="connsiteY29" fmla="*/ 159020 h 9541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954107" fill="none" extrusionOk="0">
                        <a:moveTo>
                          <a:pt x="0" y="159020"/>
                        </a:moveTo>
                        <a:cubicBezTo>
                          <a:pt x="-5651" y="73287"/>
                          <a:pt x="43113" y="17578"/>
                          <a:pt x="154358" y="0"/>
                        </a:cubicBezTo>
                        <a:cubicBezTo>
                          <a:pt x="410135" y="-60261"/>
                          <a:pt x="492972" y="23160"/>
                          <a:pt x="747638" y="0"/>
                        </a:cubicBezTo>
                        <a:cubicBezTo>
                          <a:pt x="983762" y="-57724"/>
                          <a:pt x="997088" y="17989"/>
                          <a:pt x="1143158" y="0"/>
                        </a:cubicBezTo>
                        <a:cubicBezTo>
                          <a:pt x="1303627" y="14004"/>
                          <a:pt x="1506814" y="18289"/>
                          <a:pt x="1736439" y="0"/>
                        </a:cubicBezTo>
                        <a:cubicBezTo>
                          <a:pt x="1951146" y="-42887"/>
                          <a:pt x="2029434" y="-917"/>
                          <a:pt x="2230839" y="0"/>
                        </a:cubicBezTo>
                        <a:cubicBezTo>
                          <a:pt x="2435913" y="-4693"/>
                          <a:pt x="2520607" y="7099"/>
                          <a:pt x="2675800" y="0"/>
                        </a:cubicBezTo>
                        <a:cubicBezTo>
                          <a:pt x="2817492" y="-48005"/>
                          <a:pt x="3005850" y="25924"/>
                          <a:pt x="3269080" y="0"/>
                        </a:cubicBezTo>
                        <a:cubicBezTo>
                          <a:pt x="3497621" y="-26371"/>
                          <a:pt x="3644853" y="22381"/>
                          <a:pt x="3812920" y="0"/>
                        </a:cubicBezTo>
                        <a:cubicBezTo>
                          <a:pt x="3995144" y="4379"/>
                          <a:pt x="4152474" y="2940"/>
                          <a:pt x="4307320" y="0"/>
                        </a:cubicBezTo>
                        <a:cubicBezTo>
                          <a:pt x="4503315" y="-1011"/>
                          <a:pt x="4847899" y="-51470"/>
                          <a:pt x="5098361" y="0"/>
                        </a:cubicBezTo>
                        <a:cubicBezTo>
                          <a:pt x="5175624" y="-13321"/>
                          <a:pt x="5236785" y="76816"/>
                          <a:pt x="5252720" y="159020"/>
                        </a:cubicBezTo>
                        <a:cubicBezTo>
                          <a:pt x="5253115" y="243902"/>
                          <a:pt x="5222027" y="337261"/>
                          <a:pt x="5252720" y="457971"/>
                        </a:cubicBezTo>
                        <a:cubicBezTo>
                          <a:pt x="5268848" y="571745"/>
                          <a:pt x="5252481" y="702728"/>
                          <a:pt x="5252720" y="795086"/>
                        </a:cubicBezTo>
                        <a:cubicBezTo>
                          <a:pt x="5259697" y="911534"/>
                          <a:pt x="5202231" y="959917"/>
                          <a:pt x="5098361" y="954107"/>
                        </a:cubicBezTo>
                        <a:cubicBezTo>
                          <a:pt x="4946443" y="987158"/>
                          <a:pt x="4892618" y="953730"/>
                          <a:pt x="4752281" y="954107"/>
                        </a:cubicBezTo>
                        <a:cubicBezTo>
                          <a:pt x="4637470" y="991127"/>
                          <a:pt x="4442924" y="884770"/>
                          <a:pt x="4307320" y="954107"/>
                        </a:cubicBezTo>
                        <a:cubicBezTo>
                          <a:pt x="4133394" y="994540"/>
                          <a:pt x="4027289" y="931770"/>
                          <a:pt x="3961240" y="954107"/>
                        </a:cubicBezTo>
                        <a:cubicBezTo>
                          <a:pt x="3895324" y="936911"/>
                          <a:pt x="3603384" y="970812"/>
                          <a:pt x="3367960" y="954107"/>
                        </a:cubicBezTo>
                        <a:cubicBezTo>
                          <a:pt x="3116101" y="967624"/>
                          <a:pt x="3093824" y="918486"/>
                          <a:pt x="2923000" y="954107"/>
                        </a:cubicBezTo>
                        <a:cubicBezTo>
                          <a:pt x="2756137" y="968056"/>
                          <a:pt x="2485527" y="928198"/>
                          <a:pt x="2379159" y="954107"/>
                        </a:cubicBezTo>
                        <a:cubicBezTo>
                          <a:pt x="2260064" y="964347"/>
                          <a:pt x="2055310" y="936818"/>
                          <a:pt x="1785879" y="954107"/>
                        </a:cubicBezTo>
                        <a:cubicBezTo>
                          <a:pt x="1521784" y="968303"/>
                          <a:pt x="1495466" y="894323"/>
                          <a:pt x="1291479" y="954107"/>
                        </a:cubicBezTo>
                        <a:cubicBezTo>
                          <a:pt x="1112624" y="1009917"/>
                          <a:pt x="927597" y="902650"/>
                          <a:pt x="698198" y="954107"/>
                        </a:cubicBezTo>
                        <a:cubicBezTo>
                          <a:pt x="473945" y="987422"/>
                          <a:pt x="398017" y="900897"/>
                          <a:pt x="154358" y="954107"/>
                        </a:cubicBezTo>
                        <a:cubicBezTo>
                          <a:pt x="76934" y="950351"/>
                          <a:pt x="2837" y="858212"/>
                          <a:pt x="0" y="795086"/>
                        </a:cubicBezTo>
                        <a:cubicBezTo>
                          <a:pt x="-35027" y="725492"/>
                          <a:pt x="10180" y="562045"/>
                          <a:pt x="0" y="477053"/>
                        </a:cubicBezTo>
                        <a:cubicBezTo>
                          <a:pt x="-37828" y="394449"/>
                          <a:pt x="12317" y="223921"/>
                          <a:pt x="0" y="159020"/>
                        </a:cubicBezTo>
                        <a:close/>
                      </a:path>
                      <a:path w="5252720" h="954107" stroke="0" extrusionOk="0">
                        <a:moveTo>
                          <a:pt x="0" y="159020"/>
                        </a:moveTo>
                        <a:cubicBezTo>
                          <a:pt x="10307" y="77865"/>
                          <a:pt x="89097" y="11237"/>
                          <a:pt x="154358" y="0"/>
                        </a:cubicBezTo>
                        <a:cubicBezTo>
                          <a:pt x="280708" y="-18357"/>
                          <a:pt x="432068" y="58386"/>
                          <a:pt x="648758" y="0"/>
                        </a:cubicBezTo>
                        <a:cubicBezTo>
                          <a:pt x="870376" y="-67470"/>
                          <a:pt x="992766" y="62009"/>
                          <a:pt x="1242038" y="0"/>
                        </a:cubicBezTo>
                        <a:cubicBezTo>
                          <a:pt x="1531888" y="-105014"/>
                          <a:pt x="1683514" y="53573"/>
                          <a:pt x="1835319" y="0"/>
                        </a:cubicBezTo>
                        <a:cubicBezTo>
                          <a:pt x="2004803" y="-70725"/>
                          <a:pt x="2103760" y="30061"/>
                          <a:pt x="2181399" y="0"/>
                        </a:cubicBezTo>
                        <a:cubicBezTo>
                          <a:pt x="2268947" y="-46110"/>
                          <a:pt x="2470101" y="28261"/>
                          <a:pt x="2576919" y="0"/>
                        </a:cubicBezTo>
                        <a:cubicBezTo>
                          <a:pt x="2673852" y="-50739"/>
                          <a:pt x="2867557" y="32757"/>
                          <a:pt x="3021880" y="0"/>
                        </a:cubicBezTo>
                        <a:cubicBezTo>
                          <a:pt x="3152259" y="-11369"/>
                          <a:pt x="3234552" y="40823"/>
                          <a:pt x="3466840" y="0"/>
                        </a:cubicBezTo>
                        <a:cubicBezTo>
                          <a:pt x="3684427" y="-35671"/>
                          <a:pt x="3657839" y="13394"/>
                          <a:pt x="3812920" y="0"/>
                        </a:cubicBezTo>
                        <a:cubicBezTo>
                          <a:pt x="3974468" y="-28732"/>
                          <a:pt x="4036257" y="25065"/>
                          <a:pt x="4208441" y="0"/>
                        </a:cubicBezTo>
                        <a:cubicBezTo>
                          <a:pt x="4334774" y="-35419"/>
                          <a:pt x="4784190" y="65973"/>
                          <a:pt x="5098361" y="0"/>
                        </a:cubicBezTo>
                        <a:cubicBezTo>
                          <a:pt x="5157338" y="4896"/>
                          <a:pt x="5225854" y="73166"/>
                          <a:pt x="5252720" y="159020"/>
                        </a:cubicBezTo>
                        <a:cubicBezTo>
                          <a:pt x="5261524" y="267184"/>
                          <a:pt x="5243194" y="370829"/>
                          <a:pt x="5252720" y="457971"/>
                        </a:cubicBezTo>
                        <a:cubicBezTo>
                          <a:pt x="5247033" y="544271"/>
                          <a:pt x="5209600" y="634647"/>
                          <a:pt x="5252720" y="795086"/>
                        </a:cubicBezTo>
                        <a:cubicBezTo>
                          <a:pt x="5228206" y="887503"/>
                          <a:pt x="5194534" y="946160"/>
                          <a:pt x="5098361" y="954107"/>
                        </a:cubicBezTo>
                        <a:cubicBezTo>
                          <a:pt x="4983478" y="1007062"/>
                          <a:pt x="4801546" y="931049"/>
                          <a:pt x="4603961" y="954107"/>
                        </a:cubicBezTo>
                        <a:cubicBezTo>
                          <a:pt x="4449163" y="985176"/>
                          <a:pt x="4337366" y="948582"/>
                          <a:pt x="4257881" y="954107"/>
                        </a:cubicBezTo>
                        <a:cubicBezTo>
                          <a:pt x="4191150" y="984175"/>
                          <a:pt x="4085682" y="929336"/>
                          <a:pt x="3911801" y="954107"/>
                        </a:cubicBezTo>
                        <a:cubicBezTo>
                          <a:pt x="3756317" y="990153"/>
                          <a:pt x="3633525" y="947714"/>
                          <a:pt x="3466840" y="954107"/>
                        </a:cubicBezTo>
                        <a:cubicBezTo>
                          <a:pt x="3269633" y="979489"/>
                          <a:pt x="3271552" y="928179"/>
                          <a:pt x="3071320" y="954107"/>
                        </a:cubicBezTo>
                        <a:cubicBezTo>
                          <a:pt x="2895457" y="998204"/>
                          <a:pt x="2735471" y="908157"/>
                          <a:pt x="2527480" y="954107"/>
                        </a:cubicBezTo>
                        <a:cubicBezTo>
                          <a:pt x="2284921" y="993914"/>
                          <a:pt x="2290570" y="933700"/>
                          <a:pt x="2181399" y="954107"/>
                        </a:cubicBezTo>
                        <a:cubicBezTo>
                          <a:pt x="2074048" y="951722"/>
                          <a:pt x="1918249" y="926061"/>
                          <a:pt x="1785879" y="954107"/>
                        </a:cubicBezTo>
                        <a:cubicBezTo>
                          <a:pt x="1687906" y="1041286"/>
                          <a:pt x="1543846" y="898530"/>
                          <a:pt x="1390359" y="954107"/>
                        </a:cubicBezTo>
                        <a:cubicBezTo>
                          <a:pt x="1254331" y="1012348"/>
                          <a:pt x="981723" y="895298"/>
                          <a:pt x="846518" y="954107"/>
                        </a:cubicBezTo>
                        <a:cubicBezTo>
                          <a:pt x="696586" y="1018076"/>
                          <a:pt x="442077" y="954070"/>
                          <a:pt x="154358" y="954107"/>
                        </a:cubicBezTo>
                        <a:cubicBezTo>
                          <a:pt x="88734" y="915526"/>
                          <a:pt x="-1163" y="886862"/>
                          <a:pt x="0" y="795086"/>
                        </a:cubicBezTo>
                        <a:cubicBezTo>
                          <a:pt x="-39365" y="695623"/>
                          <a:pt x="57470" y="607753"/>
                          <a:pt x="0" y="464331"/>
                        </a:cubicBezTo>
                        <a:cubicBezTo>
                          <a:pt x="-48068" y="352265"/>
                          <a:pt x="25130" y="276621"/>
                          <a:pt x="0" y="159020"/>
                        </a:cubicBezTo>
                        <a:close/>
                      </a:path>
                      <a:path w="5252720" h="954107" fill="none" stroke="0" extrusionOk="0">
                        <a:moveTo>
                          <a:pt x="0" y="159020"/>
                        </a:moveTo>
                        <a:cubicBezTo>
                          <a:pt x="9035" y="78528"/>
                          <a:pt x="65145" y="21179"/>
                          <a:pt x="154358" y="0"/>
                        </a:cubicBezTo>
                        <a:cubicBezTo>
                          <a:pt x="439729" y="-50051"/>
                          <a:pt x="496950" y="16850"/>
                          <a:pt x="747638" y="0"/>
                        </a:cubicBezTo>
                        <a:cubicBezTo>
                          <a:pt x="999931" y="-56486"/>
                          <a:pt x="1022224" y="12626"/>
                          <a:pt x="1143158" y="0"/>
                        </a:cubicBezTo>
                        <a:cubicBezTo>
                          <a:pt x="1276298" y="-30749"/>
                          <a:pt x="1500808" y="54918"/>
                          <a:pt x="1736439" y="0"/>
                        </a:cubicBezTo>
                        <a:cubicBezTo>
                          <a:pt x="1919023" y="-40173"/>
                          <a:pt x="2023664" y="9399"/>
                          <a:pt x="2230839" y="0"/>
                        </a:cubicBezTo>
                        <a:cubicBezTo>
                          <a:pt x="2443838" y="-10729"/>
                          <a:pt x="2510636" y="21399"/>
                          <a:pt x="2675800" y="0"/>
                        </a:cubicBezTo>
                        <a:cubicBezTo>
                          <a:pt x="2840798" y="-24088"/>
                          <a:pt x="2994852" y="41204"/>
                          <a:pt x="3269080" y="0"/>
                        </a:cubicBezTo>
                        <a:cubicBezTo>
                          <a:pt x="3491483" y="-37676"/>
                          <a:pt x="3659459" y="24529"/>
                          <a:pt x="3812920" y="0"/>
                        </a:cubicBezTo>
                        <a:cubicBezTo>
                          <a:pt x="4009138" y="-47292"/>
                          <a:pt x="4166597" y="-3804"/>
                          <a:pt x="4307320" y="0"/>
                        </a:cubicBezTo>
                        <a:cubicBezTo>
                          <a:pt x="4449701" y="-1223"/>
                          <a:pt x="4789362" y="-11193"/>
                          <a:pt x="5098361" y="0"/>
                        </a:cubicBezTo>
                        <a:cubicBezTo>
                          <a:pt x="5185741" y="-13410"/>
                          <a:pt x="5246311" y="87555"/>
                          <a:pt x="5252720" y="159020"/>
                        </a:cubicBezTo>
                        <a:cubicBezTo>
                          <a:pt x="5262307" y="252333"/>
                          <a:pt x="5219045" y="332419"/>
                          <a:pt x="5252720" y="457971"/>
                        </a:cubicBezTo>
                        <a:cubicBezTo>
                          <a:pt x="5269381" y="574400"/>
                          <a:pt x="5242618" y="682395"/>
                          <a:pt x="5252720" y="795086"/>
                        </a:cubicBezTo>
                        <a:cubicBezTo>
                          <a:pt x="5287015" y="904128"/>
                          <a:pt x="5168547" y="935427"/>
                          <a:pt x="5098361" y="954107"/>
                        </a:cubicBezTo>
                        <a:cubicBezTo>
                          <a:pt x="4942744" y="1007718"/>
                          <a:pt x="4867295" y="928920"/>
                          <a:pt x="4752281" y="954107"/>
                        </a:cubicBezTo>
                        <a:cubicBezTo>
                          <a:pt x="4588700" y="980379"/>
                          <a:pt x="4475276" y="926584"/>
                          <a:pt x="4307320" y="954107"/>
                        </a:cubicBezTo>
                        <a:cubicBezTo>
                          <a:pt x="4142515" y="983733"/>
                          <a:pt x="4051940" y="943807"/>
                          <a:pt x="3961240" y="954107"/>
                        </a:cubicBezTo>
                        <a:cubicBezTo>
                          <a:pt x="3868096" y="993297"/>
                          <a:pt x="3630145" y="932893"/>
                          <a:pt x="3367960" y="954107"/>
                        </a:cubicBezTo>
                        <a:cubicBezTo>
                          <a:pt x="3111929" y="970395"/>
                          <a:pt x="3096592" y="930360"/>
                          <a:pt x="2923000" y="954107"/>
                        </a:cubicBezTo>
                        <a:cubicBezTo>
                          <a:pt x="2713551" y="987860"/>
                          <a:pt x="2511524" y="934118"/>
                          <a:pt x="2379159" y="954107"/>
                        </a:cubicBezTo>
                        <a:cubicBezTo>
                          <a:pt x="2283005" y="1017279"/>
                          <a:pt x="2037768" y="992634"/>
                          <a:pt x="1785879" y="954107"/>
                        </a:cubicBezTo>
                        <a:cubicBezTo>
                          <a:pt x="1514062" y="975297"/>
                          <a:pt x="1495469" y="887553"/>
                          <a:pt x="1291479" y="954107"/>
                        </a:cubicBezTo>
                        <a:cubicBezTo>
                          <a:pt x="1143531" y="978704"/>
                          <a:pt x="925385" y="866478"/>
                          <a:pt x="698198" y="954107"/>
                        </a:cubicBezTo>
                        <a:cubicBezTo>
                          <a:pt x="422842" y="1003967"/>
                          <a:pt x="379103" y="904994"/>
                          <a:pt x="154358" y="954107"/>
                        </a:cubicBezTo>
                        <a:cubicBezTo>
                          <a:pt x="58244" y="966967"/>
                          <a:pt x="-28486" y="867098"/>
                          <a:pt x="0" y="795086"/>
                        </a:cubicBezTo>
                        <a:cubicBezTo>
                          <a:pt x="-9187" y="725031"/>
                          <a:pt x="20397" y="555818"/>
                          <a:pt x="0" y="477053"/>
                        </a:cubicBezTo>
                        <a:cubicBezTo>
                          <a:pt x="-13572" y="399470"/>
                          <a:pt x="8309" y="239156"/>
                          <a:pt x="0" y="15902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nối bức tranh sơn dầu với hoạ sĩ Trần Văn C</a:t>
            </a:r>
            <a:r>
              <a:rPr lang="nl-NL" sz="3200" noProof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43C84D-3FB3-F10C-2934-BE1E633FB840}"/>
              </a:ext>
            </a:extLst>
          </p:cNvPr>
          <p:cNvSpPr txBox="1"/>
          <p:nvPr/>
        </p:nvSpPr>
        <p:spPr>
          <a:xfrm>
            <a:off x="1561783" y="2350595"/>
            <a:ext cx="9749882" cy="584775"/>
          </a:xfrm>
          <a:custGeom>
            <a:avLst/>
            <a:gdLst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387734 w 9749882"/>
              <a:gd name="connsiteY2" fmla="*/ 0 h 584775"/>
              <a:gd name="connsiteX3" fmla="*/ 2121882 w 9749882"/>
              <a:gd name="connsiteY3" fmla="*/ 0 h 584775"/>
              <a:gd name="connsiteX4" fmla="*/ 3223106 w 9749882"/>
              <a:gd name="connsiteY4" fmla="*/ 0 h 584775"/>
              <a:gd name="connsiteX5" fmla="*/ 4140791 w 9749882"/>
              <a:gd name="connsiteY5" fmla="*/ 0 h 584775"/>
              <a:gd name="connsiteX6" fmla="*/ 4966709 w 9749882"/>
              <a:gd name="connsiteY6" fmla="*/ 0 h 584775"/>
              <a:gd name="connsiteX7" fmla="*/ 6067931 w 9749882"/>
              <a:gd name="connsiteY7" fmla="*/ 0 h 584775"/>
              <a:gd name="connsiteX8" fmla="*/ 7077384 w 9749882"/>
              <a:gd name="connsiteY8" fmla="*/ 0 h 584775"/>
              <a:gd name="connsiteX9" fmla="*/ 7995069 w 9749882"/>
              <a:gd name="connsiteY9" fmla="*/ 0 h 584775"/>
              <a:gd name="connsiteX10" fmla="*/ 9463367 w 9749882"/>
              <a:gd name="connsiteY10" fmla="*/ 0 h 584775"/>
              <a:gd name="connsiteX11" fmla="*/ 9749882 w 9749882"/>
              <a:gd name="connsiteY11" fmla="*/ 97463 h 584775"/>
              <a:gd name="connsiteX12" fmla="*/ 9749882 w 9749882"/>
              <a:gd name="connsiteY12" fmla="*/ 280691 h 584775"/>
              <a:gd name="connsiteX13" fmla="*/ 9749882 w 9749882"/>
              <a:gd name="connsiteY13" fmla="*/ 487310 h 584775"/>
              <a:gd name="connsiteX14" fmla="*/ 9463367 w 9749882"/>
              <a:gd name="connsiteY14" fmla="*/ 584775 h 584775"/>
              <a:gd name="connsiteX15" fmla="*/ 8820987 w 9749882"/>
              <a:gd name="connsiteY15" fmla="*/ 584775 h 584775"/>
              <a:gd name="connsiteX16" fmla="*/ 7995069 w 9749882"/>
              <a:gd name="connsiteY16" fmla="*/ 584775 h 584775"/>
              <a:gd name="connsiteX17" fmla="*/ 7352690 w 9749882"/>
              <a:gd name="connsiteY17" fmla="*/ 584775 h 584775"/>
              <a:gd name="connsiteX18" fmla="*/ 6251468 w 9749882"/>
              <a:gd name="connsiteY18" fmla="*/ 584775 h 584775"/>
              <a:gd name="connsiteX19" fmla="*/ 5425551 w 9749882"/>
              <a:gd name="connsiteY19" fmla="*/ 584775 h 584775"/>
              <a:gd name="connsiteX20" fmla="*/ 4416096 w 9749882"/>
              <a:gd name="connsiteY20" fmla="*/ 584775 h 584775"/>
              <a:gd name="connsiteX21" fmla="*/ 3314874 w 9749882"/>
              <a:gd name="connsiteY21" fmla="*/ 584775 h 584775"/>
              <a:gd name="connsiteX22" fmla="*/ 2397189 w 9749882"/>
              <a:gd name="connsiteY22" fmla="*/ 584775 h 584775"/>
              <a:gd name="connsiteX23" fmla="*/ 1295966 w 9749882"/>
              <a:gd name="connsiteY23" fmla="*/ 584775 h 584775"/>
              <a:gd name="connsiteX24" fmla="*/ 286512 w 9749882"/>
              <a:gd name="connsiteY24" fmla="*/ 584775 h 584775"/>
              <a:gd name="connsiteX25" fmla="*/ 0 w 9749882"/>
              <a:gd name="connsiteY25" fmla="*/ 487310 h 584775"/>
              <a:gd name="connsiteX26" fmla="*/ 0 w 9749882"/>
              <a:gd name="connsiteY26" fmla="*/ 292386 h 584775"/>
              <a:gd name="connsiteX27" fmla="*/ 0 w 9749882"/>
              <a:gd name="connsiteY27" fmla="*/ 97463 h 584775"/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204197 w 9749882"/>
              <a:gd name="connsiteY2" fmla="*/ 0 h 584775"/>
              <a:gd name="connsiteX3" fmla="*/ 2305419 w 9749882"/>
              <a:gd name="connsiteY3" fmla="*/ 0 h 584775"/>
              <a:gd name="connsiteX4" fmla="*/ 3406643 w 9749882"/>
              <a:gd name="connsiteY4" fmla="*/ 0 h 584775"/>
              <a:gd name="connsiteX5" fmla="*/ 4049022 w 9749882"/>
              <a:gd name="connsiteY5" fmla="*/ 0 h 584775"/>
              <a:gd name="connsiteX6" fmla="*/ 4783170 w 9749882"/>
              <a:gd name="connsiteY6" fmla="*/ 0 h 584775"/>
              <a:gd name="connsiteX7" fmla="*/ 5609088 w 9749882"/>
              <a:gd name="connsiteY7" fmla="*/ 0 h 584775"/>
              <a:gd name="connsiteX8" fmla="*/ 6435005 w 9749882"/>
              <a:gd name="connsiteY8" fmla="*/ 0 h 584775"/>
              <a:gd name="connsiteX9" fmla="*/ 7077384 w 9749882"/>
              <a:gd name="connsiteY9" fmla="*/ 0 h 584775"/>
              <a:gd name="connsiteX10" fmla="*/ 7811534 w 9749882"/>
              <a:gd name="connsiteY10" fmla="*/ 0 h 584775"/>
              <a:gd name="connsiteX11" fmla="*/ 9463367 w 9749882"/>
              <a:gd name="connsiteY11" fmla="*/ 0 h 584775"/>
              <a:gd name="connsiteX12" fmla="*/ 9749882 w 9749882"/>
              <a:gd name="connsiteY12" fmla="*/ 97463 h 584775"/>
              <a:gd name="connsiteX13" fmla="*/ 9749882 w 9749882"/>
              <a:gd name="connsiteY13" fmla="*/ 280691 h 584775"/>
              <a:gd name="connsiteX14" fmla="*/ 9749882 w 9749882"/>
              <a:gd name="connsiteY14" fmla="*/ 487310 h 584775"/>
              <a:gd name="connsiteX15" fmla="*/ 9463367 w 9749882"/>
              <a:gd name="connsiteY15" fmla="*/ 584775 h 584775"/>
              <a:gd name="connsiteX16" fmla="*/ 8545682 w 9749882"/>
              <a:gd name="connsiteY16" fmla="*/ 584775 h 584775"/>
              <a:gd name="connsiteX17" fmla="*/ 7903302 w 9749882"/>
              <a:gd name="connsiteY17" fmla="*/ 584775 h 584775"/>
              <a:gd name="connsiteX18" fmla="*/ 7260923 w 9749882"/>
              <a:gd name="connsiteY18" fmla="*/ 584775 h 584775"/>
              <a:gd name="connsiteX19" fmla="*/ 6435005 w 9749882"/>
              <a:gd name="connsiteY19" fmla="*/ 584775 h 584775"/>
              <a:gd name="connsiteX20" fmla="*/ 5700857 w 9749882"/>
              <a:gd name="connsiteY20" fmla="*/ 584775 h 584775"/>
              <a:gd name="connsiteX21" fmla="*/ 4691404 w 9749882"/>
              <a:gd name="connsiteY21" fmla="*/ 584775 h 584775"/>
              <a:gd name="connsiteX22" fmla="*/ 4049022 w 9749882"/>
              <a:gd name="connsiteY22" fmla="*/ 584775 h 584775"/>
              <a:gd name="connsiteX23" fmla="*/ 3314874 w 9749882"/>
              <a:gd name="connsiteY23" fmla="*/ 584775 h 584775"/>
              <a:gd name="connsiteX24" fmla="*/ 2580726 w 9749882"/>
              <a:gd name="connsiteY24" fmla="*/ 584775 h 584775"/>
              <a:gd name="connsiteX25" fmla="*/ 1571271 w 9749882"/>
              <a:gd name="connsiteY25" fmla="*/ 584775 h 584775"/>
              <a:gd name="connsiteX26" fmla="*/ 286512 w 9749882"/>
              <a:gd name="connsiteY26" fmla="*/ 584775 h 584775"/>
              <a:gd name="connsiteX27" fmla="*/ 0 w 9749882"/>
              <a:gd name="connsiteY27" fmla="*/ 487310 h 584775"/>
              <a:gd name="connsiteX28" fmla="*/ 0 w 9749882"/>
              <a:gd name="connsiteY28" fmla="*/ 284589 h 584775"/>
              <a:gd name="connsiteX29" fmla="*/ 0 w 9749882"/>
              <a:gd name="connsiteY29" fmla="*/ 97463 h 584775"/>
              <a:gd name="connsiteX0" fmla="*/ 0 w 9749882"/>
              <a:gd name="connsiteY0" fmla="*/ 97463 h 584775"/>
              <a:gd name="connsiteX1" fmla="*/ 286512 w 9749882"/>
              <a:gd name="connsiteY1" fmla="*/ 0 h 584775"/>
              <a:gd name="connsiteX2" fmla="*/ 1387734 w 9749882"/>
              <a:gd name="connsiteY2" fmla="*/ 0 h 584775"/>
              <a:gd name="connsiteX3" fmla="*/ 2121882 w 9749882"/>
              <a:gd name="connsiteY3" fmla="*/ 0 h 584775"/>
              <a:gd name="connsiteX4" fmla="*/ 3223106 w 9749882"/>
              <a:gd name="connsiteY4" fmla="*/ 0 h 584775"/>
              <a:gd name="connsiteX5" fmla="*/ 4140791 w 9749882"/>
              <a:gd name="connsiteY5" fmla="*/ 0 h 584775"/>
              <a:gd name="connsiteX6" fmla="*/ 4966709 w 9749882"/>
              <a:gd name="connsiteY6" fmla="*/ 0 h 584775"/>
              <a:gd name="connsiteX7" fmla="*/ 6067931 w 9749882"/>
              <a:gd name="connsiteY7" fmla="*/ 0 h 584775"/>
              <a:gd name="connsiteX8" fmla="*/ 7077384 w 9749882"/>
              <a:gd name="connsiteY8" fmla="*/ 0 h 584775"/>
              <a:gd name="connsiteX9" fmla="*/ 7995069 w 9749882"/>
              <a:gd name="connsiteY9" fmla="*/ 0 h 584775"/>
              <a:gd name="connsiteX10" fmla="*/ 9463367 w 9749882"/>
              <a:gd name="connsiteY10" fmla="*/ 0 h 584775"/>
              <a:gd name="connsiteX11" fmla="*/ 9749882 w 9749882"/>
              <a:gd name="connsiteY11" fmla="*/ 97463 h 584775"/>
              <a:gd name="connsiteX12" fmla="*/ 9749882 w 9749882"/>
              <a:gd name="connsiteY12" fmla="*/ 280691 h 584775"/>
              <a:gd name="connsiteX13" fmla="*/ 9749882 w 9749882"/>
              <a:gd name="connsiteY13" fmla="*/ 487310 h 584775"/>
              <a:gd name="connsiteX14" fmla="*/ 9463367 w 9749882"/>
              <a:gd name="connsiteY14" fmla="*/ 584775 h 584775"/>
              <a:gd name="connsiteX15" fmla="*/ 8820987 w 9749882"/>
              <a:gd name="connsiteY15" fmla="*/ 584775 h 584775"/>
              <a:gd name="connsiteX16" fmla="*/ 7995069 w 9749882"/>
              <a:gd name="connsiteY16" fmla="*/ 584775 h 584775"/>
              <a:gd name="connsiteX17" fmla="*/ 7352690 w 9749882"/>
              <a:gd name="connsiteY17" fmla="*/ 584775 h 584775"/>
              <a:gd name="connsiteX18" fmla="*/ 6251468 w 9749882"/>
              <a:gd name="connsiteY18" fmla="*/ 584775 h 584775"/>
              <a:gd name="connsiteX19" fmla="*/ 5425551 w 9749882"/>
              <a:gd name="connsiteY19" fmla="*/ 584775 h 584775"/>
              <a:gd name="connsiteX20" fmla="*/ 4416096 w 9749882"/>
              <a:gd name="connsiteY20" fmla="*/ 584775 h 584775"/>
              <a:gd name="connsiteX21" fmla="*/ 3314874 w 9749882"/>
              <a:gd name="connsiteY21" fmla="*/ 584775 h 584775"/>
              <a:gd name="connsiteX22" fmla="*/ 2397189 w 9749882"/>
              <a:gd name="connsiteY22" fmla="*/ 584775 h 584775"/>
              <a:gd name="connsiteX23" fmla="*/ 1295966 w 9749882"/>
              <a:gd name="connsiteY23" fmla="*/ 584775 h 584775"/>
              <a:gd name="connsiteX24" fmla="*/ 286512 w 9749882"/>
              <a:gd name="connsiteY24" fmla="*/ 584775 h 584775"/>
              <a:gd name="connsiteX25" fmla="*/ 0 w 9749882"/>
              <a:gd name="connsiteY25" fmla="*/ 487310 h 584775"/>
              <a:gd name="connsiteX26" fmla="*/ 0 w 9749882"/>
              <a:gd name="connsiteY26" fmla="*/ 292386 h 584775"/>
              <a:gd name="connsiteX27" fmla="*/ 0 w 9749882"/>
              <a:gd name="connsiteY27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584775" fill="none" extrusionOk="0">
                <a:moveTo>
                  <a:pt x="0" y="97463"/>
                </a:moveTo>
                <a:cubicBezTo>
                  <a:pt x="-18891" y="42979"/>
                  <a:pt x="82235" y="14881"/>
                  <a:pt x="286512" y="0"/>
                </a:cubicBezTo>
                <a:cubicBezTo>
                  <a:pt x="774076" y="-58886"/>
                  <a:pt x="917149" y="-7297"/>
                  <a:pt x="1387734" y="0"/>
                </a:cubicBezTo>
                <a:cubicBezTo>
                  <a:pt x="1822028" y="-32744"/>
                  <a:pt x="1857092" y="17580"/>
                  <a:pt x="2121882" y="0"/>
                </a:cubicBezTo>
                <a:cubicBezTo>
                  <a:pt x="2493301" y="74933"/>
                  <a:pt x="2710167" y="-42575"/>
                  <a:pt x="3223106" y="0"/>
                </a:cubicBezTo>
                <a:cubicBezTo>
                  <a:pt x="3614586" y="-29981"/>
                  <a:pt x="3775364" y="-41128"/>
                  <a:pt x="4140791" y="0"/>
                </a:cubicBezTo>
                <a:cubicBezTo>
                  <a:pt x="4564565" y="-8373"/>
                  <a:pt x="4677806" y="-20251"/>
                  <a:pt x="4966709" y="0"/>
                </a:cubicBezTo>
                <a:cubicBezTo>
                  <a:pt x="5210669" y="-112698"/>
                  <a:pt x="5489796" y="94608"/>
                  <a:pt x="6067931" y="0"/>
                </a:cubicBezTo>
                <a:cubicBezTo>
                  <a:pt x="6437794" y="-94211"/>
                  <a:pt x="6669171" y="-26086"/>
                  <a:pt x="7077384" y="0"/>
                </a:cubicBezTo>
                <a:cubicBezTo>
                  <a:pt x="7420292" y="42520"/>
                  <a:pt x="7740828" y="-52644"/>
                  <a:pt x="7995069" y="0"/>
                </a:cubicBezTo>
                <a:cubicBezTo>
                  <a:pt x="8510946" y="85206"/>
                  <a:pt x="9004616" y="-149456"/>
                  <a:pt x="9463367" y="0"/>
                </a:cubicBezTo>
                <a:cubicBezTo>
                  <a:pt x="9605048" y="-9199"/>
                  <a:pt x="9730772" y="47082"/>
                  <a:pt x="9749882" y="97463"/>
                </a:cubicBezTo>
                <a:cubicBezTo>
                  <a:pt x="9750738" y="160396"/>
                  <a:pt x="9722427" y="203638"/>
                  <a:pt x="9749882" y="280691"/>
                </a:cubicBezTo>
                <a:cubicBezTo>
                  <a:pt x="9781082" y="345197"/>
                  <a:pt x="9752011" y="448141"/>
                  <a:pt x="9749882" y="487310"/>
                </a:cubicBezTo>
                <a:cubicBezTo>
                  <a:pt x="9763016" y="579560"/>
                  <a:pt x="9663193" y="601110"/>
                  <a:pt x="9463367" y="584775"/>
                </a:cubicBezTo>
                <a:cubicBezTo>
                  <a:pt x="9143338" y="595823"/>
                  <a:pt x="9062469" y="586986"/>
                  <a:pt x="8820987" y="584775"/>
                </a:cubicBezTo>
                <a:cubicBezTo>
                  <a:pt x="8625851" y="704195"/>
                  <a:pt x="8244288" y="504924"/>
                  <a:pt x="7995069" y="584775"/>
                </a:cubicBezTo>
                <a:cubicBezTo>
                  <a:pt x="7671375" y="617876"/>
                  <a:pt x="7504811" y="572457"/>
                  <a:pt x="7352690" y="584775"/>
                </a:cubicBezTo>
                <a:cubicBezTo>
                  <a:pt x="7271396" y="516526"/>
                  <a:pt x="6636468" y="662525"/>
                  <a:pt x="6251468" y="584775"/>
                </a:cubicBezTo>
                <a:cubicBezTo>
                  <a:pt x="5779299" y="594577"/>
                  <a:pt x="5745650" y="559443"/>
                  <a:pt x="5425551" y="584775"/>
                </a:cubicBezTo>
                <a:cubicBezTo>
                  <a:pt x="5124395" y="573450"/>
                  <a:pt x="4602920" y="590514"/>
                  <a:pt x="4416096" y="584775"/>
                </a:cubicBezTo>
                <a:cubicBezTo>
                  <a:pt x="4210006" y="420426"/>
                  <a:pt x="3778554" y="485808"/>
                  <a:pt x="3314874" y="584775"/>
                </a:cubicBezTo>
                <a:cubicBezTo>
                  <a:pt x="2839801" y="601590"/>
                  <a:pt x="2783702" y="536471"/>
                  <a:pt x="2397189" y="584775"/>
                </a:cubicBezTo>
                <a:cubicBezTo>
                  <a:pt x="2210506" y="629779"/>
                  <a:pt x="1686918" y="637369"/>
                  <a:pt x="1295966" y="584775"/>
                </a:cubicBezTo>
                <a:cubicBezTo>
                  <a:pt x="862637" y="595790"/>
                  <a:pt x="736125" y="548707"/>
                  <a:pt x="286512" y="584775"/>
                </a:cubicBezTo>
                <a:cubicBezTo>
                  <a:pt x="142699" y="570846"/>
                  <a:pt x="3848" y="519221"/>
                  <a:pt x="0" y="487310"/>
                </a:cubicBezTo>
                <a:cubicBezTo>
                  <a:pt x="-73513" y="460185"/>
                  <a:pt x="18270" y="351477"/>
                  <a:pt x="0" y="292386"/>
                </a:cubicBezTo>
                <a:cubicBezTo>
                  <a:pt x="-54201" y="241002"/>
                  <a:pt x="10444" y="125591"/>
                  <a:pt x="0" y="97463"/>
                </a:cubicBezTo>
                <a:close/>
              </a:path>
              <a:path w="9749882" h="584775" stroke="0" extrusionOk="0">
                <a:moveTo>
                  <a:pt x="0" y="97463"/>
                </a:moveTo>
                <a:cubicBezTo>
                  <a:pt x="14934" y="2701"/>
                  <a:pt x="169203" y="-7818"/>
                  <a:pt x="286512" y="0"/>
                </a:cubicBezTo>
                <a:cubicBezTo>
                  <a:pt x="540975" y="-20849"/>
                  <a:pt x="725096" y="31593"/>
                  <a:pt x="1204197" y="0"/>
                </a:cubicBezTo>
                <a:cubicBezTo>
                  <a:pt x="1640331" y="-54837"/>
                  <a:pt x="1903094" y="-50074"/>
                  <a:pt x="2305419" y="0"/>
                </a:cubicBezTo>
                <a:cubicBezTo>
                  <a:pt x="2828000" y="-89811"/>
                  <a:pt x="3182427" y="-62065"/>
                  <a:pt x="3406643" y="0"/>
                </a:cubicBezTo>
                <a:cubicBezTo>
                  <a:pt x="3746368" y="-58202"/>
                  <a:pt x="3859618" y="11687"/>
                  <a:pt x="4049022" y="0"/>
                </a:cubicBezTo>
                <a:cubicBezTo>
                  <a:pt x="4248590" y="-78972"/>
                  <a:pt x="4626705" y="60383"/>
                  <a:pt x="4783170" y="0"/>
                </a:cubicBezTo>
                <a:cubicBezTo>
                  <a:pt x="4925697" y="-114721"/>
                  <a:pt x="5298296" y="79555"/>
                  <a:pt x="5609088" y="0"/>
                </a:cubicBezTo>
                <a:cubicBezTo>
                  <a:pt x="5832483" y="-11101"/>
                  <a:pt x="5973533" y="35329"/>
                  <a:pt x="6435005" y="0"/>
                </a:cubicBezTo>
                <a:cubicBezTo>
                  <a:pt x="6842979" y="-13290"/>
                  <a:pt x="6786827" y="-1630"/>
                  <a:pt x="7077384" y="0"/>
                </a:cubicBezTo>
                <a:cubicBezTo>
                  <a:pt x="7401728" y="-44961"/>
                  <a:pt x="7494386" y="5709"/>
                  <a:pt x="7811534" y="0"/>
                </a:cubicBezTo>
                <a:cubicBezTo>
                  <a:pt x="7976506" y="-33395"/>
                  <a:pt x="8996159" y="195439"/>
                  <a:pt x="9463367" y="0"/>
                </a:cubicBezTo>
                <a:cubicBezTo>
                  <a:pt x="9565335" y="136"/>
                  <a:pt x="9699142" y="54041"/>
                  <a:pt x="9749882" y="97463"/>
                </a:cubicBezTo>
                <a:cubicBezTo>
                  <a:pt x="9762121" y="162129"/>
                  <a:pt x="9729266" y="218598"/>
                  <a:pt x="9749882" y="280691"/>
                </a:cubicBezTo>
                <a:cubicBezTo>
                  <a:pt x="9719716" y="354989"/>
                  <a:pt x="9672576" y="393446"/>
                  <a:pt x="9749882" y="487310"/>
                </a:cubicBezTo>
                <a:cubicBezTo>
                  <a:pt x="9703878" y="550618"/>
                  <a:pt x="9659956" y="588844"/>
                  <a:pt x="9463367" y="584775"/>
                </a:cubicBezTo>
                <a:cubicBezTo>
                  <a:pt x="9342407" y="600439"/>
                  <a:pt x="8881431" y="572932"/>
                  <a:pt x="8545682" y="584775"/>
                </a:cubicBezTo>
                <a:cubicBezTo>
                  <a:pt x="8281813" y="579537"/>
                  <a:pt x="8041831" y="631860"/>
                  <a:pt x="7903302" y="584775"/>
                </a:cubicBezTo>
                <a:cubicBezTo>
                  <a:pt x="7783595" y="616739"/>
                  <a:pt x="7588613" y="574671"/>
                  <a:pt x="7260923" y="584775"/>
                </a:cubicBezTo>
                <a:cubicBezTo>
                  <a:pt x="7015957" y="660302"/>
                  <a:pt x="6757922" y="592368"/>
                  <a:pt x="6435005" y="584775"/>
                </a:cubicBezTo>
                <a:cubicBezTo>
                  <a:pt x="6068561" y="596772"/>
                  <a:pt x="6074872" y="573617"/>
                  <a:pt x="5700857" y="584775"/>
                </a:cubicBezTo>
                <a:cubicBezTo>
                  <a:pt x="5424526" y="656497"/>
                  <a:pt x="5083055" y="549735"/>
                  <a:pt x="4691404" y="584775"/>
                </a:cubicBezTo>
                <a:cubicBezTo>
                  <a:pt x="4245096" y="611047"/>
                  <a:pt x="4241048" y="572548"/>
                  <a:pt x="4049022" y="584775"/>
                </a:cubicBezTo>
                <a:cubicBezTo>
                  <a:pt x="3847758" y="556328"/>
                  <a:pt x="3566282" y="587031"/>
                  <a:pt x="3314874" y="584775"/>
                </a:cubicBezTo>
                <a:cubicBezTo>
                  <a:pt x="3135671" y="682005"/>
                  <a:pt x="2861666" y="490297"/>
                  <a:pt x="2580726" y="584775"/>
                </a:cubicBezTo>
                <a:cubicBezTo>
                  <a:pt x="2403793" y="694568"/>
                  <a:pt x="1856899" y="470050"/>
                  <a:pt x="1571271" y="584775"/>
                </a:cubicBezTo>
                <a:cubicBezTo>
                  <a:pt x="1207986" y="715907"/>
                  <a:pt x="825565" y="604803"/>
                  <a:pt x="286512" y="584775"/>
                </a:cubicBezTo>
                <a:cubicBezTo>
                  <a:pt x="142209" y="562169"/>
                  <a:pt x="970" y="557966"/>
                  <a:pt x="0" y="487310"/>
                </a:cubicBezTo>
                <a:cubicBezTo>
                  <a:pt x="-92411" y="465790"/>
                  <a:pt x="118776" y="399707"/>
                  <a:pt x="0" y="284589"/>
                </a:cubicBezTo>
                <a:cubicBezTo>
                  <a:pt x="-92011" y="226249"/>
                  <a:pt x="27572" y="158828"/>
                  <a:pt x="0" y="97463"/>
                </a:cubicBezTo>
                <a:close/>
              </a:path>
              <a:path w="9749882" h="584775" fill="none" stroke="0" extrusionOk="0">
                <a:moveTo>
                  <a:pt x="0" y="97463"/>
                </a:moveTo>
                <a:cubicBezTo>
                  <a:pt x="42289" y="63353"/>
                  <a:pt x="129194" y="15953"/>
                  <a:pt x="286512" y="0"/>
                </a:cubicBezTo>
                <a:cubicBezTo>
                  <a:pt x="816217" y="-47923"/>
                  <a:pt x="947305" y="58893"/>
                  <a:pt x="1387734" y="0"/>
                </a:cubicBezTo>
                <a:cubicBezTo>
                  <a:pt x="1858841" y="-30730"/>
                  <a:pt x="1890964" y="8934"/>
                  <a:pt x="2121882" y="0"/>
                </a:cubicBezTo>
                <a:cubicBezTo>
                  <a:pt x="2383545" y="-29985"/>
                  <a:pt x="2786611" y="108403"/>
                  <a:pt x="3223106" y="0"/>
                </a:cubicBezTo>
                <a:cubicBezTo>
                  <a:pt x="3584469" y="-23819"/>
                  <a:pt x="3731395" y="-20012"/>
                  <a:pt x="4140791" y="0"/>
                </a:cubicBezTo>
                <a:cubicBezTo>
                  <a:pt x="4551929" y="-20391"/>
                  <a:pt x="4666730" y="23516"/>
                  <a:pt x="4966709" y="0"/>
                </a:cubicBezTo>
                <a:cubicBezTo>
                  <a:pt x="5324132" y="-38411"/>
                  <a:pt x="5600140" y="31632"/>
                  <a:pt x="6067931" y="0"/>
                </a:cubicBezTo>
                <a:cubicBezTo>
                  <a:pt x="6518556" y="-66491"/>
                  <a:pt x="6842366" y="22476"/>
                  <a:pt x="7077384" y="0"/>
                </a:cubicBezTo>
                <a:cubicBezTo>
                  <a:pt x="7468553" y="-18981"/>
                  <a:pt x="7727817" y="23414"/>
                  <a:pt x="7995069" y="0"/>
                </a:cubicBezTo>
                <a:cubicBezTo>
                  <a:pt x="8246694" y="-29544"/>
                  <a:pt x="8841278" y="100876"/>
                  <a:pt x="9463367" y="0"/>
                </a:cubicBezTo>
                <a:cubicBezTo>
                  <a:pt x="9612931" y="-6530"/>
                  <a:pt x="9736559" y="58755"/>
                  <a:pt x="9749882" y="97463"/>
                </a:cubicBezTo>
                <a:cubicBezTo>
                  <a:pt x="9762726" y="143027"/>
                  <a:pt x="9695114" y="186064"/>
                  <a:pt x="9749882" y="280691"/>
                </a:cubicBezTo>
                <a:cubicBezTo>
                  <a:pt x="9792635" y="368389"/>
                  <a:pt x="9730748" y="418213"/>
                  <a:pt x="9749882" y="487310"/>
                </a:cubicBezTo>
                <a:cubicBezTo>
                  <a:pt x="9796371" y="543476"/>
                  <a:pt x="9594698" y="559596"/>
                  <a:pt x="9463367" y="584775"/>
                </a:cubicBezTo>
                <a:cubicBezTo>
                  <a:pt x="9235393" y="611975"/>
                  <a:pt x="9049297" y="563516"/>
                  <a:pt x="8820987" y="584775"/>
                </a:cubicBezTo>
                <a:cubicBezTo>
                  <a:pt x="8494627" y="579822"/>
                  <a:pt x="8350861" y="541002"/>
                  <a:pt x="7995069" y="584775"/>
                </a:cubicBezTo>
                <a:cubicBezTo>
                  <a:pt x="7639394" y="618825"/>
                  <a:pt x="7540126" y="601860"/>
                  <a:pt x="7352690" y="584775"/>
                </a:cubicBezTo>
                <a:cubicBezTo>
                  <a:pt x="7156785" y="676533"/>
                  <a:pt x="6682975" y="509199"/>
                  <a:pt x="6251468" y="584775"/>
                </a:cubicBezTo>
                <a:cubicBezTo>
                  <a:pt x="5768871" y="586183"/>
                  <a:pt x="5748363" y="562547"/>
                  <a:pt x="5425551" y="584775"/>
                </a:cubicBezTo>
                <a:cubicBezTo>
                  <a:pt x="5137395" y="590136"/>
                  <a:pt x="4612277" y="612172"/>
                  <a:pt x="4416096" y="584775"/>
                </a:cubicBezTo>
                <a:cubicBezTo>
                  <a:pt x="4133964" y="605358"/>
                  <a:pt x="3698773" y="636818"/>
                  <a:pt x="3314874" y="584775"/>
                </a:cubicBezTo>
                <a:cubicBezTo>
                  <a:pt x="2793443" y="596241"/>
                  <a:pt x="2764731" y="535887"/>
                  <a:pt x="2397189" y="584775"/>
                </a:cubicBezTo>
                <a:cubicBezTo>
                  <a:pt x="1971912" y="635362"/>
                  <a:pt x="1653446" y="598549"/>
                  <a:pt x="1295966" y="584775"/>
                </a:cubicBezTo>
                <a:cubicBezTo>
                  <a:pt x="793129" y="625976"/>
                  <a:pt x="726355" y="552919"/>
                  <a:pt x="286512" y="584775"/>
                </a:cubicBezTo>
                <a:cubicBezTo>
                  <a:pt x="136865" y="584464"/>
                  <a:pt x="-33155" y="525217"/>
                  <a:pt x="0" y="487310"/>
                </a:cubicBezTo>
                <a:cubicBezTo>
                  <a:pt x="-46858" y="432243"/>
                  <a:pt x="40659" y="328705"/>
                  <a:pt x="0" y="292386"/>
                </a:cubicBezTo>
                <a:cubicBezTo>
                  <a:pt x="-8088" y="248933"/>
                  <a:pt x="18790" y="129313"/>
                  <a:pt x="0" y="97463"/>
                </a:cubicBezTo>
                <a:close/>
              </a:path>
              <a:path w="9749882" h="584775" fill="none" stroke="0" extrusionOk="0">
                <a:moveTo>
                  <a:pt x="0" y="97463"/>
                </a:moveTo>
                <a:cubicBezTo>
                  <a:pt x="4819" y="64610"/>
                  <a:pt x="115335" y="26400"/>
                  <a:pt x="286512" y="0"/>
                </a:cubicBezTo>
                <a:cubicBezTo>
                  <a:pt x="777687" y="-49264"/>
                  <a:pt x="914693" y="-17780"/>
                  <a:pt x="1387734" y="0"/>
                </a:cubicBezTo>
                <a:cubicBezTo>
                  <a:pt x="1833827" y="-31579"/>
                  <a:pt x="1879368" y="9770"/>
                  <a:pt x="2121882" y="0"/>
                </a:cubicBezTo>
                <a:cubicBezTo>
                  <a:pt x="2449104" y="-35416"/>
                  <a:pt x="2695380" y="44423"/>
                  <a:pt x="3223106" y="0"/>
                </a:cubicBezTo>
                <a:cubicBezTo>
                  <a:pt x="3602739" y="-27705"/>
                  <a:pt x="3749710" y="8325"/>
                  <a:pt x="4140791" y="0"/>
                </a:cubicBezTo>
                <a:cubicBezTo>
                  <a:pt x="4572150" y="-21275"/>
                  <a:pt x="4668039" y="12152"/>
                  <a:pt x="4966709" y="0"/>
                </a:cubicBezTo>
                <a:cubicBezTo>
                  <a:pt x="5281440" y="-119144"/>
                  <a:pt x="5542584" y="56107"/>
                  <a:pt x="6067931" y="0"/>
                </a:cubicBezTo>
                <a:cubicBezTo>
                  <a:pt x="6462302" y="-61956"/>
                  <a:pt x="6759059" y="-12604"/>
                  <a:pt x="7077384" y="0"/>
                </a:cubicBezTo>
                <a:cubicBezTo>
                  <a:pt x="7404143" y="-18105"/>
                  <a:pt x="7780916" y="-81714"/>
                  <a:pt x="7995069" y="0"/>
                </a:cubicBezTo>
                <a:cubicBezTo>
                  <a:pt x="8354720" y="75292"/>
                  <a:pt x="8910497" y="-113802"/>
                  <a:pt x="9463367" y="0"/>
                </a:cubicBezTo>
                <a:cubicBezTo>
                  <a:pt x="9623986" y="-10187"/>
                  <a:pt x="9733412" y="57346"/>
                  <a:pt x="9749882" y="97463"/>
                </a:cubicBezTo>
                <a:cubicBezTo>
                  <a:pt x="9755608" y="165637"/>
                  <a:pt x="9720737" y="201665"/>
                  <a:pt x="9749882" y="280691"/>
                </a:cubicBezTo>
                <a:cubicBezTo>
                  <a:pt x="9791193" y="348977"/>
                  <a:pt x="9745108" y="434788"/>
                  <a:pt x="9749882" y="487310"/>
                </a:cubicBezTo>
                <a:cubicBezTo>
                  <a:pt x="9803886" y="569218"/>
                  <a:pt x="9622838" y="581477"/>
                  <a:pt x="9463367" y="584775"/>
                </a:cubicBezTo>
                <a:cubicBezTo>
                  <a:pt x="9165408" y="612805"/>
                  <a:pt x="9040513" y="551477"/>
                  <a:pt x="8820987" y="584775"/>
                </a:cubicBezTo>
                <a:cubicBezTo>
                  <a:pt x="8565078" y="640431"/>
                  <a:pt x="8309062" y="549691"/>
                  <a:pt x="7995069" y="584775"/>
                </a:cubicBezTo>
                <a:cubicBezTo>
                  <a:pt x="7663481" y="612599"/>
                  <a:pt x="7544127" y="589775"/>
                  <a:pt x="7352690" y="584775"/>
                </a:cubicBezTo>
                <a:cubicBezTo>
                  <a:pt x="7247395" y="613397"/>
                  <a:pt x="6694037" y="570284"/>
                  <a:pt x="6251468" y="584775"/>
                </a:cubicBezTo>
                <a:cubicBezTo>
                  <a:pt x="5780423" y="602039"/>
                  <a:pt x="5741896" y="574291"/>
                  <a:pt x="5425551" y="584775"/>
                </a:cubicBezTo>
                <a:cubicBezTo>
                  <a:pt x="5057696" y="595485"/>
                  <a:pt x="4631518" y="583717"/>
                  <a:pt x="4416096" y="584775"/>
                </a:cubicBezTo>
                <a:cubicBezTo>
                  <a:pt x="4266563" y="600535"/>
                  <a:pt x="3773706" y="552659"/>
                  <a:pt x="3314874" y="584775"/>
                </a:cubicBezTo>
                <a:cubicBezTo>
                  <a:pt x="2826812" y="608690"/>
                  <a:pt x="2778175" y="530633"/>
                  <a:pt x="2397189" y="584775"/>
                </a:cubicBezTo>
                <a:cubicBezTo>
                  <a:pt x="2146541" y="596131"/>
                  <a:pt x="1657816" y="473938"/>
                  <a:pt x="1295966" y="584775"/>
                </a:cubicBezTo>
                <a:cubicBezTo>
                  <a:pt x="830003" y="614003"/>
                  <a:pt x="734306" y="548911"/>
                  <a:pt x="286512" y="584775"/>
                </a:cubicBezTo>
                <a:cubicBezTo>
                  <a:pt x="136038" y="581262"/>
                  <a:pt x="-3263" y="522979"/>
                  <a:pt x="0" y="487310"/>
                </a:cubicBezTo>
                <a:cubicBezTo>
                  <a:pt x="-64037" y="450592"/>
                  <a:pt x="40125" y="347485"/>
                  <a:pt x="0" y="292386"/>
                </a:cubicBezTo>
                <a:cubicBezTo>
                  <a:pt x="-45774" y="242616"/>
                  <a:pt x="9310" y="138505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 </a:t>
            </a: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vào</a:t>
            </a:r>
            <a:r>
              <a:rPr kumimoji="0" lang="nl-NL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nối sáng tác với năm 1943</a:t>
            </a:r>
            <a:r>
              <a:rPr kumimoji="0" lang="nl-NL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47EC67-53A1-E55E-B5F2-2251855FC37D}"/>
              </a:ext>
            </a:extLst>
          </p:cNvPr>
          <p:cNvSpPr txBox="1"/>
          <p:nvPr/>
        </p:nvSpPr>
        <p:spPr>
          <a:xfrm>
            <a:off x="1575560" y="3304753"/>
            <a:ext cx="9749882" cy="1077218"/>
          </a:xfrm>
          <a:custGeom>
            <a:avLst/>
            <a:gdLst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8 h 1077218"/>
              <a:gd name="connsiteX12" fmla="*/ 9749882 w 9749882"/>
              <a:gd name="connsiteY12" fmla="*/ 517064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7 h 1077218"/>
              <a:gd name="connsiteX27" fmla="*/ 0 w 9749882"/>
              <a:gd name="connsiteY27" fmla="*/ 179538 h 1077218"/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204197 w 9749882"/>
              <a:gd name="connsiteY2" fmla="*/ 0 h 1077218"/>
              <a:gd name="connsiteX3" fmla="*/ 2305419 w 9749882"/>
              <a:gd name="connsiteY3" fmla="*/ 0 h 1077218"/>
              <a:gd name="connsiteX4" fmla="*/ 3406643 w 9749882"/>
              <a:gd name="connsiteY4" fmla="*/ 0 h 1077218"/>
              <a:gd name="connsiteX5" fmla="*/ 4049022 w 9749882"/>
              <a:gd name="connsiteY5" fmla="*/ 0 h 1077218"/>
              <a:gd name="connsiteX6" fmla="*/ 4783170 w 9749882"/>
              <a:gd name="connsiteY6" fmla="*/ 0 h 1077218"/>
              <a:gd name="connsiteX7" fmla="*/ 5609088 w 9749882"/>
              <a:gd name="connsiteY7" fmla="*/ 0 h 1077218"/>
              <a:gd name="connsiteX8" fmla="*/ 6435005 w 9749882"/>
              <a:gd name="connsiteY8" fmla="*/ 0 h 1077218"/>
              <a:gd name="connsiteX9" fmla="*/ 7077384 w 9749882"/>
              <a:gd name="connsiteY9" fmla="*/ 0 h 1077218"/>
              <a:gd name="connsiteX10" fmla="*/ 7811534 w 9749882"/>
              <a:gd name="connsiteY10" fmla="*/ 0 h 1077218"/>
              <a:gd name="connsiteX11" fmla="*/ 9463367 w 9749882"/>
              <a:gd name="connsiteY11" fmla="*/ 0 h 1077218"/>
              <a:gd name="connsiteX12" fmla="*/ 9749882 w 9749882"/>
              <a:gd name="connsiteY12" fmla="*/ 179538 h 1077218"/>
              <a:gd name="connsiteX13" fmla="*/ 9749882 w 9749882"/>
              <a:gd name="connsiteY13" fmla="*/ 517064 h 1077218"/>
              <a:gd name="connsiteX14" fmla="*/ 9749882 w 9749882"/>
              <a:gd name="connsiteY14" fmla="*/ 897677 h 1077218"/>
              <a:gd name="connsiteX15" fmla="*/ 9463367 w 9749882"/>
              <a:gd name="connsiteY15" fmla="*/ 1077218 h 1077218"/>
              <a:gd name="connsiteX16" fmla="*/ 8545682 w 9749882"/>
              <a:gd name="connsiteY16" fmla="*/ 1077218 h 1077218"/>
              <a:gd name="connsiteX17" fmla="*/ 7903302 w 9749882"/>
              <a:gd name="connsiteY17" fmla="*/ 1077218 h 1077218"/>
              <a:gd name="connsiteX18" fmla="*/ 7260923 w 9749882"/>
              <a:gd name="connsiteY18" fmla="*/ 1077218 h 1077218"/>
              <a:gd name="connsiteX19" fmla="*/ 6435005 w 9749882"/>
              <a:gd name="connsiteY19" fmla="*/ 1077218 h 1077218"/>
              <a:gd name="connsiteX20" fmla="*/ 5700857 w 9749882"/>
              <a:gd name="connsiteY20" fmla="*/ 1077218 h 1077218"/>
              <a:gd name="connsiteX21" fmla="*/ 4691404 w 9749882"/>
              <a:gd name="connsiteY21" fmla="*/ 1077218 h 1077218"/>
              <a:gd name="connsiteX22" fmla="*/ 4049022 w 9749882"/>
              <a:gd name="connsiteY22" fmla="*/ 1077218 h 1077218"/>
              <a:gd name="connsiteX23" fmla="*/ 3314874 w 9749882"/>
              <a:gd name="connsiteY23" fmla="*/ 1077218 h 1077218"/>
              <a:gd name="connsiteX24" fmla="*/ 2580726 w 9749882"/>
              <a:gd name="connsiteY24" fmla="*/ 1077218 h 1077218"/>
              <a:gd name="connsiteX25" fmla="*/ 1571271 w 9749882"/>
              <a:gd name="connsiteY25" fmla="*/ 1077218 h 1077218"/>
              <a:gd name="connsiteX26" fmla="*/ 286512 w 9749882"/>
              <a:gd name="connsiteY26" fmla="*/ 1077218 h 1077218"/>
              <a:gd name="connsiteX27" fmla="*/ 0 w 9749882"/>
              <a:gd name="connsiteY27" fmla="*/ 897677 h 1077218"/>
              <a:gd name="connsiteX28" fmla="*/ 0 w 9749882"/>
              <a:gd name="connsiteY28" fmla="*/ 524243 h 1077218"/>
              <a:gd name="connsiteX29" fmla="*/ 0 w 9749882"/>
              <a:gd name="connsiteY29" fmla="*/ 179538 h 1077218"/>
              <a:gd name="connsiteX0" fmla="*/ 0 w 9749882"/>
              <a:gd name="connsiteY0" fmla="*/ 179538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8 h 1077218"/>
              <a:gd name="connsiteX12" fmla="*/ 9749882 w 9749882"/>
              <a:gd name="connsiteY12" fmla="*/ 517064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7 h 1077218"/>
              <a:gd name="connsiteX27" fmla="*/ 0 w 9749882"/>
              <a:gd name="connsiteY27" fmla="*/ 179538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1077218" fill="none" extrusionOk="0">
                <a:moveTo>
                  <a:pt x="0" y="179538"/>
                </a:moveTo>
                <a:cubicBezTo>
                  <a:pt x="-52906" y="74828"/>
                  <a:pt x="93760" y="20368"/>
                  <a:pt x="286512" y="0"/>
                </a:cubicBezTo>
                <a:cubicBezTo>
                  <a:pt x="785731" y="-120710"/>
                  <a:pt x="898541" y="-50861"/>
                  <a:pt x="1387734" y="0"/>
                </a:cubicBezTo>
                <a:cubicBezTo>
                  <a:pt x="1815140" y="-56909"/>
                  <a:pt x="1859569" y="22375"/>
                  <a:pt x="2121882" y="0"/>
                </a:cubicBezTo>
                <a:cubicBezTo>
                  <a:pt x="2513749" y="120787"/>
                  <a:pt x="2715407" y="-46292"/>
                  <a:pt x="3223106" y="0"/>
                </a:cubicBezTo>
                <a:cubicBezTo>
                  <a:pt x="3613234" y="-50176"/>
                  <a:pt x="3775236" y="-51719"/>
                  <a:pt x="4140791" y="0"/>
                </a:cubicBezTo>
                <a:cubicBezTo>
                  <a:pt x="4565609" y="-13322"/>
                  <a:pt x="4678358" y="-4370"/>
                  <a:pt x="4966709" y="0"/>
                </a:cubicBezTo>
                <a:cubicBezTo>
                  <a:pt x="5215309" y="-139458"/>
                  <a:pt x="5508635" y="110511"/>
                  <a:pt x="6067931" y="0"/>
                </a:cubicBezTo>
                <a:cubicBezTo>
                  <a:pt x="6443815" y="-124839"/>
                  <a:pt x="6705789" y="-13389"/>
                  <a:pt x="7077384" y="0"/>
                </a:cubicBezTo>
                <a:cubicBezTo>
                  <a:pt x="7394950" y="810"/>
                  <a:pt x="7769692" y="-127296"/>
                  <a:pt x="7995069" y="0"/>
                </a:cubicBezTo>
                <a:cubicBezTo>
                  <a:pt x="8422505" y="62282"/>
                  <a:pt x="9001226" y="-173081"/>
                  <a:pt x="9463367" y="0"/>
                </a:cubicBezTo>
                <a:cubicBezTo>
                  <a:pt x="9583862" y="-20466"/>
                  <a:pt x="9712284" y="87460"/>
                  <a:pt x="9749882" y="179538"/>
                </a:cubicBezTo>
                <a:cubicBezTo>
                  <a:pt x="9750814" y="283964"/>
                  <a:pt x="9724483" y="375083"/>
                  <a:pt x="9749882" y="517064"/>
                </a:cubicBezTo>
                <a:cubicBezTo>
                  <a:pt x="9775142" y="637345"/>
                  <a:pt x="9751964" y="820746"/>
                  <a:pt x="9749882" y="897677"/>
                </a:cubicBezTo>
                <a:cubicBezTo>
                  <a:pt x="9764993" y="1040697"/>
                  <a:pt x="9651919" y="1088268"/>
                  <a:pt x="9463367" y="1077218"/>
                </a:cubicBezTo>
                <a:cubicBezTo>
                  <a:pt x="9141780" y="1102737"/>
                  <a:pt x="9077939" y="1086249"/>
                  <a:pt x="8820987" y="1077218"/>
                </a:cubicBezTo>
                <a:cubicBezTo>
                  <a:pt x="8616602" y="1189698"/>
                  <a:pt x="8255668" y="972212"/>
                  <a:pt x="7995069" y="1077218"/>
                </a:cubicBezTo>
                <a:cubicBezTo>
                  <a:pt x="7667968" y="1137637"/>
                  <a:pt x="7480214" y="1045775"/>
                  <a:pt x="7352690" y="1077218"/>
                </a:cubicBezTo>
                <a:cubicBezTo>
                  <a:pt x="7310144" y="914227"/>
                  <a:pt x="6669380" y="1146242"/>
                  <a:pt x="6251468" y="1077218"/>
                </a:cubicBezTo>
                <a:cubicBezTo>
                  <a:pt x="5790317" y="1104467"/>
                  <a:pt x="5744621" y="1032836"/>
                  <a:pt x="5425551" y="1077218"/>
                </a:cubicBezTo>
                <a:cubicBezTo>
                  <a:pt x="5126140" y="1061680"/>
                  <a:pt x="4598595" y="1075284"/>
                  <a:pt x="4416096" y="1077218"/>
                </a:cubicBezTo>
                <a:cubicBezTo>
                  <a:pt x="4206062" y="918042"/>
                  <a:pt x="3755567" y="850661"/>
                  <a:pt x="3314874" y="1077218"/>
                </a:cubicBezTo>
                <a:cubicBezTo>
                  <a:pt x="2831938" y="1100372"/>
                  <a:pt x="2769821" y="1009608"/>
                  <a:pt x="2397189" y="1077218"/>
                </a:cubicBezTo>
                <a:cubicBezTo>
                  <a:pt x="2183064" y="1151399"/>
                  <a:pt x="1704395" y="1070001"/>
                  <a:pt x="1295966" y="1077218"/>
                </a:cubicBezTo>
                <a:cubicBezTo>
                  <a:pt x="857515" y="1135716"/>
                  <a:pt x="752559" y="1008055"/>
                  <a:pt x="286512" y="1077218"/>
                </a:cubicBezTo>
                <a:cubicBezTo>
                  <a:pt x="142990" y="1062171"/>
                  <a:pt x="10671" y="953160"/>
                  <a:pt x="0" y="897677"/>
                </a:cubicBezTo>
                <a:cubicBezTo>
                  <a:pt x="-72518" y="837564"/>
                  <a:pt x="5194" y="652202"/>
                  <a:pt x="0" y="538607"/>
                </a:cubicBezTo>
                <a:cubicBezTo>
                  <a:pt x="-55610" y="444584"/>
                  <a:pt x="7395" y="231304"/>
                  <a:pt x="0" y="179538"/>
                </a:cubicBezTo>
                <a:close/>
              </a:path>
              <a:path w="9749882" h="1077218" stroke="0" extrusionOk="0">
                <a:moveTo>
                  <a:pt x="0" y="179538"/>
                </a:moveTo>
                <a:cubicBezTo>
                  <a:pt x="15121" y="27299"/>
                  <a:pt x="173632" y="-2682"/>
                  <a:pt x="286512" y="0"/>
                </a:cubicBezTo>
                <a:cubicBezTo>
                  <a:pt x="535874" y="-28204"/>
                  <a:pt x="766222" y="63216"/>
                  <a:pt x="1204197" y="0"/>
                </a:cubicBezTo>
                <a:cubicBezTo>
                  <a:pt x="1650668" y="-95478"/>
                  <a:pt x="1877429" y="-6345"/>
                  <a:pt x="2305419" y="0"/>
                </a:cubicBezTo>
                <a:cubicBezTo>
                  <a:pt x="2805415" y="-110204"/>
                  <a:pt x="3159743" y="-30895"/>
                  <a:pt x="3406643" y="0"/>
                </a:cubicBezTo>
                <a:cubicBezTo>
                  <a:pt x="3734846" y="-92845"/>
                  <a:pt x="3836056" y="18864"/>
                  <a:pt x="4049022" y="0"/>
                </a:cubicBezTo>
                <a:cubicBezTo>
                  <a:pt x="4257713" y="-133306"/>
                  <a:pt x="4632834" y="92716"/>
                  <a:pt x="4783170" y="0"/>
                </a:cubicBezTo>
                <a:cubicBezTo>
                  <a:pt x="4955112" y="-107968"/>
                  <a:pt x="5294453" y="118234"/>
                  <a:pt x="5609088" y="0"/>
                </a:cubicBezTo>
                <a:cubicBezTo>
                  <a:pt x="5807694" y="-21224"/>
                  <a:pt x="5977449" y="55755"/>
                  <a:pt x="6435005" y="0"/>
                </a:cubicBezTo>
                <a:cubicBezTo>
                  <a:pt x="6847791" y="-13889"/>
                  <a:pt x="6785015" y="-4142"/>
                  <a:pt x="7077384" y="0"/>
                </a:cubicBezTo>
                <a:cubicBezTo>
                  <a:pt x="7410745" y="-79050"/>
                  <a:pt x="7496657" y="8808"/>
                  <a:pt x="7811534" y="0"/>
                </a:cubicBezTo>
                <a:cubicBezTo>
                  <a:pt x="7879582" y="-72716"/>
                  <a:pt x="8966306" y="238688"/>
                  <a:pt x="9463367" y="0"/>
                </a:cubicBezTo>
                <a:cubicBezTo>
                  <a:pt x="9564864" y="2074"/>
                  <a:pt x="9696162" y="102330"/>
                  <a:pt x="9749882" y="179538"/>
                </a:cubicBezTo>
                <a:cubicBezTo>
                  <a:pt x="9744234" y="296742"/>
                  <a:pt x="9735014" y="413252"/>
                  <a:pt x="9749882" y="517064"/>
                </a:cubicBezTo>
                <a:cubicBezTo>
                  <a:pt x="9729689" y="633558"/>
                  <a:pt x="9672603" y="722856"/>
                  <a:pt x="9749882" y="897677"/>
                </a:cubicBezTo>
                <a:cubicBezTo>
                  <a:pt x="9695142" y="1019567"/>
                  <a:pt x="9659112" y="1079659"/>
                  <a:pt x="9463367" y="1077218"/>
                </a:cubicBezTo>
                <a:cubicBezTo>
                  <a:pt x="9289167" y="1127309"/>
                  <a:pt x="8950407" y="1071977"/>
                  <a:pt x="8545682" y="1077218"/>
                </a:cubicBezTo>
                <a:cubicBezTo>
                  <a:pt x="8260105" y="1107704"/>
                  <a:pt x="8041103" y="1137628"/>
                  <a:pt x="7903302" y="1077218"/>
                </a:cubicBezTo>
                <a:cubicBezTo>
                  <a:pt x="7790798" y="1137779"/>
                  <a:pt x="7611666" y="1060118"/>
                  <a:pt x="7260923" y="1077218"/>
                </a:cubicBezTo>
                <a:cubicBezTo>
                  <a:pt x="7017785" y="1191839"/>
                  <a:pt x="6738548" y="1095577"/>
                  <a:pt x="6435005" y="1077218"/>
                </a:cubicBezTo>
                <a:cubicBezTo>
                  <a:pt x="6066118" y="1099923"/>
                  <a:pt x="6076720" y="1057283"/>
                  <a:pt x="5700857" y="1077218"/>
                </a:cubicBezTo>
                <a:cubicBezTo>
                  <a:pt x="5404889" y="1165709"/>
                  <a:pt x="5018778" y="994362"/>
                  <a:pt x="4691404" y="1077218"/>
                </a:cubicBezTo>
                <a:cubicBezTo>
                  <a:pt x="4244950" y="1123898"/>
                  <a:pt x="4256645" y="1059241"/>
                  <a:pt x="4049022" y="1077218"/>
                </a:cubicBezTo>
                <a:cubicBezTo>
                  <a:pt x="3841578" y="1019135"/>
                  <a:pt x="3579215" y="1087633"/>
                  <a:pt x="3314874" y="1077218"/>
                </a:cubicBezTo>
                <a:cubicBezTo>
                  <a:pt x="3132401" y="1214290"/>
                  <a:pt x="2865519" y="1001082"/>
                  <a:pt x="2580726" y="1077218"/>
                </a:cubicBezTo>
                <a:cubicBezTo>
                  <a:pt x="2374923" y="1208927"/>
                  <a:pt x="1849743" y="918420"/>
                  <a:pt x="1571271" y="1077218"/>
                </a:cubicBezTo>
                <a:cubicBezTo>
                  <a:pt x="1248015" y="1216308"/>
                  <a:pt x="787786" y="1142238"/>
                  <a:pt x="286512" y="1077218"/>
                </a:cubicBezTo>
                <a:cubicBezTo>
                  <a:pt x="146217" y="1035152"/>
                  <a:pt x="1400" y="1019847"/>
                  <a:pt x="0" y="897677"/>
                </a:cubicBezTo>
                <a:cubicBezTo>
                  <a:pt x="-82058" y="812987"/>
                  <a:pt x="129326" y="726606"/>
                  <a:pt x="0" y="524243"/>
                </a:cubicBezTo>
                <a:cubicBezTo>
                  <a:pt x="-115499" y="437374"/>
                  <a:pt x="26728" y="299592"/>
                  <a:pt x="0" y="179538"/>
                </a:cubicBezTo>
                <a:close/>
              </a:path>
              <a:path w="9749882" h="1077218" fill="none" stroke="0" extrusionOk="0">
                <a:moveTo>
                  <a:pt x="0" y="179538"/>
                </a:moveTo>
                <a:cubicBezTo>
                  <a:pt x="46193" y="115000"/>
                  <a:pt x="127953" y="40269"/>
                  <a:pt x="286512" y="0"/>
                </a:cubicBezTo>
                <a:cubicBezTo>
                  <a:pt x="794006" y="-58662"/>
                  <a:pt x="943823" y="62146"/>
                  <a:pt x="1387734" y="0"/>
                </a:cubicBezTo>
                <a:cubicBezTo>
                  <a:pt x="1857382" y="-59539"/>
                  <a:pt x="1902675" y="19910"/>
                  <a:pt x="2121882" y="0"/>
                </a:cubicBezTo>
                <a:cubicBezTo>
                  <a:pt x="2405389" y="-4004"/>
                  <a:pt x="2776592" y="118719"/>
                  <a:pt x="3223106" y="0"/>
                </a:cubicBezTo>
                <a:cubicBezTo>
                  <a:pt x="3578296" y="-43299"/>
                  <a:pt x="3748591" y="18693"/>
                  <a:pt x="4140791" y="0"/>
                </a:cubicBezTo>
                <a:cubicBezTo>
                  <a:pt x="4528412" y="-13148"/>
                  <a:pt x="4693557" y="44717"/>
                  <a:pt x="4966709" y="0"/>
                </a:cubicBezTo>
                <a:cubicBezTo>
                  <a:pt x="5285676" y="-48735"/>
                  <a:pt x="5593421" y="132244"/>
                  <a:pt x="6067931" y="0"/>
                </a:cubicBezTo>
                <a:cubicBezTo>
                  <a:pt x="6513215" y="-44674"/>
                  <a:pt x="6816432" y="73659"/>
                  <a:pt x="7077384" y="0"/>
                </a:cubicBezTo>
                <a:cubicBezTo>
                  <a:pt x="7453697" y="-62506"/>
                  <a:pt x="7712926" y="5354"/>
                  <a:pt x="7995069" y="0"/>
                </a:cubicBezTo>
                <a:cubicBezTo>
                  <a:pt x="8245030" y="-38281"/>
                  <a:pt x="8876189" y="54642"/>
                  <a:pt x="9463367" y="0"/>
                </a:cubicBezTo>
                <a:cubicBezTo>
                  <a:pt x="9620204" y="-15197"/>
                  <a:pt x="9728994" y="99066"/>
                  <a:pt x="9749882" y="179538"/>
                </a:cubicBezTo>
                <a:cubicBezTo>
                  <a:pt x="9768747" y="263312"/>
                  <a:pt x="9696367" y="343353"/>
                  <a:pt x="9749882" y="517064"/>
                </a:cubicBezTo>
                <a:cubicBezTo>
                  <a:pt x="9789422" y="676904"/>
                  <a:pt x="9731643" y="768122"/>
                  <a:pt x="9749882" y="897677"/>
                </a:cubicBezTo>
                <a:cubicBezTo>
                  <a:pt x="9786351" y="997042"/>
                  <a:pt x="9588600" y="1018759"/>
                  <a:pt x="9463367" y="1077218"/>
                </a:cubicBezTo>
                <a:cubicBezTo>
                  <a:pt x="9212411" y="1127597"/>
                  <a:pt x="9049567" y="1045423"/>
                  <a:pt x="8820987" y="1077218"/>
                </a:cubicBezTo>
                <a:cubicBezTo>
                  <a:pt x="8553963" y="1104456"/>
                  <a:pt x="8339570" y="1038307"/>
                  <a:pt x="7995069" y="1077218"/>
                </a:cubicBezTo>
                <a:cubicBezTo>
                  <a:pt x="7651407" y="1117828"/>
                  <a:pt x="7547442" y="1109344"/>
                  <a:pt x="7352690" y="1077218"/>
                </a:cubicBezTo>
                <a:cubicBezTo>
                  <a:pt x="7146164" y="1246217"/>
                  <a:pt x="6709338" y="1003250"/>
                  <a:pt x="6251468" y="1077218"/>
                </a:cubicBezTo>
                <a:cubicBezTo>
                  <a:pt x="5770309" y="1085610"/>
                  <a:pt x="5748356" y="1042665"/>
                  <a:pt x="5425551" y="1077218"/>
                </a:cubicBezTo>
                <a:cubicBezTo>
                  <a:pt x="5152972" y="1093958"/>
                  <a:pt x="4604536" y="1106227"/>
                  <a:pt x="4416096" y="1077218"/>
                </a:cubicBezTo>
                <a:cubicBezTo>
                  <a:pt x="4123406" y="1135925"/>
                  <a:pt x="3782015" y="1144975"/>
                  <a:pt x="3314874" y="1077218"/>
                </a:cubicBezTo>
                <a:cubicBezTo>
                  <a:pt x="2794111" y="1103140"/>
                  <a:pt x="2761297" y="980898"/>
                  <a:pt x="2397189" y="1077218"/>
                </a:cubicBezTo>
                <a:cubicBezTo>
                  <a:pt x="1994410" y="1131333"/>
                  <a:pt x="1654291" y="1025449"/>
                  <a:pt x="1295966" y="1077218"/>
                </a:cubicBezTo>
                <a:cubicBezTo>
                  <a:pt x="785738" y="1147542"/>
                  <a:pt x="717227" y="1022142"/>
                  <a:pt x="286512" y="1077218"/>
                </a:cubicBezTo>
                <a:cubicBezTo>
                  <a:pt x="143496" y="1077917"/>
                  <a:pt x="-24891" y="977699"/>
                  <a:pt x="0" y="897677"/>
                </a:cubicBezTo>
                <a:cubicBezTo>
                  <a:pt x="-56107" y="790036"/>
                  <a:pt x="53315" y="630700"/>
                  <a:pt x="0" y="538607"/>
                </a:cubicBezTo>
                <a:cubicBezTo>
                  <a:pt x="-482" y="459134"/>
                  <a:pt x="21528" y="259715"/>
                  <a:pt x="0" y="179538"/>
                </a:cubicBezTo>
                <a:close/>
              </a:path>
              <a:path w="9749882" h="1077218" fill="none" stroke="0" extrusionOk="0">
                <a:moveTo>
                  <a:pt x="0" y="179538"/>
                </a:moveTo>
                <a:cubicBezTo>
                  <a:pt x="6836" y="103248"/>
                  <a:pt x="114562" y="30604"/>
                  <a:pt x="286512" y="0"/>
                </a:cubicBezTo>
                <a:cubicBezTo>
                  <a:pt x="816370" y="-87640"/>
                  <a:pt x="916349" y="-15041"/>
                  <a:pt x="1387734" y="0"/>
                </a:cubicBezTo>
                <a:cubicBezTo>
                  <a:pt x="1848555" y="-57133"/>
                  <a:pt x="1887596" y="19206"/>
                  <a:pt x="2121882" y="0"/>
                </a:cubicBezTo>
                <a:cubicBezTo>
                  <a:pt x="2448678" y="-762"/>
                  <a:pt x="2694925" y="38078"/>
                  <a:pt x="3223106" y="0"/>
                </a:cubicBezTo>
                <a:cubicBezTo>
                  <a:pt x="3590235" y="-53415"/>
                  <a:pt x="3755104" y="-8731"/>
                  <a:pt x="4140791" y="0"/>
                </a:cubicBezTo>
                <a:cubicBezTo>
                  <a:pt x="4569308" y="-24335"/>
                  <a:pt x="4662788" y="18150"/>
                  <a:pt x="4966709" y="0"/>
                </a:cubicBezTo>
                <a:cubicBezTo>
                  <a:pt x="5283985" y="-163029"/>
                  <a:pt x="5497759" y="131895"/>
                  <a:pt x="6067931" y="0"/>
                </a:cubicBezTo>
                <a:cubicBezTo>
                  <a:pt x="6437377" y="-138956"/>
                  <a:pt x="6762045" y="-17703"/>
                  <a:pt x="7077384" y="0"/>
                </a:cubicBezTo>
                <a:cubicBezTo>
                  <a:pt x="7418376" y="-32529"/>
                  <a:pt x="7775044" y="-102823"/>
                  <a:pt x="7995069" y="0"/>
                </a:cubicBezTo>
                <a:cubicBezTo>
                  <a:pt x="8314506" y="132777"/>
                  <a:pt x="8864159" y="-200589"/>
                  <a:pt x="9463367" y="0"/>
                </a:cubicBezTo>
                <a:cubicBezTo>
                  <a:pt x="9627523" y="-17623"/>
                  <a:pt x="9733422" y="96003"/>
                  <a:pt x="9749882" y="179538"/>
                </a:cubicBezTo>
                <a:cubicBezTo>
                  <a:pt x="9752117" y="282284"/>
                  <a:pt x="9722468" y="363283"/>
                  <a:pt x="9749882" y="517064"/>
                </a:cubicBezTo>
                <a:cubicBezTo>
                  <a:pt x="9786283" y="642160"/>
                  <a:pt x="9743828" y="805926"/>
                  <a:pt x="9749882" y="897677"/>
                </a:cubicBezTo>
                <a:cubicBezTo>
                  <a:pt x="9782940" y="1019901"/>
                  <a:pt x="9616153" y="1066479"/>
                  <a:pt x="9463367" y="1077218"/>
                </a:cubicBezTo>
                <a:cubicBezTo>
                  <a:pt x="9170941" y="1112326"/>
                  <a:pt x="9040646" y="1040634"/>
                  <a:pt x="8820987" y="1077218"/>
                </a:cubicBezTo>
                <a:cubicBezTo>
                  <a:pt x="8550624" y="1173447"/>
                  <a:pt x="8310144" y="999303"/>
                  <a:pt x="7995069" y="1077218"/>
                </a:cubicBezTo>
                <a:cubicBezTo>
                  <a:pt x="7638597" y="1126741"/>
                  <a:pt x="7553579" y="1079274"/>
                  <a:pt x="7352690" y="1077218"/>
                </a:cubicBezTo>
                <a:cubicBezTo>
                  <a:pt x="7248715" y="1051252"/>
                  <a:pt x="6694834" y="1084962"/>
                  <a:pt x="6251468" y="1077218"/>
                </a:cubicBezTo>
                <a:cubicBezTo>
                  <a:pt x="5781109" y="1104107"/>
                  <a:pt x="5745805" y="1043689"/>
                  <a:pt x="5425551" y="1077218"/>
                </a:cubicBezTo>
                <a:cubicBezTo>
                  <a:pt x="5089752" y="1079558"/>
                  <a:pt x="4641020" y="1082184"/>
                  <a:pt x="4416096" y="1077218"/>
                </a:cubicBezTo>
                <a:cubicBezTo>
                  <a:pt x="4257776" y="1046117"/>
                  <a:pt x="3759437" y="1022834"/>
                  <a:pt x="3314874" y="1077218"/>
                </a:cubicBezTo>
                <a:cubicBezTo>
                  <a:pt x="2826962" y="1106040"/>
                  <a:pt x="2776156" y="996442"/>
                  <a:pt x="2397189" y="1077218"/>
                </a:cubicBezTo>
                <a:cubicBezTo>
                  <a:pt x="2173254" y="1103611"/>
                  <a:pt x="1657854" y="937691"/>
                  <a:pt x="1295966" y="1077218"/>
                </a:cubicBezTo>
                <a:cubicBezTo>
                  <a:pt x="819043" y="1134537"/>
                  <a:pt x="754080" y="1006329"/>
                  <a:pt x="286512" y="1077218"/>
                </a:cubicBezTo>
                <a:cubicBezTo>
                  <a:pt x="137895" y="1068985"/>
                  <a:pt x="-19570" y="962722"/>
                  <a:pt x="0" y="897677"/>
                </a:cubicBezTo>
                <a:cubicBezTo>
                  <a:pt x="-59192" y="830444"/>
                  <a:pt x="31764" y="635487"/>
                  <a:pt x="0" y="538607"/>
                </a:cubicBezTo>
                <a:cubicBezTo>
                  <a:pt x="-35381" y="448024"/>
                  <a:pt x="8203" y="249556"/>
                  <a:pt x="0" y="179538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đôi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mắt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nét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FA4DB1-6F98-5C60-F80C-36418F5A8737}"/>
              </a:ext>
            </a:extLst>
          </p:cNvPr>
          <p:cNvSpPr txBox="1"/>
          <p:nvPr/>
        </p:nvSpPr>
        <p:spPr>
          <a:xfrm>
            <a:off x="1561783" y="4711800"/>
            <a:ext cx="9712931" cy="584775"/>
          </a:xfrm>
          <a:custGeom>
            <a:avLst/>
            <a:gdLst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382475 w 9712931"/>
              <a:gd name="connsiteY2" fmla="*/ 0 h 584775"/>
              <a:gd name="connsiteX3" fmla="*/ 2113840 w 9712931"/>
              <a:gd name="connsiteY3" fmla="*/ 0 h 584775"/>
              <a:gd name="connsiteX4" fmla="*/ 3210891 w 9712931"/>
              <a:gd name="connsiteY4" fmla="*/ 0 h 584775"/>
              <a:gd name="connsiteX5" fmla="*/ 4125098 w 9712931"/>
              <a:gd name="connsiteY5" fmla="*/ 0 h 584775"/>
              <a:gd name="connsiteX6" fmla="*/ 4947886 w 9712931"/>
              <a:gd name="connsiteY6" fmla="*/ 0 h 584775"/>
              <a:gd name="connsiteX7" fmla="*/ 6044934 w 9712931"/>
              <a:gd name="connsiteY7" fmla="*/ 0 h 584775"/>
              <a:gd name="connsiteX8" fmla="*/ 7050562 w 9712931"/>
              <a:gd name="connsiteY8" fmla="*/ 0 h 584775"/>
              <a:gd name="connsiteX9" fmla="*/ 7964769 w 9712931"/>
              <a:gd name="connsiteY9" fmla="*/ 0 h 584775"/>
              <a:gd name="connsiteX10" fmla="*/ 9427502 w 9712931"/>
              <a:gd name="connsiteY10" fmla="*/ 0 h 584775"/>
              <a:gd name="connsiteX11" fmla="*/ 9712931 w 9712931"/>
              <a:gd name="connsiteY11" fmla="*/ 97463 h 584775"/>
              <a:gd name="connsiteX12" fmla="*/ 9712931 w 9712931"/>
              <a:gd name="connsiteY12" fmla="*/ 280691 h 584775"/>
              <a:gd name="connsiteX13" fmla="*/ 9712931 w 9712931"/>
              <a:gd name="connsiteY13" fmla="*/ 487310 h 584775"/>
              <a:gd name="connsiteX14" fmla="*/ 9427502 w 9712931"/>
              <a:gd name="connsiteY14" fmla="*/ 584775 h 584775"/>
              <a:gd name="connsiteX15" fmla="*/ 8787557 w 9712931"/>
              <a:gd name="connsiteY15" fmla="*/ 584775 h 584775"/>
              <a:gd name="connsiteX16" fmla="*/ 7964769 w 9712931"/>
              <a:gd name="connsiteY16" fmla="*/ 584775 h 584775"/>
              <a:gd name="connsiteX17" fmla="*/ 7324824 w 9712931"/>
              <a:gd name="connsiteY17" fmla="*/ 584775 h 584775"/>
              <a:gd name="connsiteX18" fmla="*/ 6227775 w 9712931"/>
              <a:gd name="connsiteY18" fmla="*/ 584775 h 584775"/>
              <a:gd name="connsiteX19" fmla="*/ 5404989 w 9712931"/>
              <a:gd name="connsiteY19" fmla="*/ 584775 h 584775"/>
              <a:gd name="connsiteX20" fmla="*/ 4399360 w 9712931"/>
              <a:gd name="connsiteY20" fmla="*/ 584775 h 584775"/>
              <a:gd name="connsiteX21" fmla="*/ 3302311 w 9712931"/>
              <a:gd name="connsiteY21" fmla="*/ 584775 h 584775"/>
              <a:gd name="connsiteX22" fmla="*/ 2388104 w 9712931"/>
              <a:gd name="connsiteY22" fmla="*/ 584775 h 584775"/>
              <a:gd name="connsiteX23" fmla="*/ 1291054 w 9712931"/>
              <a:gd name="connsiteY23" fmla="*/ 584775 h 584775"/>
              <a:gd name="connsiteX24" fmla="*/ 285427 w 9712931"/>
              <a:gd name="connsiteY24" fmla="*/ 584775 h 584775"/>
              <a:gd name="connsiteX25" fmla="*/ 0 w 9712931"/>
              <a:gd name="connsiteY25" fmla="*/ 487310 h 584775"/>
              <a:gd name="connsiteX26" fmla="*/ 0 w 9712931"/>
              <a:gd name="connsiteY26" fmla="*/ 292386 h 584775"/>
              <a:gd name="connsiteX27" fmla="*/ 0 w 9712931"/>
              <a:gd name="connsiteY27" fmla="*/ 97463 h 584775"/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199634 w 9712931"/>
              <a:gd name="connsiteY2" fmla="*/ 0 h 584775"/>
              <a:gd name="connsiteX3" fmla="*/ 2296682 w 9712931"/>
              <a:gd name="connsiteY3" fmla="*/ 0 h 584775"/>
              <a:gd name="connsiteX4" fmla="*/ 3393732 w 9712931"/>
              <a:gd name="connsiteY4" fmla="*/ 0 h 584775"/>
              <a:gd name="connsiteX5" fmla="*/ 4033677 w 9712931"/>
              <a:gd name="connsiteY5" fmla="*/ 0 h 584775"/>
              <a:gd name="connsiteX6" fmla="*/ 4765042 w 9712931"/>
              <a:gd name="connsiteY6" fmla="*/ 0 h 584775"/>
              <a:gd name="connsiteX7" fmla="*/ 5587831 w 9712931"/>
              <a:gd name="connsiteY7" fmla="*/ 0 h 584775"/>
              <a:gd name="connsiteX8" fmla="*/ 6410617 w 9712931"/>
              <a:gd name="connsiteY8" fmla="*/ 0 h 584775"/>
              <a:gd name="connsiteX9" fmla="*/ 7050562 w 9712931"/>
              <a:gd name="connsiteY9" fmla="*/ 0 h 584775"/>
              <a:gd name="connsiteX10" fmla="*/ 7781929 w 9712931"/>
              <a:gd name="connsiteY10" fmla="*/ 0 h 584775"/>
              <a:gd name="connsiteX11" fmla="*/ 9427502 w 9712931"/>
              <a:gd name="connsiteY11" fmla="*/ 0 h 584775"/>
              <a:gd name="connsiteX12" fmla="*/ 9712931 w 9712931"/>
              <a:gd name="connsiteY12" fmla="*/ 97463 h 584775"/>
              <a:gd name="connsiteX13" fmla="*/ 9712931 w 9712931"/>
              <a:gd name="connsiteY13" fmla="*/ 280691 h 584775"/>
              <a:gd name="connsiteX14" fmla="*/ 9712931 w 9712931"/>
              <a:gd name="connsiteY14" fmla="*/ 487310 h 584775"/>
              <a:gd name="connsiteX15" fmla="*/ 9427502 w 9712931"/>
              <a:gd name="connsiteY15" fmla="*/ 584775 h 584775"/>
              <a:gd name="connsiteX16" fmla="*/ 8513295 w 9712931"/>
              <a:gd name="connsiteY16" fmla="*/ 584775 h 584775"/>
              <a:gd name="connsiteX17" fmla="*/ 7873350 w 9712931"/>
              <a:gd name="connsiteY17" fmla="*/ 584775 h 584775"/>
              <a:gd name="connsiteX18" fmla="*/ 7233405 w 9712931"/>
              <a:gd name="connsiteY18" fmla="*/ 584775 h 584775"/>
              <a:gd name="connsiteX19" fmla="*/ 6410617 w 9712931"/>
              <a:gd name="connsiteY19" fmla="*/ 584775 h 584775"/>
              <a:gd name="connsiteX20" fmla="*/ 5679251 w 9712931"/>
              <a:gd name="connsiteY20" fmla="*/ 584775 h 584775"/>
              <a:gd name="connsiteX21" fmla="*/ 4673624 w 9712931"/>
              <a:gd name="connsiteY21" fmla="*/ 584775 h 584775"/>
              <a:gd name="connsiteX22" fmla="*/ 4033677 w 9712931"/>
              <a:gd name="connsiteY22" fmla="*/ 584775 h 584775"/>
              <a:gd name="connsiteX23" fmla="*/ 3302311 w 9712931"/>
              <a:gd name="connsiteY23" fmla="*/ 584775 h 584775"/>
              <a:gd name="connsiteX24" fmla="*/ 2570946 w 9712931"/>
              <a:gd name="connsiteY24" fmla="*/ 584775 h 584775"/>
              <a:gd name="connsiteX25" fmla="*/ 1565316 w 9712931"/>
              <a:gd name="connsiteY25" fmla="*/ 584775 h 584775"/>
              <a:gd name="connsiteX26" fmla="*/ 285427 w 9712931"/>
              <a:gd name="connsiteY26" fmla="*/ 584775 h 584775"/>
              <a:gd name="connsiteX27" fmla="*/ 0 w 9712931"/>
              <a:gd name="connsiteY27" fmla="*/ 487310 h 584775"/>
              <a:gd name="connsiteX28" fmla="*/ 0 w 9712931"/>
              <a:gd name="connsiteY28" fmla="*/ 284589 h 584775"/>
              <a:gd name="connsiteX29" fmla="*/ 0 w 9712931"/>
              <a:gd name="connsiteY29" fmla="*/ 97463 h 584775"/>
              <a:gd name="connsiteX0" fmla="*/ 0 w 9712931"/>
              <a:gd name="connsiteY0" fmla="*/ 97463 h 584775"/>
              <a:gd name="connsiteX1" fmla="*/ 285427 w 9712931"/>
              <a:gd name="connsiteY1" fmla="*/ 0 h 584775"/>
              <a:gd name="connsiteX2" fmla="*/ 1382475 w 9712931"/>
              <a:gd name="connsiteY2" fmla="*/ 0 h 584775"/>
              <a:gd name="connsiteX3" fmla="*/ 2113840 w 9712931"/>
              <a:gd name="connsiteY3" fmla="*/ 0 h 584775"/>
              <a:gd name="connsiteX4" fmla="*/ 3210891 w 9712931"/>
              <a:gd name="connsiteY4" fmla="*/ 0 h 584775"/>
              <a:gd name="connsiteX5" fmla="*/ 4125098 w 9712931"/>
              <a:gd name="connsiteY5" fmla="*/ 0 h 584775"/>
              <a:gd name="connsiteX6" fmla="*/ 4947886 w 9712931"/>
              <a:gd name="connsiteY6" fmla="*/ 0 h 584775"/>
              <a:gd name="connsiteX7" fmla="*/ 6044934 w 9712931"/>
              <a:gd name="connsiteY7" fmla="*/ 0 h 584775"/>
              <a:gd name="connsiteX8" fmla="*/ 7050562 w 9712931"/>
              <a:gd name="connsiteY8" fmla="*/ 0 h 584775"/>
              <a:gd name="connsiteX9" fmla="*/ 7964769 w 9712931"/>
              <a:gd name="connsiteY9" fmla="*/ 0 h 584775"/>
              <a:gd name="connsiteX10" fmla="*/ 9427502 w 9712931"/>
              <a:gd name="connsiteY10" fmla="*/ 0 h 584775"/>
              <a:gd name="connsiteX11" fmla="*/ 9712931 w 9712931"/>
              <a:gd name="connsiteY11" fmla="*/ 97463 h 584775"/>
              <a:gd name="connsiteX12" fmla="*/ 9712931 w 9712931"/>
              <a:gd name="connsiteY12" fmla="*/ 280691 h 584775"/>
              <a:gd name="connsiteX13" fmla="*/ 9712931 w 9712931"/>
              <a:gd name="connsiteY13" fmla="*/ 487310 h 584775"/>
              <a:gd name="connsiteX14" fmla="*/ 9427502 w 9712931"/>
              <a:gd name="connsiteY14" fmla="*/ 584775 h 584775"/>
              <a:gd name="connsiteX15" fmla="*/ 8787557 w 9712931"/>
              <a:gd name="connsiteY15" fmla="*/ 584775 h 584775"/>
              <a:gd name="connsiteX16" fmla="*/ 7964769 w 9712931"/>
              <a:gd name="connsiteY16" fmla="*/ 584775 h 584775"/>
              <a:gd name="connsiteX17" fmla="*/ 7324824 w 9712931"/>
              <a:gd name="connsiteY17" fmla="*/ 584775 h 584775"/>
              <a:gd name="connsiteX18" fmla="*/ 6227775 w 9712931"/>
              <a:gd name="connsiteY18" fmla="*/ 584775 h 584775"/>
              <a:gd name="connsiteX19" fmla="*/ 5404989 w 9712931"/>
              <a:gd name="connsiteY19" fmla="*/ 584775 h 584775"/>
              <a:gd name="connsiteX20" fmla="*/ 4399360 w 9712931"/>
              <a:gd name="connsiteY20" fmla="*/ 584775 h 584775"/>
              <a:gd name="connsiteX21" fmla="*/ 3302311 w 9712931"/>
              <a:gd name="connsiteY21" fmla="*/ 584775 h 584775"/>
              <a:gd name="connsiteX22" fmla="*/ 2388104 w 9712931"/>
              <a:gd name="connsiteY22" fmla="*/ 584775 h 584775"/>
              <a:gd name="connsiteX23" fmla="*/ 1291054 w 9712931"/>
              <a:gd name="connsiteY23" fmla="*/ 584775 h 584775"/>
              <a:gd name="connsiteX24" fmla="*/ 285427 w 9712931"/>
              <a:gd name="connsiteY24" fmla="*/ 584775 h 584775"/>
              <a:gd name="connsiteX25" fmla="*/ 0 w 9712931"/>
              <a:gd name="connsiteY25" fmla="*/ 487310 h 584775"/>
              <a:gd name="connsiteX26" fmla="*/ 0 w 9712931"/>
              <a:gd name="connsiteY26" fmla="*/ 292386 h 584775"/>
              <a:gd name="connsiteX27" fmla="*/ 0 w 9712931"/>
              <a:gd name="connsiteY27" fmla="*/ 97463 h 58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12931" h="584775" fill="none" extrusionOk="0">
                <a:moveTo>
                  <a:pt x="0" y="97463"/>
                </a:moveTo>
                <a:cubicBezTo>
                  <a:pt x="-40972" y="39913"/>
                  <a:pt x="106917" y="9998"/>
                  <a:pt x="285427" y="0"/>
                </a:cubicBezTo>
                <a:cubicBezTo>
                  <a:pt x="774145" y="-63903"/>
                  <a:pt x="899585" y="-38082"/>
                  <a:pt x="1382475" y="0"/>
                </a:cubicBezTo>
                <a:cubicBezTo>
                  <a:pt x="1799734" y="-23783"/>
                  <a:pt x="1865063" y="8272"/>
                  <a:pt x="2113840" y="0"/>
                </a:cubicBezTo>
                <a:cubicBezTo>
                  <a:pt x="2452735" y="50627"/>
                  <a:pt x="2680104" y="-53542"/>
                  <a:pt x="3210891" y="0"/>
                </a:cubicBezTo>
                <a:cubicBezTo>
                  <a:pt x="3608890" y="-37038"/>
                  <a:pt x="3763724" y="-54189"/>
                  <a:pt x="4125098" y="0"/>
                </a:cubicBezTo>
                <a:cubicBezTo>
                  <a:pt x="4544348" y="-7928"/>
                  <a:pt x="4660144" y="-18223"/>
                  <a:pt x="4947886" y="0"/>
                </a:cubicBezTo>
                <a:cubicBezTo>
                  <a:pt x="5210863" y="-55098"/>
                  <a:pt x="5497364" y="71645"/>
                  <a:pt x="6044934" y="0"/>
                </a:cubicBezTo>
                <a:cubicBezTo>
                  <a:pt x="6411873" y="-96129"/>
                  <a:pt x="6661029" y="-17894"/>
                  <a:pt x="7050562" y="0"/>
                </a:cubicBezTo>
                <a:cubicBezTo>
                  <a:pt x="7401157" y="55114"/>
                  <a:pt x="7720722" y="-67904"/>
                  <a:pt x="7964769" y="0"/>
                </a:cubicBezTo>
                <a:cubicBezTo>
                  <a:pt x="8430999" y="58794"/>
                  <a:pt x="8972466" y="-177676"/>
                  <a:pt x="9427502" y="0"/>
                </a:cubicBezTo>
                <a:cubicBezTo>
                  <a:pt x="9559732" y="-11006"/>
                  <a:pt x="9687905" y="47352"/>
                  <a:pt x="9712931" y="97463"/>
                </a:cubicBezTo>
                <a:cubicBezTo>
                  <a:pt x="9713708" y="164150"/>
                  <a:pt x="9691287" y="202889"/>
                  <a:pt x="9712931" y="280691"/>
                </a:cubicBezTo>
                <a:cubicBezTo>
                  <a:pt x="9747790" y="346527"/>
                  <a:pt x="9714427" y="444696"/>
                  <a:pt x="9712931" y="487310"/>
                </a:cubicBezTo>
                <a:cubicBezTo>
                  <a:pt x="9730549" y="571149"/>
                  <a:pt x="9618510" y="597471"/>
                  <a:pt x="9427502" y="584775"/>
                </a:cubicBezTo>
                <a:cubicBezTo>
                  <a:pt x="9114857" y="597215"/>
                  <a:pt x="9025573" y="585244"/>
                  <a:pt x="8787557" y="584775"/>
                </a:cubicBezTo>
                <a:cubicBezTo>
                  <a:pt x="8586284" y="671507"/>
                  <a:pt x="8210921" y="501665"/>
                  <a:pt x="7964769" y="584775"/>
                </a:cubicBezTo>
                <a:cubicBezTo>
                  <a:pt x="7640166" y="619467"/>
                  <a:pt x="7466187" y="567443"/>
                  <a:pt x="7324824" y="584775"/>
                </a:cubicBezTo>
                <a:cubicBezTo>
                  <a:pt x="7299077" y="447623"/>
                  <a:pt x="6610383" y="663311"/>
                  <a:pt x="6227775" y="584775"/>
                </a:cubicBezTo>
                <a:cubicBezTo>
                  <a:pt x="5756734" y="593956"/>
                  <a:pt x="5722952" y="557673"/>
                  <a:pt x="5404989" y="584775"/>
                </a:cubicBezTo>
                <a:cubicBezTo>
                  <a:pt x="5131078" y="535044"/>
                  <a:pt x="4593903" y="582911"/>
                  <a:pt x="4399360" y="584775"/>
                </a:cubicBezTo>
                <a:cubicBezTo>
                  <a:pt x="4188257" y="485429"/>
                  <a:pt x="3750926" y="445834"/>
                  <a:pt x="3302311" y="584775"/>
                </a:cubicBezTo>
                <a:cubicBezTo>
                  <a:pt x="2836093" y="604558"/>
                  <a:pt x="2767613" y="540880"/>
                  <a:pt x="2388104" y="584775"/>
                </a:cubicBezTo>
                <a:cubicBezTo>
                  <a:pt x="2166441" y="627090"/>
                  <a:pt x="1712201" y="580705"/>
                  <a:pt x="1291054" y="584775"/>
                </a:cubicBezTo>
                <a:cubicBezTo>
                  <a:pt x="857234" y="600802"/>
                  <a:pt x="766372" y="541123"/>
                  <a:pt x="285427" y="584775"/>
                </a:cubicBezTo>
                <a:cubicBezTo>
                  <a:pt x="142155" y="570846"/>
                  <a:pt x="3848" y="519221"/>
                  <a:pt x="0" y="487310"/>
                </a:cubicBezTo>
                <a:cubicBezTo>
                  <a:pt x="-68734" y="452956"/>
                  <a:pt x="15544" y="353632"/>
                  <a:pt x="0" y="292386"/>
                </a:cubicBezTo>
                <a:cubicBezTo>
                  <a:pt x="-57373" y="240257"/>
                  <a:pt x="10249" y="125444"/>
                  <a:pt x="0" y="97463"/>
                </a:cubicBezTo>
                <a:close/>
              </a:path>
              <a:path w="9712931" h="584775" stroke="0" extrusionOk="0">
                <a:moveTo>
                  <a:pt x="0" y="97463"/>
                </a:moveTo>
                <a:cubicBezTo>
                  <a:pt x="13661" y="-11820"/>
                  <a:pt x="172737" y="-10764"/>
                  <a:pt x="285427" y="0"/>
                </a:cubicBezTo>
                <a:cubicBezTo>
                  <a:pt x="569575" y="-28679"/>
                  <a:pt x="763430" y="33433"/>
                  <a:pt x="1199634" y="0"/>
                </a:cubicBezTo>
                <a:cubicBezTo>
                  <a:pt x="1633899" y="-54735"/>
                  <a:pt x="1903259" y="-61836"/>
                  <a:pt x="2296682" y="0"/>
                </a:cubicBezTo>
                <a:cubicBezTo>
                  <a:pt x="2809801" y="-82236"/>
                  <a:pt x="3154581" y="-33293"/>
                  <a:pt x="3393732" y="0"/>
                </a:cubicBezTo>
                <a:cubicBezTo>
                  <a:pt x="3748017" y="-65616"/>
                  <a:pt x="3826712" y="8281"/>
                  <a:pt x="4033677" y="0"/>
                </a:cubicBezTo>
                <a:cubicBezTo>
                  <a:pt x="4235137" y="-82179"/>
                  <a:pt x="4603354" y="54355"/>
                  <a:pt x="4765042" y="0"/>
                </a:cubicBezTo>
                <a:cubicBezTo>
                  <a:pt x="4909983" y="-109318"/>
                  <a:pt x="5282538" y="71336"/>
                  <a:pt x="5587831" y="0"/>
                </a:cubicBezTo>
                <a:cubicBezTo>
                  <a:pt x="5788984" y="-14285"/>
                  <a:pt x="5961636" y="32795"/>
                  <a:pt x="6410617" y="0"/>
                </a:cubicBezTo>
                <a:cubicBezTo>
                  <a:pt x="6819990" y="-5932"/>
                  <a:pt x="6760462" y="-3178"/>
                  <a:pt x="7050562" y="0"/>
                </a:cubicBezTo>
                <a:cubicBezTo>
                  <a:pt x="7373887" y="-45113"/>
                  <a:pt x="7465906" y="5969"/>
                  <a:pt x="7781929" y="0"/>
                </a:cubicBezTo>
                <a:cubicBezTo>
                  <a:pt x="7883883" y="-42033"/>
                  <a:pt x="8936642" y="169975"/>
                  <a:pt x="9427502" y="0"/>
                </a:cubicBezTo>
                <a:cubicBezTo>
                  <a:pt x="9526111" y="-243"/>
                  <a:pt x="9662369" y="54055"/>
                  <a:pt x="9712931" y="97463"/>
                </a:cubicBezTo>
                <a:cubicBezTo>
                  <a:pt x="9718746" y="161075"/>
                  <a:pt x="9698357" y="223808"/>
                  <a:pt x="9712931" y="280691"/>
                </a:cubicBezTo>
                <a:cubicBezTo>
                  <a:pt x="9687069" y="350834"/>
                  <a:pt x="9635599" y="393612"/>
                  <a:pt x="9712931" y="487310"/>
                </a:cubicBezTo>
                <a:cubicBezTo>
                  <a:pt x="9655668" y="561288"/>
                  <a:pt x="9608048" y="584617"/>
                  <a:pt x="9427502" y="584775"/>
                </a:cubicBezTo>
                <a:cubicBezTo>
                  <a:pt x="9292422" y="602838"/>
                  <a:pt x="8859260" y="576115"/>
                  <a:pt x="8513295" y="584775"/>
                </a:cubicBezTo>
                <a:cubicBezTo>
                  <a:pt x="8236988" y="591981"/>
                  <a:pt x="8016475" y="605000"/>
                  <a:pt x="7873350" y="584775"/>
                </a:cubicBezTo>
                <a:cubicBezTo>
                  <a:pt x="7787359" y="647645"/>
                  <a:pt x="7551673" y="572350"/>
                  <a:pt x="7233405" y="584775"/>
                </a:cubicBezTo>
                <a:cubicBezTo>
                  <a:pt x="6969373" y="634536"/>
                  <a:pt x="6712481" y="612375"/>
                  <a:pt x="6410617" y="584775"/>
                </a:cubicBezTo>
                <a:cubicBezTo>
                  <a:pt x="6043271" y="595555"/>
                  <a:pt x="6053607" y="575021"/>
                  <a:pt x="5679251" y="584775"/>
                </a:cubicBezTo>
                <a:cubicBezTo>
                  <a:pt x="5424234" y="671110"/>
                  <a:pt x="5035811" y="539249"/>
                  <a:pt x="4673624" y="584775"/>
                </a:cubicBezTo>
                <a:cubicBezTo>
                  <a:pt x="4230694" y="610484"/>
                  <a:pt x="4222908" y="571767"/>
                  <a:pt x="4033677" y="584775"/>
                </a:cubicBezTo>
                <a:cubicBezTo>
                  <a:pt x="3817412" y="506425"/>
                  <a:pt x="3561644" y="596892"/>
                  <a:pt x="3302311" y="584775"/>
                </a:cubicBezTo>
                <a:cubicBezTo>
                  <a:pt x="3112879" y="657022"/>
                  <a:pt x="2854087" y="527890"/>
                  <a:pt x="2570946" y="584775"/>
                </a:cubicBezTo>
                <a:cubicBezTo>
                  <a:pt x="2348494" y="652896"/>
                  <a:pt x="1846440" y="478273"/>
                  <a:pt x="1565316" y="584775"/>
                </a:cubicBezTo>
                <a:cubicBezTo>
                  <a:pt x="1235840" y="685062"/>
                  <a:pt x="788236" y="645169"/>
                  <a:pt x="285427" y="584775"/>
                </a:cubicBezTo>
                <a:cubicBezTo>
                  <a:pt x="149126" y="556383"/>
                  <a:pt x="1488" y="560055"/>
                  <a:pt x="0" y="487310"/>
                </a:cubicBezTo>
                <a:cubicBezTo>
                  <a:pt x="-81522" y="447544"/>
                  <a:pt x="104259" y="387133"/>
                  <a:pt x="0" y="284589"/>
                </a:cubicBezTo>
                <a:cubicBezTo>
                  <a:pt x="-93012" y="227533"/>
                  <a:pt x="22536" y="156299"/>
                  <a:pt x="0" y="97463"/>
                </a:cubicBezTo>
                <a:close/>
              </a:path>
              <a:path w="9712931" h="584775" fill="none" stroke="0" extrusionOk="0">
                <a:moveTo>
                  <a:pt x="0" y="97463"/>
                </a:moveTo>
                <a:cubicBezTo>
                  <a:pt x="35441" y="61503"/>
                  <a:pt x="127624" y="17960"/>
                  <a:pt x="285427" y="0"/>
                </a:cubicBezTo>
                <a:cubicBezTo>
                  <a:pt x="797308" y="-37343"/>
                  <a:pt x="945968" y="70042"/>
                  <a:pt x="1382475" y="0"/>
                </a:cubicBezTo>
                <a:cubicBezTo>
                  <a:pt x="1856509" y="-28958"/>
                  <a:pt x="1885397" y="9527"/>
                  <a:pt x="2113840" y="0"/>
                </a:cubicBezTo>
                <a:cubicBezTo>
                  <a:pt x="2378942" y="-13298"/>
                  <a:pt x="2785400" y="141518"/>
                  <a:pt x="3210891" y="0"/>
                </a:cubicBezTo>
                <a:cubicBezTo>
                  <a:pt x="3573688" y="-23210"/>
                  <a:pt x="3731401" y="3191"/>
                  <a:pt x="4125098" y="0"/>
                </a:cubicBezTo>
                <a:cubicBezTo>
                  <a:pt x="4521010" y="-13092"/>
                  <a:pt x="4657516" y="24127"/>
                  <a:pt x="4947886" y="0"/>
                </a:cubicBezTo>
                <a:cubicBezTo>
                  <a:pt x="5323740" y="-43716"/>
                  <a:pt x="5572845" y="108952"/>
                  <a:pt x="6044934" y="0"/>
                </a:cubicBezTo>
                <a:cubicBezTo>
                  <a:pt x="6495383" y="-75477"/>
                  <a:pt x="6808671" y="35672"/>
                  <a:pt x="7050562" y="0"/>
                </a:cubicBezTo>
                <a:cubicBezTo>
                  <a:pt x="7476145" y="3924"/>
                  <a:pt x="7716801" y="45254"/>
                  <a:pt x="7964769" y="0"/>
                </a:cubicBezTo>
                <a:cubicBezTo>
                  <a:pt x="8212315" y="-70306"/>
                  <a:pt x="8859650" y="41636"/>
                  <a:pt x="9427502" y="0"/>
                </a:cubicBezTo>
                <a:cubicBezTo>
                  <a:pt x="9579731" y="-7239"/>
                  <a:pt x="9700393" y="59821"/>
                  <a:pt x="9712931" y="97463"/>
                </a:cubicBezTo>
                <a:cubicBezTo>
                  <a:pt x="9726029" y="143049"/>
                  <a:pt x="9673461" y="182411"/>
                  <a:pt x="9712931" y="280691"/>
                </a:cubicBezTo>
                <a:cubicBezTo>
                  <a:pt x="9758671" y="356396"/>
                  <a:pt x="9683964" y="422158"/>
                  <a:pt x="9712931" y="487310"/>
                </a:cubicBezTo>
                <a:cubicBezTo>
                  <a:pt x="9747926" y="525252"/>
                  <a:pt x="9557605" y="557640"/>
                  <a:pt x="9427502" y="584775"/>
                </a:cubicBezTo>
                <a:cubicBezTo>
                  <a:pt x="9193986" y="612005"/>
                  <a:pt x="9034938" y="541887"/>
                  <a:pt x="8787557" y="584775"/>
                </a:cubicBezTo>
                <a:cubicBezTo>
                  <a:pt x="8481845" y="586050"/>
                  <a:pt x="8298909" y="566438"/>
                  <a:pt x="7964769" y="584775"/>
                </a:cubicBezTo>
                <a:cubicBezTo>
                  <a:pt x="7610870" y="618505"/>
                  <a:pt x="7516057" y="612408"/>
                  <a:pt x="7324824" y="584775"/>
                </a:cubicBezTo>
                <a:cubicBezTo>
                  <a:pt x="7026272" y="721806"/>
                  <a:pt x="6616303" y="472906"/>
                  <a:pt x="6227775" y="584775"/>
                </a:cubicBezTo>
                <a:cubicBezTo>
                  <a:pt x="5748090" y="587712"/>
                  <a:pt x="5726636" y="570727"/>
                  <a:pt x="5404989" y="584775"/>
                </a:cubicBezTo>
                <a:cubicBezTo>
                  <a:pt x="5123793" y="588698"/>
                  <a:pt x="4632704" y="585392"/>
                  <a:pt x="4399360" y="584775"/>
                </a:cubicBezTo>
                <a:cubicBezTo>
                  <a:pt x="4163939" y="619043"/>
                  <a:pt x="3686988" y="636372"/>
                  <a:pt x="3302311" y="584775"/>
                </a:cubicBezTo>
                <a:cubicBezTo>
                  <a:pt x="2784874" y="596907"/>
                  <a:pt x="2754711" y="537970"/>
                  <a:pt x="2388104" y="584775"/>
                </a:cubicBezTo>
                <a:cubicBezTo>
                  <a:pt x="1970025" y="633290"/>
                  <a:pt x="1677347" y="538403"/>
                  <a:pt x="1291054" y="584775"/>
                </a:cubicBezTo>
                <a:cubicBezTo>
                  <a:pt x="794058" y="622499"/>
                  <a:pt x="721392" y="554716"/>
                  <a:pt x="285427" y="584775"/>
                </a:cubicBezTo>
                <a:cubicBezTo>
                  <a:pt x="132404" y="587833"/>
                  <a:pt x="-26128" y="529112"/>
                  <a:pt x="0" y="487310"/>
                </a:cubicBezTo>
                <a:cubicBezTo>
                  <a:pt x="-44020" y="436979"/>
                  <a:pt x="50221" y="338233"/>
                  <a:pt x="0" y="292386"/>
                </a:cubicBezTo>
                <a:cubicBezTo>
                  <a:pt x="-9505" y="248388"/>
                  <a:pt x="19278" y="131197"/>
                  <a:pt x="0" y="97463"/>
                </a:cubicBezTo>
                <a:close/>
              </a:path>
              <a:path w="9712931" h="584775" fill="none" stroke="0" extrusionOk="0">
                <a:moveTo>
                  <a:pt x="0" y="97463"/>
                </a:moveTo>
                <a:cubicBezTo>
                  <a:pt x="-10394" y="48873"/>
                  <a:pt x="112263" y="14322"/>
                  <a:pt x="285427" y="0"/>
                </a:cubicBezTo>
                <a:cubicBezTo>
                  <a:pt x="775939" y="-49148"/>
                  <a:pt x="911329" y="-17377"/>
                  <a:pt x="1382475" y="0"/>
                </a:cubicBezTo>
                <a:cubicBezTo>
                  <a:pt x="1817917" y="-33182"/>
                  <a:pt x="1870276" y="9016"/>
                  <a:pt x="2113840" y="0"/>
                </a:cubicBezTo>
                <a:cubicBezTo>
                  <a:pt x="2434292" y="25561"/>
                  <a:pt x="2687974" y="42307"/>
                  <a:pt x="3210891" y="0"/>
                </a:cubicBezTo>
                <a:cubicBezTo>
                  <a:pt x="3558835" y="-38149"/>
                  <a:pt x="3733596" y="10301"/>
                  <a:pt x="4125098" y="0"/>
                </a:cubicBezTo>
                <a:cubicBezTo>
                  <a:pt x="4555400" y="-21568"/>
                  <a:pt x="4639291" y="25298"/>
                  <a:pt x="4947886" y="0"/>
                </a:cubicBezTo>
                <a:cubicBezTo>
                  <a:pt x="5253697" y="-107395"/>
                  <a:pt x="5476371" y="101199"/>
                  <a:pt x="6044934" y="0"/>
                </a:cubicBezTo>
                <a:cubicBezTo>
                  <a:pt x="6429126" y="-75162"/>
                  <a:pt x="6735551" y="-12899"/>
                  <a:pt x="7050562" y="0"/>
                </a:cubicBezTo>
                <a:cubicBezTo>
                  <a:pt x="7417397" y="-43457"/>
                  <a:pt x="7703503" y="-36028"/>
                  <a:pt x="7964769" y="0"/>
                </a:cubicBezTo>
                <a:cubicBezTo>
                  <a:pt x="8305554" y="88969"/>
                  <a:pt x="8871223" y="-115401"/>
                  <a:pt x="9427502" y="0"/>
                </a:cubicBezTo>
                <a:cubicBezTo>
                  <a:pt x="9582234" y="-9476"/>
                  <a:pt x="9696539" y="55987"/>
                  <a:pt x="9712931" y="97463"/>
                </a:cubicBezTo>
                <a:cubicBezTo>
                  <a:pt x="9719214" y="167358"/>
                  <a:pt x="9684838" y="196178"/>
                  <a:pt x="9712931" y="280691"/>
                </a:cubicBezTo>
                <a:cubicBezTo>
                  <a:pt x="9752255" y="348594"/>
                  <a:pt x="9712414" y="440532"/>
                  <a:pt x="9712931" y="487310"/>
                </a:cubicBezTo>
                <a:cubicBezTo>
                  <a:pt x="9749456" y="557544"/>
                  <a:pt x="9585421" y="580474"/>
                  <a:pt x="9427502" y="584775"/>
                </a:cubicBezTo>
                <a:cubicBezTo>
                  <a:pt x="9118053" y="630417"/>
                  <a:pt x="9006233" y="551546"/>
                  <a:pt x="8787557" y="584775"/>
                </a:cubicBezTo>
                <a:cubicBezTo>
                  <a:pt x="8517461" y="644505"/>
                  <a:pt x="8237710" y="535805"/>
                  <a:pt x="7964769" y="584775"/>
                </a:cubicBezTo>
                <a:cubicBezTo>
                  <a:pt x="7637661" y="613001"/>
                  <a:pt x="7519792" y="591540"/>
                  <a:pt x="7324824" y="584775"/>
                </a:cubicBezTo>
                <a:cubicBezTo>
                  <a:pt x="7230249" y="548838"/>
                  <a:pt x="6684217" y="510137"/>
                  <a:pt x="6227775" y="584775"/>
                </a:cubicBezTo>
                <a:cubicBezTo>
                  <a:pt x="5757319" y="597781"/>
                  <a:pt x="5724325" y="567834"/>
                  <a:pt x="5404989" y="584775"/>
                </a:cubicBezTo>
                <a:cubicBezTo>
                  <a:pt x="5039846" y="595160"/>
                  <a:pt x="4614704" y="585033"/>
                  <a:pt x="4399360" y="584775"/>
                </a:cubicBezTo>
                <a:cubicBezTo>
                  <a:pt x="4261730" y="610732"/>
                  <a:pt x="3731066" y="624183"/>
                  <a:pt x="3302311" y="584775"/>
                </a:cubicBezTo>
                <a:cubicBezTo>
                  <a:pt x="2816098" y="608681"/>
                  <a:pt x="2767061" y="531747"/>
                  <a:pt x="2388104" y="584775"/>
                </a:cubicBezTo>
                <a:cubicBezTo>
                  <a:pt x="2184753" y="568148"/>
                  <a:pt x="1652345" y="475029"/>
                  <a:pt x="1291054" y="584775"/>
                </a:cubicBezTo>
                <a:cubicBezTo>
                  <a:pt x="815296" y="605992"/>
                  <a:pt x="745049" y="545013"/>
                  <a:pt x="285427" y="584775"/>
                </a:cubicBezTo>
                <a:cubicBezTo>
                  <a:pt x="135494" y="581262"/>
                  <a:pt x="-3263" y="522979"/>
                  <a:pt x="0" y="487310"/>
                </a:cubicBezTo>
                <a:cubicBezTo>
                  <a:pt x="-52707" y="452613"/>
                  <a:pt x="37471" y="346879"/>
                  <a:pt x="0" y="292386"/>
                </a:cubicBezTo>
                <a:cubicBezTo>
                  <a:pt x="-47351" y="242359"/>
                  <a:pt x="10938" y="135210"/>
                  <a:pt x="0" y="97463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747638 w 5252720"/>
                      <a:gd name="connsiteY2" fmla="*/ 0 h 461665"/>
                      <a:gd name="connsiteX3" fmla="*/ 1143158 w 5252720"/>
                      <a:gd name="connsiteY3" fmla="*/ 0 h 461665"/>
                      <a:gd name="connsiteX4" fmla="*/ 1736439 w 5252720"/>
                      <a:gd name="connsiteY4" fmla="*/ 0 h 461665"/>
                      <a:gd name="connsiteX5" fmla="*/ 2230839 w 5252720"/>
                      <a:gd name="connsiteY5" fmla="*/ 0 h 461665"/>
                      <a:gd name="connsiteX6" fmla="*/ 2675800 w 5252720"/>
                      <a:gd name="connsiteY6" fmla="*/ 0 h 461665"/>
                      <a:gd name="connsiteX7" fmla="*/ 3269080 w 5252720"/>
                      <a:gd name="connsiteY7" fmla="*/ 0 h 461665"/>
                      <a:gd name="connsiteX8" fmla="*/ 3812920 w 5252720"/>
                      <a:gd name="connsiteY8" fmla="*/ 0 h 461665"/>
                      <a:gd name="connsiteX9" fmla="*/ 4307320 w 5252720"/>
                      <a:gd name="connsiteY9" fmla="*/ 0 h 461665"/>
                      <a:gd name="connsiteX10" fmla="*/ 5098361 w 5252720"/>
                      <a:gd name="connsiteY10" fmla="*/ 0 h 461665"/>
                      <a:gd name="connsiteX11" fmla="*/ 5252720 w 5252720"/>
                      <a:gd name="connsiteY11" fmla="*/ 76945 h 461665"/>
                      <a:gd name="connsiteX12" fmla="*/ 5252720 w 5252720"/>
                      <a:gd name="connsiteY12" fmla="*/ 221599 h 461665"/>
                      <a:gd name="connsiteX13" fmla="*/ 5252720 w 5252720"/>
                      <a:gd name="connsiteY13" fmla="*/ 384719 h 461665"/>
                      <a:gd name="connsiteX14" fmla="*/ 5098361 w 5252720"/>
                      <a:gd name="connsiteY14" fmla="*/ 461665 h 461665"/>
                      <a:gd name="connsiteX15" fmla="*/ 4752281 w 5252720"/>
                      <a:gd name="connsiteY15" fmla="*/ 461665 h 461665"/>
                      <a:gd name="connsiteX16" fmla="*/ 4307320 w 5252720"/>
                      <a:gd name="connsiteY16" fmla="*/ 461665 h 461665"/>
                      <a:gd name="connsiteX17" fmla="*/ 3961240 w 5252720"/>
                      <a:gd name="connsiteY17" fmla="*/ 461665 h 461665"/>
                      <a:gd name="connsiteX18" fmla="*/ 3367960 w 5252720"/>
                      <a:gd name="connsiteY18" fmla="*/ 461665 h 461665"/>
                      <a:gd name="connsiteX19" fmla="*/ 2923000 w 5252720"/>
                      <a:gd name="connsiteY19" fmla="*/ 461665 h 461665"/>
                      <a:gd name="connsiteX20" fmla="*/ 2379159 w 5252720"/>
                      <a:gd name="connsiteY20" fmla="*/ 461665 h 461665"/>
                      <a:gd name="connsiteX21" fmla="*/ 1785879 w 5252720"/>
                      <a:gd name="connsiteY21" fmla="*/ 461665 h 461665"/>
                      <a:gd name="connsiteX22" fmla="*/ 1291479 w 5252720"/>
                      <a:gd name="connsiteY22" fmla="*/ 461665 h 461665"/>
                      <a:gd name="connsiteX23" fmla="*/ 698198 w 5252720"/>
                      <a:gd name="connsiteY23" fmla="*/ 461665 h 461665"/>
                      <a:gd name="connsiteX24" fmla="*/ 154358 w 5252720"/>
                      <a:gd name="connsiteY24" fmla="*/ 461665 h 461665"/>
                      <a:gd name="connsiteX25" fmla="*/ 0 w 5252720"/>
                      <a:gd name="connsiteY25" fmla="*/ 384719 h 461665"/>
                      <a:gd name="connsiteX26" fmla="*/ 0 w 5252720"/>
                      <a:gd name="connsiteY26" fmla="*/ 230832 h 461665"/>
                      <a:gd name="connsiteX27" fmla="*/ 0 w 5252720"/>
                      <a:gd name="connsiteY27" fmla="*/ 76945 h 461665"/>
                      <a:gd name="connsiteX0" fmla="*/ 0 w 5252720"/>
                      <a:gd name="connsiteY0" fmla="*/ 76945 h 461665"/>
                      <a:gd name="connsiteX1" fmla="*/ 154358 w 5252720"/>
                      <a:gd name="connsiteY1" fmla="*/ 0 h 461665"/>
                      <a:gd name="connsiteX2" fmla="*/ 648758 w 5252720"/>
                      <a:gd name="connsiteY2" fmla="*/ 0 h 461665"/>
                      <a:gd name="connsiteX3" fmla="*/ 1242038 w 5252720"/>
                      <a:gd name="connsiteY3" fmla="*/ 0 h 461665"/>
                      <a:gd name="connsiteX4" fmla="*/ 1835319 w 5252720"/>
                      <a:gd name="connsiteY4" fmla="*/ 0 h 461665"/>
                      <a:gd name="connsiteX5" fmla="*/ 2181399 w 5252720"/>
                      <a:gd name="connsiteY5" fmla="*/ 0 h 461665"/>
                      <a:gd name="connsiteX6" fmla="*/ 2576919 w 5252720"/>
                      <a:gd name="connsiteY6" fmla="*/ 0 h 461665"/>
                      <a:gd name="connsiteX7" fmla="*/ 3021880 w 5252720"/>
                      <a:gd name="connsiteY7" fmla="*/ 0 h 461665"/>
                      <a:gd name="connsiteX8" fmla="*/ 3466840 w 5252720"/>
                      <a:gd name="connsiteY8" fmla="*/ 0 h 461665"/>
                      <a:gd name="connsiteX9" fmla="*/ 3812920 w 5252720"/>
                      <a:gd name="connsiteY9" fmla="*/ 0 h 461665"/>
                      <a:gd name="connsiteX10" fmla="*/ 4208441 w 5252720"/>
                      <a:gd name="connsiteY10" fmla="*/ 0 h 461665"/>
                      <a:gd name="connsiteX11" fmla="*/ 5098361 w 5252720"/>
                      <a:gd name="connsiteY11" fmla="*/ 0 h 461665"/>
                      <a:gd name="connsiteX12" fmla="*/ 5252720 w 5252720"/>
                      <a:gd name="connsiteY12" fmla="*/ 76945 h 461665"/>
                      <a:gd name="connsiteX13" fmla="*/ 5252720 w 5252720"/>
                      <a:gd name="connsiteY13" fmla="*/ 221599 h 461665"/>
                      <a:gd name="connsiteX14" fmla="*/ 5252720 w 5252720"/>
                      <a:gd name="connsiteY14" fmla="*/ 384719 h 461665"/>
                      <a:gd name="connsiteX15" fmla="*/ 5098361 w 5252720"/>
                      <a:gd name="connsiteY15" fmla="*/ 461665 h 461665"/>
                      <a:gd name="connsiteX16" fmla="*/ 4603961 w 5252720"/>
                      <a:gd name="connsiteY16" fmla="*/ 461665 h 461665"/>
                      <a:gd name="connsiteX17" fmla="*/ 4257881 w 5252720"/>
                      <a:gd name="connsiteY17" fmla="*/ 461665 h 461665"/>
                      <a:gd name="connsiteX18" fmla="*/ 3911801 w 5252720"/>
                      <a:gd name="connsiteY18" fmla="*/ 461665 h 461665"/>
                      <a:gd name="connsiteX19" fmla="*/ 3466840 w 5252720"/>
                      <a:gd name="connsiteY19" fmla="*/ 461665 h 461665"/>
                      <a:gd name="connsiteX20" fmla="*/ 3071320 w 5252720"/>
                      <a:gd name="connsiteY20" fmla="*/ 461665 h 461665"/>
                      <a:gd name="connsiteX21" fmla="*/ 2527480 w 5252720"/>
                      <a:gd name="connsiteY21" fmla="*/ 461665 h 461665"/>
                      <a:gd name="connsiteX22" fmla="*/ 2181399 w 5252720"/>
                      <a:gd name="connsiteY22" fmla="*/ 461665 h 461665"/>
                      <a:gd name="connsiteX23" fmla="*/ 1785879 w 5252720"/>
                      <a:gd name="connsiteY23" fmla="*/ 461665 h 461665"/>
                      <a:gd name="connsiteX24" fmla="*/ 1390359 w 5252720"/>
                      <a:gd name="connsiteY24" fmla="*/ 461665 h 461665"/>
                      <a:gd name="connsiteX25" fmla="*/ 846518 w 5252720"/>
                      <a:gd name="connsiteY25" fmla="*/ 461665 h 461665"/>
                      <a:gd name="connsiteX26" fmla="*/ 154358 w 5252720"/>
                      <a:gd name="connsiteY26" fmla="*/ 461665 h 461665"/>
                      <a:gd name="connsiteX27" fmla="*/ 0 w 5252720"/>
                      <a:gd name="connsiteY27" fmla="*/ 384719 h 461665"/>
                      <a:gd name="connsiteX28" fmla="*/ 0 w 5252720"/>
                      <a:gd name="connsiteY28" fmla="*/ 224676 h 461665"/>
                      <a:gd name="connsiteX29" fmla="*/ 0 w 5252720"/>
                      <a:gd name="connsiteY29" fmla="*/ 76945 h 4616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461665" fill="none" extrusionOk="0">
                        <a:moveTo>
                          <a:pt x="0" y="76945"/>
                        </a:moveTo>
                        <a:cubicBezTo>
                          <a:pt x="-8486" y="34275"/>
                          <a:pt x="60101" y="7246"/>
                          <a:pt x="154358" y="0"/>
                        </a:cubicBezTo>
                        <a:cubicBezTo>
                          <a:pt x="414230" y="-39585"/>
                          <a:pt x="495066" y="-2703"/>
                          <a:pt x="747638" y="0"/>
                        </a:cubicBezTo>
                        <a:cubicBezTo>
                          <a:pt x="982276" y="-26416"/>
                          <a:pt x="1009287" y="5930"/>
                          <a:pt x="1143158" y="0"/>
                        </a:cubicBezTo>
                        <a:cubicBezTo>
                          <a:pt x="1315963" y="28105"/>
                          <a:pt x="1493404" y="-6240"/>
                          <a:pt x="1736439" y="0"/>
                        </a:cubicBezTo>
                        <a:cubicBezTo>
                          <a:pt x="1944557" y="-20053"/>
                          <a:pt x="2030930" y="-10521"/>
                          <a:pt x="2230839" y="0"/>
                        </a:cubicBezTo>
                        <a:cubicBezTo>
                          <a:pt x="2449468" y="-4494"/>
                          <a:pt x="2520522" y="-251"/>
                          <a:pt x="2675800" y="0"/>
                        </a:cubicBezTo>
                        <a:cubicBezTo>
                          <a:pt x="2819423" y="-37598"/>
                          <a:pt x="2996453" y="29066"/>
                          <a:pt x="3269080" y="0"/>
                        </a:cubicBezTo>
                        <a:cubicBezTo>
                          <a:pt x="3487094" y="-36495"/>
                          <a:pt x="3616398" y="-4354"/>
                          <a:pt x="3812920" y="0"/>
                        </a:cubicBezTo>
                        <a:cubicBezTo>
                          <a:pt x="3978998" y="-5320"/>
                          <a:pt x="4163555" y="-25015"/>
                          <a:pt x="4307320" y="0"/>
                        </a:cubicBezTo>
                        <a:cubicBezTo>
                          <a:pt x="4531595" y="24068"/>
                          <a:pt x="4848837" y="-67911"/>
                          <a:pt x="5098361" y="0"/>
                        </a:cubicBezTo>
                        <a:cubicBezTo>
                          <a:pt x="5177154" y="-6529"/>
                          <a:pt x="5243913" y="37072"/>
                          <a:pt x="5252720" y="76945"/>
                        </a:cubicBezTo>
                        <a:cubicBezTo>
                          <a:pt x="5253280" y="119405"/>
                          <a:pt x="5236811" y="160983"/>
                          <a:pt x="5252720" y="221599"/>
                        </a:cubicBezTo>
                        <a:cubicBezTo>
                          <a:pt x="5276006" y="275826"/>
                          <a:pt x="5253340" y="349559"/>
                          <a:pt x="5252720" y="384719"/>
                        </a:cubicBezTo>
                        <a:cubicBezTo>
                          <a:pt x="5267930" y="435711"/>
                          <a:pt x="5185764" y="461398"/>
                          <a:pt x="5098361" y="461665"/>
                        </a:cubicBezTo>
                        <a:cubicBezTo>
                          <a:pt x="4941857" y="475555"/>
                          <a:pt x="4877191" y="458291"/>
                          <a:pt x="4752281" y="461665"/>
                        </a:cubicBezTo>
                        <a:cubicBezTo>
                          <a:pt x="4638474" y="496019"/>
                          <a:pt x="4451280" y="421159"/>
                          <a:pt x="4307320" y="461665"/>
                        </a:cubicBezTo>
                        <a:cubicBezTo>
                          <a:pt x="4135584" y="484875"/>
                          <a:pt x="4047596" y="455126"/>
                          <a:pt x="3961240" y="461665"/>
                        </a:cubicBezTo>
                        <a:cubicBezTo>
                          <a:pt x="3911756" y="418189"/>
                          <a:pt x="3600203" y="485408"/>
                          <a:pt x="3367960" y="461665"/>
                        </a:cubicBezTo>
                        <a:cubicBezTo>
                          <a:pt x="3112857" y="468418"/>
                          <a:pt x="3096865" y="445675"/>
                          <a:pt x="2923000" y="461665"/>
                        </a:cubicBezTo>
                        <a:cubicBezTo>
                          <a:pt x="2757324" y="460125"/>
                          <a:pt x="2491532" y="450849"/>
                          <a:pt x="2379159" y="461665"/>
                        </a:cubicBezTo>
                        <a:cubicBezTo>
                          <a:pt x="2262409" y="425313"/>
                          <a:pt x="2040993" y="406962"/>
                          <a:pt x="1785879" y="461665"/>
                        </a:cubicBezTo>
                        <a:cubicBezTo>
                          <a:pt x="1523148" y="470729"/>
                          <a:pt x="1491233" y="433316"/>
                          <a:pt x="1291479" y="461665"/>
                        </a:cubicBezTo>
                        <a:cubicBezTo>
                          <a:pt x="1133573" y="490936"/>
                          <a:pt x="935089" y="434732"/>
                          <a:pt x="698198" y="461665"/>
                        </a:cubicBezTo>
                        <a:cubicBezTo>
                          <a:pt x="457364" y="495165"/>
                          <a:pt x="393655" y="434177"/>
                          <a:pt x="154358" y="461665"/>
                        </a:cubicBezTo>
                        <a:cubicBezTo>
                          <a:pt x="77311" y="457617"/>
                          <a:pt x="-106" y="412995"/>
                          <a:pt x="0" y="384719"/>
                        </a:cubicBezTo>
                        <a:cubicBezTo>
                          <a:pt x="-36178" y="355282"/>
                          <a:pt x="14515" y="271861"/>
                          <a:pt x="0" y="230832"/>
                        </a:cubicBezTo>
                        <a:cubicBezTo>
                          <a:pt x="-26479" y="191151"/>
                          <a:pt x="7547" y="102075"/>
                          <a:pt x="0" y="76945"/>
                        </a:cubicBezTo>
                        <a:close/>
                      </a:path>
                      <a:path w="5252720" h="461665" stroke="0" extrusionOk="0">
                        <a:moveTo>
                          <a:pt x="0" y="76945"/>
                        </a:moveTo>
                        <a:cubicBezTo>
                          <a:pt x="9116" y="20961"/>
                          <a:pt x="77935" y="7812"/>
                          <a:pt x="154358" y="0"/>
                        </a:cubicBezTo>
                        <a:cubicBezTo>
                          <a:pt x="269295" y="-8124"/>
                          <a:pt x="436601" y="27934"/>
                          <a:pt x="648758" y="0"/>
                        </a:cubicBezTo>
                        <a:cubicBezTo>
                          <a:pt x="865055" y="-35254"/>
                          <a:pt x="1007809" y="1989"/>
                          <a:pt x="1242038" y="0"/>
                        </a:cubicBezTo>
                        <a:cubicBezTo>
                          <a:pt x="1502426" y="-40137"/>
                          <a:pt x="1699556" y="-9285"/>
                          <a:pt x="1835319" y="0"/>
                        </a:cubicBezTo>
                        <a:cubicBezTo>
                          <a:pt x="2006176" y="-37560"/>
                          <a:pt x="2085306" y="10854"/>
                          <a:pt x="2181399" y="0"/>
                        </a:cubicBezTo>
                        <a:cubicBezTo>
                          <a:pt x="2276856" y="-40242"/>
                          <a:pt x="2477058" y="24467"/>
                          <a:pt x="2576919" y="0"/>
                        </a:cubicBezTo>
                        <a:cubicBezTo>
                          <a:pt x="2672681" y="-41917"/>
                          <a:pt x="2866612" y="29543"/>
                          <a:pt x="3021880" y="0"/>
                        </a:cubicBezTo>
                        <a:cubicBezTo>
                          <a:pt x="3154774" y="-6017"/>
                          <a:pt x="3241398" y="20002"/>
                          <a:pt x="3466840" y="0"/>
                        </a:cubicBezTo>
                        <a:cubicBezTo>
                          <a:pt x="3686266" y="-11843"/>
                          <a:pt x="3657242" y="1773"/>
                          <a:pt x="3812920" y="0"/>
                        </a:cubicBezTo>
                        <a:cubicBezTo>
                          <a:pt x="3979467" y="-23540"/>
                          <a:pt x="4036480" y="9465"/>
                          <a:pt x="4208441" y="0"/>
                        </a:cubicBezTo>
                        <a:cubicBezTo>
                          <a:pt x="4307636" y="-24269"/>
                          <a:pt x="4786973" y="68123"/>
                          <a:pt x="5098361" y="0"/>
                        </a:cubicBezTo>
                        <a:cubicBezTo>
                          <a:pt x="5162562" y="1875"/>
                          <a:pt x="5226555" y="38513"/>
                          <a:pt x="5252720" y="76945"/>
                        </a:cubicBezTo>
                        <a:cubicBezTo>
                          <a:pt x="5263369" y="128984"/>
                          <a:pt x="5245713" y="177802"/>
                          <a:pt x="5252720" y="221599"/>
                        </a:cubicBezTo>
                        <a:cubicBezTo>
                          <a:pt x="5243382" y="270324"/>
                          <a:pt x="5213280" y="308836"/>
                          <a:pt x="5252720" y="384719"/>
                        </a:cubicBezTo>
                        <a:cubicBezTo>
                          <a:pt x="5229918" y="431986"/>
                          <a:pt x="5193048" y="460356"/>
                          <a:pt x="5098361" y="461665"/>
                        </a:cubicBezTo>
                        <a:cubicBezTo>
                          <a:pt x="4982684" y="485922"/>
                          <a:pt x="4778846" y="449871"/>
                          <a:pt x="4603961" y="461665"/>
                        </a:cubicBezTo>
                        <a:cubicBezTo>
                          <a:pt x="4447758" y="476449"/>
                          <a:pt x="4336207" y="470595"/>
                          <a:pt x="4257881" y="461665"/>
                        </a:cubicBezTo>
                        <a:cubicBezTo>
                          <a:pt x="4189936" y="482196"/>
                          <a:pt x="4077036" y="449033"/>
                          <a:pt x="3911801" y="461665"/>
                        </a:cubicBezTo>
                        <a:cubicBezTo>
                          <a:pt x="3766433" y="496118"/>
                          <a:pt x="3650444" y="453369"/>
                          <a:pt x="3466840" y="461665"/>
                        </a:cubicBezTo>
                        <a:cubicBezTo>
                          <a:pt x="3271706" y="472929"/>
                          <a:pt x="3272131" y="452048"/>
                          <a:pt x="3071320" y="461665"/>
                        </a:cubicBezTo>
                        <a:cubicBezTo>
                          <a:pt x="2896646" y="490780"/>
                          <a:pt x="2748426" y="439478"/>
                          <a:pt x="2527480" y="461665"/>
                        </a:cubicBezTo>
                        <a:cubicBezTo>
                          <a:pt x="2290461" y="480753"/>
                          <a:pt x="2282626" y="450789"/>
                          <a:pt x="2181399" y="461665"/>
                        </a:cubicBezTo>
                        <a:cubicBezTo>
                          <a:pt x="2075776" y="452246"/>
                          <a:pt x="1916641" y="455795"/>
                          <a:pt x="1785879" y="461665"/>
                        </a:cubicBezTo>
                        <a:cubicBezTo>
                          <a:pt x="1679609" y="505993"/>
                          <a:pt x="1544727" y="437559"/>
                          <a:pt x="1390359" y="461665"/>
                        </a:cubicBezTo>
                        <a:cubicBezTo>
                          <a:pt x="1263244" y="506513"/>
                          <a:pt x="990711" y="404540"/>
                          <a:pt x="846518" y="461665"/>
                        </a:cubicBezTo>
                        <a:cubicBezTo>
                          <a:pt x="694777" y="504479"/>
                          <a:pt x="453724" y="461964"/>
                          <a:pt x="154358" y="461665"/>
                        </a:cubicBezTo>
                        <a:cubicBezTo>
                          <a:pt x="74399" y="446343"/>
                          <a:pt x="-1003" y="431365"/>
                          <a:pt x="0" y="384719"/>
                        </a:cubicBezTo>
                        <a:cubicBezTo>
                          <a:pt x="-39650" y="342187"/>
                          <a:pt x="50254" y="297688"/>
                          <a:pt x="0" y="224676"/>
                        </a:cubicBezTo>
                        <a:cubicBezTo>
                          <a:pt x="-48302" y="176838"/>
                          <a:pt x="24031" y="132378"/>
                          <a:pt x="0" y="76945"/>
                        </a:cubicBezTo>
                        <a:close/>
                      </a:path>
                      <a:path w="5252720" h="461665" fill="none" stroke="0" extrusionOk="0">
                        <a:moveTo>
                          <a:pt x="0" y="76945"/>
                        </a:moveTo>
                        <a:cubicBezTo>
                          <a:pt x="16318" y="47413"/>
                          <a:pt x="66576" y="20676"/>
                          <a:pt x="154358" y="0"/>
                        </a:cubicBezTo>
                        <a:cubicBezTo>
                          <a:pt x="425441" y="-23910"/>
                          <a:pt x="506664" y="19394"/>
                          <a:pt x="747638" y="0"/>
                        </a:cubicBezTo>
                        <a:cubicBezTo>
                          <a:pt x="997420" y="-26491"/>
                          <a:pt x="1017174" y="6191"/>
                          <a:pt x="1143158" y="0"/>
                        </a:cubicBezTo>
                        <a:cubicBezTo>
                          <a:pt x="1278779" y="-53460"/>
                          <a:pt x="1493150" y="43139"/>
                          <a:pt x="1736439" y="0"/>
                        </a:cubicBezTo>
                        <a:cubicBezTo>
                          <a:pt x="1936796" y="-17023"/>
                          <a:pt x="2021066" y="9988"/>
                          <a:pt x="2230839" y="0"/>
                        </a:cubicBezTo>
                        <a:cubicBezTo>
                          <a:pt x="2437917" y="-4896"/>
                          <a:pt x="2509369" y="18055"/>
                          <a:pt x="2675800" y="0"/>
                        </a:cubicBezTo>
                        <a:cubicBezTo>
                          <a:pt x="2840938" y="-19442"/>
                          <a:pt x="3017644" y="14041"/>
                          <a:pt x="3269080" y="0"/>
                        </a:cubicBezTo>
                        <a:cubicBezTo>
                          <a:pt x="3506980" y="-9614"/>
                          <a:pt x="3690806" y="6486"/>
                          <a:pt x="3812920" y="0"/>
                        </a:cubicBezTo>
                        <a:cubicBezTo>
                          <a:pt x="4005648" y="-31887"/>
                          <a:pt x="4152728" y="-176"/>
                          <a:pt x="4307320" y="0"/>
                        </a:cubicBezTo>
                        <a:cubicBezTo>
                          <a:pt x="4444736" y="12244"/>
                          <a:pt x="4814891" y="-6232"/>
                          <a:pt x="5098361" y="0"/>
                        </a:cubicBezTo>
                        <a:cubicBezTo>
                          <a:pt x="5183621" y="-6645"/>
                          <a:pt x="5246312" y="48011"/>
                          <a:pt x="5252720" y="76945"/>
                        </a:cubicBezTo>
                        <a:cubicBezTo>
                          <a:pt x="5254565" y="112302"/>
                          <a:pt x="5220817" y="147744"/>
                          <a:pt x="5252720" y="221599"/>
                        </a:cubicBezTo>
                        <a:cubicBezTo>
                          <a:pt x="5278097" y="277823"/>
                          <a:pt x="5245482" y="328374"/>
                          <a:pt x="5252720" y="384719"/>
                        </a:cubicBezTo>
                        <a:cubicBezTo>
                          <a:pt x="5282553" y="440390"/>
                          <a:pt x="5170163" y="445943"/>
                          <a:pt x="5098361" y="461665"/>
                        </a:cubicBezTo>
                        <a:cubicBezTo>
                          <a:pt x="4952637" y="483295"/>
                          <a:pt x="4870773" y="452062"/>
                          <a:pt x="4752281" y="461665"/>
                        </a:cubicBezTo>
                        <a:cubicBezTo>
                          <a:pt x="4611943" y="474226"/>
                          <a:pt x="4484814" y="453027"/>
                          <a:pt x="4307320" y="461665"/>
                        </a:cubicBezTo>
                        <a:cubicBezTo>
                          <a:pt x="4132092" y="474433"/>
                          <a:pt x="4057718" y="459598"/>
                          <a:pt x="3961240" y="461665"/>
                        </a:cubicBezTo>
                        <a:cubicBezTo>
                          <a:pt x="3862533" y="529717"/>
                          <a:pt x="3630876" y="441364"/>
                          <a:pt x="3367960" y="461665"/>
                        </a:cubicBezTo>
                        <a:cubicBezTo>
                          <a:pt x="3109698" y="466330"/>
                          <a:pt x="3096948" y="451113"/>
                          <a:pt x="2923000" y="461665"/>
                        </a:cubicBezTo>
                        <a:cubicBezTo>
                          <a:pt x="2740456" y="476031"/>
                          <a:pt x="2509326" y="458072"/>
                          <a:pt x="2379159" y="461665"/>
                        </a:cubicBezTo>
                        <a:cubicBezTo>
                          <a:pt x="2278626" y="500350"/>
                          <a:pt x="2044133" y="489804"/>
                          <a:pt x="1785879" y="461665"/>
                        </a:cubicBezTo>
                        <a:cubicBezTo>
                          <a:pt x="1514129" y="475017"/>
                          <a:pt x="1490790" y="431566"/>
                          <a:pt x="1291479" y="461665"/>
                        </a:cubicBezTo>
                        <a:cubicBezTo>
                          <a:pt x="1120250" y="472267"/>
                          <a:pt x="915143" y="401790"/>
                          <a:pt x="698198" y="461665"/>
                        </a:cubicBezTo>
                        <a:cubicBezTo>
                          <a:pt x="436123" y="482938"/>
                          <a:pt x="394353" y="432871"/>
                          <a:pt x="154358" y="461665"/>
                        </a:cubicBezTo>
                        <a:cubicBezTo>
                          <a:pt x="68534" y="467874"/>
                          <a:pt x="-11520" y="419857"/>
                          <a:pt x="0" y="384719"/>
                        </a:cubicBezTo>
                        <a:cubicBezTo>
                          <a:pt x="-21577" y="350720"/>
                          <a:pt x="30342" y="271555"/>
                          <a:pt x="0" y="230832"/>
                        </a:cubicBezTo>
                        <a:cubicBezTo>
                          <a:pt x="-8231" y="194430"/>
                          <a:pt x="12588" y="113876"/>
                          <a:pt x="0" y="76945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89AA838-04C2-9597-B422-828FF9A29884}"/>
              </a:ext>
            </a:extLst>
          </p:cNvPr>
          <p:cNvSpPr txBox="1"/>
          <p:nvPr/>
        </p:nvSpPr>
        <p:spPr>
          <a:xfrm>
            <a:off x="1524832" y="5556448"/>
            <a:ext cx="9749882" cy="1077218"/>
          </a:xfrm>
          <a:custGeom>
            <a:avLst/>
            <a:gdLst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9 h 1077218"/>
              <a:gd name="connsiteX12" fmla="*/ 9749882 w 9749882"/>
              <a:gd name="connsiteY12" fmla="*/ 517063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8 h 1077218"/>
              <a:gd name="connsiteX27" fmla="*/ 0 w 9749882"/>
              <a:gd name="connsiteY27" fmla="*/ 179539 h 1077218"/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204197 w 9749882"/>
              <a:gd name="connsiteY2" fmla="*/ 0 h 1077218"/>
              <a:gd name="connsiteX3" fmla="*/ 2305419 w 9749882"/>
              <a:gd name="connsiteY3" fmla="*/ 0 h 1077218"/>
              <a:gd name="connsiteX4" fmla="*/ 3406643 w 9749882"/>
              <a:gd name="connsiteY4" fmla="*/ 0 h 1077218"/>
              <a:gd name="connsiteX5" fmla="*/ 4049022 w 9749882"/>
              <a:gd name="connsiteY5" fmla="*/ 0 h 1077218"/>
              <a:gd name="connsiteX6" fmla="*/ 4783170 w 9749882"/>
              <a:gd name="connsiteY6" fmla="*/ 0 h 1077218"/>
              <a:gd name="connsiteX7" fmla="*/ 5609088 w 9749882"/>
              <a:gd name="connsiteY7" fmla="*/ 0 h 1077218"/>
              <a:gd name="connsiteX8" fmla="*/ 6435005 w 9749882"/>
              <a:gd name="connsiteY8" fmla="*/ 0 h 1077218"/>
              <a:gd name="connsiteX9" fmla="*/ 7077384 w 9749882"/>
              <a:gd name="connsiteY9" fmla="*/ 0 h 1077218"/>
              <a:gd name="connsiteX10" fmla="*/ 7811534 w 9749882"/>
              <a:gd name="connsiteY10" fmla="*/ 0 h 1077218"/>
              <a:gd name="connsiteX11" fmla="*/ 9463367 w 9749882"/>
              <a:gd name="connsiteY11" fmla="*/ 0 h 1077218"/>
              <a:gd name="connsiteX12" fmla="*/ 9749882 w 9749882"/>
              <a:gd name="connsiteY12" fmla="*/ 179539 h 1077218"/>
              <a:gd name="connsiteX13" fmla="*/ 9749882 w 9749882"/>
              <a:gd name="connsiteY13" fmla="*/ 517063 h 1077218"/>
              <a:gd name="connsiteX14" fmla="*/ 9749882 w 9749882"/>
              <a:gd name="connsiteY14" fmla="*/ 897677 h 1077218"/>
              <a:gd name="connsiteX15" fmla="*/ 9463367 w 9749882"/>
              <a:gd name="connsiteY15" fmla="*/ 1077218 h 1077218"/>
              <a:gd name="connsiteX16" fmla="*/ 8545682 w 9749882"/>
              <a:gd name="connsiteY16" fmla="*/ 1077218 h 1077218"/>
              <a:gd name="connsiteX17" fmla="*/ 7903302 w 9749882"/>
              <a:gd name="connsiteY17" fmla="*/ 1077218 h 1077218"/>
              <a:gd name="connsiteX18" fmla="*/ 7260923 w 9749882"/>
              <a:gd name="connsiteY18" fmla="*/ 1077218 h 1077218"/>
              <a:gd name="connsiteX19" fmla="*/ 6435005 w 9749882"/>
              <a:gd name="connsiteY19" fmla="*/ 1077218 h 1077218"/>
              <a:gd name="connsiteX20" fmla="*/ 5700857 w 9749882"/>
              <a:gd name="connsiteY20" fmla="*/ 1077218 h 1077218"/>
              <a:gd name="connsiteX21" fmla="*/ 4691404 w 9749882"/>
              <a:gd name="connsiteY21" fmla="*/ 1077218 h 1077218"/>
              <a:gd name="connsiteX22" fmla="*/ 4049022 w 9749882"/>
              <a:gd name="connsiteY22" fmla="*/ 1077218 h 1077218"/>
              <a:gd name="connsiteX23" fmla="*/ 3314874 w 9749882"/>
              <a:gd name="connsiteY23" fmla="*/ 1077218 h 1077218"/>
              <a:gd name="connsiteX24" fmla="*/ 2580726 w 9749882"/>
              <a:gd name="connsiteY24" fmla="*/ 1077218 h 1077218"/>
              <a:gd name="connsiteX25" fmla="*/ 1571271 w 9749882"/>
              <a:gd name="connsiteY25" fmla="*/ 1077218 h 1077218"/>
              <a:gd name="connsiteX26" fmla="*/ 286512 w 9749882"/>
              <a:gd name="connsiteY26" fmla="*/ 1077218 h 1077218"/>
              <a:gd name="connsiteX27" fmla="*/ 0 w 9749882"/>
              <a:gd name="connsiteY27" fmla="*/ 897677 h 1077218"/>
              <a:gd name="connsiteX28" fmla="*/ 0 w 9749882"/>
              <a:gd name="connsiteY28" fmla="*/ 524245 h 1077218"/>
              <a:gd name="connsiteX29" fmla="*/ 0 w 9749882"/>
              <a:gd name="connsiteY29" fmla="*/ 179539 h 1077218"/>
              <a:gd name="connsiteX0" fmla="*/ 0 w 9749882"/>
              <a:gd name="connsiteY0" fmla="*/ 179539 h 1077218"/>
              <a:gd name="connsiteX1" fmla="*/ 286512 w 9749882"/>
              <a:gd name="connsiteY1" fmla="*/ 0 h 1077218"/>
              <a:gd name="connsiteX2" fmla="*/ 1387734 w 9749882"/>
              <a:gd name="connsiteY2" fmla="*/ 0 h 1077218"/>
              <a:gd name="connsiteX3" fmla="*/ 2121882 w 9749882"/>
              <a:gd name="connsiteY3" fmla="*/ 0 h 1077218"/>
              <a:gd name="connsiteX4" fmla="*/ 3223106 w 9749882"/>
              <a:gd name="connsiteY4" fmla="*/ 0 h 1077218"/>
              <a:gd name="connsiteX5" fmla="*/ 4140791 w 9749882"/>
              <a:gd name="connsiteY5" fmla="*/ 0 h 1077218"/>
              <a:gd name="connsiteX6" fmla="*/ 4966709 w 9749882"/>
              <a:gd name="connsiteY6" fmla="*/ 0 h 1077218"/>
              <a:gd name="connsiteX7" fmla="*/ 6067931 w 9749882"/>
              <a:gd name="connsiteY7" fmla="*/ 0 h 1077218"/>
              <a:gd name="connsiteX8" fmla="*/ 7077384 w 9749882"/>
              <a:gd name="connsiteY8" fmla="*/ 0 h 1077218"/>
              <a:gd name="connsiteX9" fmla="*/ 7995069 w 9749882"/>
              <a:gd name="connsiteY9" fmla="*/ 0 h 1077218"/>
              <a:gd name="connsiteX10" fmla="*/ 9463367 w 9749882"/>
              <a:gd name="connsiteY10" fmla="*/ 0 h 1077218"/>
              <a:gd name="connsiteX11" fmla="*/ 9749882 w 9749882"/>
              <a:gd name="connsiteY11" fmla="*/ 179539 h 1077218"/>
              <a:gd name="connsiteX12" fmla="*/ 9749882 w 9749882"/>
              <a:gd name="connsiteY12" fmla="*/ 517063 h 1077218"/>
              <a:gd name="connsiteX13" fmla="*/ 9749882 w 9749882"/>
              <a:gd name="connsiteY13" fmla="*/ 897677 h 1077218"/>
              <a:gd name="connsiteX14" fmla="*/ 9463367 w 9749882"/>
              <a:gd name="connsiteY14" fmla="*/ 1077218 h 1077218"/>
              <a:gd name="connsiteX15" fmla="*/ 8820987 w 9749882"/>
              <a:gd name="connsiteY15" fmla="*/ 1077218 h 1077218"/>
              <a:gd name="connsiteX16" fmla="*/ 7995069 w 9749882"/>
              <a:gd name="connsiteY16" fmla="*/ 1077218 h 1077218"/>
              <a:gd name="connsiteX17" fmla="*/ 7352690 w 9749882"/>
              <a:gd name="connsiteY17" fmla="*/ 1077218 h 1077218"/>
              <a:gd name="connsiteX18" fmla="*/ 6251468 w 9749882"/>
              <a:gd name="connsiteY18" fmla="*/ 1077218 h 1077218"/>
              <a:gd name="connsiteX19" fmla="*/ 5425551 w 9749882"/>
              <a:gd name="connsiteY19" fmla="*/ 1077218 h 1077218"/>
              <a:gd name="connsiteX20" fmla="*/ 4416096 w 9749882"/>
              <a:gd name="connsiteY20" fmla="*/ 1077218 h 1077218"/>
              <a:gd name="connsiteX21" fmla="*/ 3314874 w 9749882"/>
              <a:gd name="connsiteY21" fmla="*/ 1077218 h 1077218"/>
              <a:gd name="connsiteX22" fmla="*/ 2397189 w 9749882"/>
              <a:gd name="connsiteY22" fmla="*/ 1077218 h 1077218"/>
              <a:gd name="connsiteX23" fmla="*/ 1295966 w 9749882"/>
              <a:gd name="connsiteY23" fmla="*/ 1077218 h 1077218"/>
              <a:gd name="connsiteX24" fmla="*/ 286512 w 9749882"/>
              <a:gd name="connsiteY24" fmla="*/ 1077218 h 1077218"/>
              <a:gd name="connsiteX25" fmla="*/ 0 w 9749882"/>
              <a:gd name="connsiteY25" fmla="*/ 897677 h 1077218"/>
              <a:gd name="connsiteX26" fmla="*/ 0 w 9749882"/>
              <a:gd name="connsiteY26" fmla="*/ 538608 h 1077218"/>
              <a:gd name="connsiteX27" fmla="*/ 0 w 9749882"/>
              <a:gd name="connsiteY27" fmla="*/ 179539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9749882" h="1077218" fill="none" extrusionOk="0">
                <a:moveTo>
                  <a:pt x="0" y="179539"/>
                </a:moveTo>
                <a:cubicBezTo>
                  <a:pt x="-25296" y="80739"/>
                  <a:pt x="92772" y="19867"/>
                  <a:pt x="286512" y="0"/>
                </a:cubicBezTo>
                <a:cubicBezTo>
                  <a:pt x="793505" y="-120587"/>
                  <a:pt x="912141" y="11209"/>
                  <a:pt x="1387734" y="0"/>
                </a:cubicBezTo>
                <a:cubicBezTo>
                  <a:pt x="1794369" y="-50725"/>
                  <a:pt x="1836096" y="30760"/>
                  <a:pt x="2121882" y="0"/>
                </a:cubicBezTo>
                <a:cubicBezTo>
                  <a:pt x="2504064" y="80610"/>
                  <a:pt x="2782908" y="5089"/>
                  <a:pt x="3223106" y="0"/>
                </a:cubicBezTo>
                <a:cubicBezTo>
                  <a:pt x="3628951" y="-55916"/>
                  <a:pt x="3780207" y="-60315"/>
                  <a:pt x="4140791" y="0"/>
                </a:cubicBezTo>
                <a:cubicBezTo>
                  <a:pt x="4534249" y="-7280"/>
                  <a:pt x="4677401" y="-26151"/>
                  <a:pt x="4966709" y="0"/>
                </a:cubicBezTo>
                <a:cubicBezTo>
                  <a:pt x="5222676" y="-77675"/>
                  <a:pt x="5501025" y="90856"/>
                  <a:pt x="6067931" y="0"/>
                </a:cubicBezTo>
                <a:cubicBezTo>
                  <a:pt x="6429577" y="-111667"/>
                  <a:pt x="6742069" y="14788"/>
                  <a:pt x="7077384" y="0"/>
                </a:cubicBezTo>
                <a:cubicBezTo>
                  <a:pt x="7419505" y="28737"/>
                  <a:pt x="7739156" y="-45185"/>
                  <a:pt x="7995069" y="0"/>
                </a:cubicBezTo>
                <a:cubicBezTo>
                  <a:pt x="8366682" y="6465"/>
                  <a:pt x="9001984" y="-107735"/>
                  <a:pt x="9463367" y="0"/>
                </a:cubicBezTo>
                <a:cubicBezTo>
                  <a:pt x="9604884" y="-15618"/>
                  <a:pt x="9706963" y="87333"/>
                  <a:pt x="9749882" y="179539"/>
                </a:cubicBezTo>
                <a:cubicBezTo>
                  <a:pt x="9750336" y="290127"/>
                  <a:pt x="9723747" y="377385"/>
                  <a:pt x="9749882" y="517063"/>
                </a:cubicBezTo>
                <a:cubicBezTo>
                  <a:pt x="9780671" y="643233"/>
                  <a:pt x="9755536" y="823591"/>
                  <a:pt x="9749882" y="897677"/>
                </a:cubicBezTo>
                <a:cubicBezTo>
                  <a:pt x="9750768" y="1056107"/>
                  <a:pt x="9677342" y="1094415"/>
                  <a:pt x="9463367" y="1077218"/>
                </a:cubicBezTo>
                <a:cubicBezTo>
                  <a:pt x="9169347" y="1112011"/>
                  <a:pt x="9082860" y="1080548"/>
                  <a:pt x="8820987" y="1077218"/>
                </a:cubicBezTo>
                <a:cubicBezTo>
                  <a:pt x="8606957" y="1125480"/>
                  <a:pt x="8242458" y="982908"/>
                  <a:pt x="7995069" y="1077218"/>
                </a:cubicBezTo>
                <a:cubicBezTo>
                  <a:pt x="7673108" y="1127180"/>
                  <a:pt x="7442655" y="1033789"/>
                  <a:pt x="7352690" y="1077218"/>
                </a:cubicBezTo>
                <a:cubicBezTo>
                  <a:pt x="7300035" y="963177"/>
                  <a:pt x="6601966" y="1190427"/>
                  <a:pt x="6251468" y="1077218"/>
                </a:cubicBezTo>
                <a:cubicBezTo>
                  <a:pt x="5777349" y="1090072"/>
                  <a:pt x="5748299" y="1042087"/>
                  <a:pt x="5425551" y="1077218"/>
                </a:cubicBezTo>
                <a:cubicBezTo>
                  <a:pt x="5128763" y="1066728"/>
                  <a:pt x="4607227" y="1059976"/>
                  <a:pt x="4416096" y="1077218"/>
                </a:cubicBezTo>
                <a:cubicBezTo>
                  <a:pt x="4199625" y="1026735"/>
                  <a:pt x="3774764" y="940665"/>
                  <a:pt x="3314874" y="1077218"/>
                </a:cubicBezTo>
                <a:cubicBezTo>
                  <a:pt x="2853249" y="1105586"/>
                  <a:pt x="2782113" y="1001415"/>
                  <a:pt x="2397189" y="1077218"/>
                </a:cubicBezTo>
                <a:cubicBezTo>
                  <a:pt x="2104374" y="1143725"/>
                  <a:pt x="1641470" y="1150638"/>
                  <a:pt x="1295966" y="1077218"/>
                </a:cubicBezTo>
                <a:cubicBezTo>
                  <a:pt x="884611" y="1091447"/>
                  <a:pt x="774058" y="1009629"/>
                  <a:pt x="286512" y="1077218"/>
                </a:cubicBezTo>
                <a:cubicBezTo>
                  <a:pt x="142627" y="1065402"/>
                  <a:pt x="14268" y="958137"/>
                  <a:pt x="0" y="897677"/>
                </a:cubicBezTo>
                <a:cubicBezTo>
                  <a:pt x="-70891" y="830339"/>
                  <a:pt x="1847" y="650736"/>
                  <a:pt x="0" y="538608"/>
                </a:cubicBezTo>
                <a:cubicBezTo>
                  <a:pt x="-52302" y="446666"/>
                  <a:pt x="14825" y="244291"/>
                  <a:pt x="0" y="179539"/>
                </a:cubicBezTo>
                <a:close/>
              </a:path>
              <a:path w="9749882" h="1077218" stroke="0" extrusionOk="0">
                <a:moveTo>
                  <a:pt x="0" y="179539"/>
                </a:moveTo>
                <a:cubicBezTo>
                  <a:pt x="14980" y="44881"/>
                  <a:pt x="156432" y="12266"/>
                  <a:pt x="286512" y="0"/>
                </a:cubicBezTo>
                <a:cubicBezTo>
                  <a:pt x="600063" y="-39762"/>
                  <a:pt x="726544" y="62698"/>
                  <a:pt x="1204197" y="0"/>
                </a:cubicBezTo>
                <a:cubicBezTo>
                  <a:pt x="1598203" y="-75710"/>
                  <a:pt x="1886196" y="16440"/>
                  <a:pt x="2305419" y="0"/>
                </a:cubicBezTo>
                <a:cubicBezTo>
                  <a:pt x="2833482" y="-129063"/>
                  <a:pt x="3152357" y="15856"/>
                  <a:pt x="3406643" y="0"/>
                </a:cubicBezTo>
                <a:cubicBezTo>
                  <a:pt x="3747025" y="-93791"/>
                  <a:pt x="3854367" y="25039"/>
                  <a:pt x="4049022" y="0"/>
                </a:cubicBezTo>
                <a:cubicBezTo>
                  <a:pt x="4207367" y="-55294"/>
                  <a:pt x="4629184" y="77290"/>
                  <a:pt x="4783170" y="0"/>
                </a:cubicBezTo>
                <a:cubicBezTo>
                  <a:pt x="4927614" y="-121790"/>
                  <a:pt x="5289923" y="103003"/>
                  <a:pt x="5609088" y="0"/>
                </a:cubicBezTo>
                <a:cubicBezTo>
                  <a:pt x="5776432" y="-23337"/>
                  <a:pt x="5994738" y="49714"/>
                  <a:pt x="6435005" y="0"/>
                </a:cubicBezTo>
                <a:cubicBezTo>
                  <a:pt x="6850177" y="-15075"/>
                  <a:pt x="6778836" y="-9648"/>
                  <a:pt x="7077384" y="0"/>
                </a:cubicBezTo>
                <a:cubicBezTo>
                  <a:pt x="7401468" y="-53818"/>
                  <a:pt x="7504508" y="-407"/>
                  <a:pt x="7811534" y="0"/>
                </a:cubicBezTo>
                <a:cubicBezTo>
                  <a:pt x="7960545" y="-51891"/>
                  <a:pt x="8946689" y="151631"/>
                  <a:pt x="9463367" y="0"/>
                </a:cubicBezTo>
                <a:cubicBezTo>
                  <a:pt x="9574147" y="4500"/>
                  <a:pt x="9692180" y="102358"/>
                  <a:pt x="9749882" y="179539"/>
                </a:cubicBezTo>
                <a:cubicBezTo>
                  <a:pt x="9720538" y="294691"/>
                  <a:pt x="9713322" y="404487"/>
                  <a:pt x="9749882" y="517063"/>
                </a:cubicBezTo>
                <a:cubicBezTo>
                  <a:pt x="9728641" y="624664"/>
                  <a:pt x="9662569" y="723362"/>
                  <a:pt x="9749882" y="897677"/>
                </a:cubicBezTo>
                <a:cubicBezTo>
                  <a:pt x="9702715" y="1008506"/>
                  <a:pt x="9644965" y="1071701"/>
                  <a:pt x="9463367" y="1077218"/>
                </a:cubicBezTo>
                <a:cubicBezTo>
                  <a:pt x="9253164" y="1134978"/>
                  <a:pt x="8943640" y="1062070"/>
                  <a:pt x="8545682" y="1077218"/>
                </a:cubicBezTo>
                <a:cubicBezTo>
                  <a:pt x="8305726" y="1072721"/>
                  <a:pt x="8048140" y="1089027"/>
                  <a:pt x="7903302" y="1077218"/>
                </a:cubicBezTo>
                <a:cubicBezTo>
                  <a:pt x="7788782" y="1122542"/>
                  <a:pt x="7629114" y="1060180"/>
                  <a:pt x="7260923" y="1077218"/>
                </a:cubicBezTo>
                <a:cubicBezTo>
                  <a:pt x="6984789" y="1131846"/>
                  <a:pt x="6748400" y="1078649"/>
                  <a:pt x="6435005" y="1077218"/>
                </a:cubicBezTo>
                <a:cubicBezTo>
                  <a:pt x="6049739" y="1096363"/>
                  <a:pt x="6085349" y="1057051"/>
                  <a:pt x="5700857" y="1077218"/>
                </a:cubicBezTo>
                <a:cubicBezTo>
                  <a:pt x="5382926" y="1139446"/>
                  <a:pt x="5083725" y="1023776"/>
                  <a:pt x="4691404" y="1077218"/>
                </a:cubicBezTo>
                <a:cubicBezTo>
                  <a:pt x="4236604" y="1125492"/>
                  <a:pt x="4245281" y="1053735"/>
                  <a:pt x="4049022" y="1077218"/>
                </a:cubicBezTo>
                <a:cubicBezTo>
                  <a:pt x="3838503" y="1036664"/>
                  <a:pt x="3563349" y="1054463"/>
                  <a:pt x="3314874" y="1077218"/>
                </a:cubicBezTo>
                <a:cubicBezTo>
                  <a:pt x="3133777" y="1204070"/>
                  <a:pt x="2866409" y="1015757"/>
                  <a:pt x="2580726" y="1077218"/>
                </a:cubicBezTo>
                <a:cubicBezTo>
                  <a:pt x="2391616" y="1201611"/>
                  <a:pt x="1859743" y="925885"/>
                  <a:pt x="1571271" y="1077218"/>
                </a:cubicBezTo>
                <a:cubicBezTo>
                  <a:pt x="1282010" y="1165832"/>
                  <a:pt x="793460" y="1118028"/>
                  <a:pt x="286512" y="1077218"/>
                </a:cubicBezTo>
                <a:cubicBezTo>
                  <a:pt x="161385" y="1029422"/>
                  <a:pt x="8189" y="1033892"/>
                  <a:pt x="0" y="897677"/>
                </a:cubicBezTo>
                <a:cubicBezTo>
                  <a:pt x="-98482" y="825752"/>
                  <a:pt x="98805" y="690089"/>
                  <a:pt x="0" y="524245"/>
                </a:cubicBezTo>
                <a:cubicBezTo>
                  <a:pt x="-108392" y="420055"/>
                  <a:pt x="2986" y="291961"/>
                  <a:pt x="0" y="179539"/>
                </a:cubicBezTo>
                <a:close/>
              </a:path>
              <a:path w="9749882" h="1077218" fill="none" stroke="0" extrusionOk="0">
                <a:moveTo>
                  <a:pt x="0" y="179539"/>
                </a:moveTo>
                <a:cubicBezTo>
                  <a:pt x="32881" y="96845"/>
                  <a:pt x="129025" y="-488"/>
                  <a:pt x="286512" y="0"/>
                </a:cubicBezTo>
                <a:cubicBezTo>
                  <a:pt x="794401" y="-74735"/>
                  <a:pt x="941381" y="75905"/>
                  <a:pt x="1387734" y="0"/>
                </a:cubicBezTo>
                <a:cubicBezTo>
                  <a:pt x="1852563" y="-60939"/>
                  <a:pt x="1926910" y="25546"/>
                  <a:pt x="2121882" y="0"/>
                </a:cubicBezTo>
                <a:cubicBezTo>
                  <a:pt x="2395630" y="73461"/>
                  <a:pt x="2857125" y="128690"/>
                  <a:pt x="3223106" y="0"/>
                </a:cubicBezTo>
                <a:cubicBezTo>
                  <a:pt x="3533697" y="-52355"/>
                  <a:pt x="3739882" y="2825"/>
                  <a:pt x="4140791" y="0"/>
                </a:cubicBezTo>
                <a:cubicBezTo>
                  <a:pt x="4535303" y="-14384"/>
                  <a:pt x="4683243" y="21593"/>
                  <a:pt x="4966709" y="0"/>
                </a:cubicBezTo>
                <a:cubicBezTo>
                  <a:pt x="5363294" y="-66776"/>
                  <a:pt x="5543364" y="111457"/>
                  <a:pt x="6067931" y="0"/>
                </a:cubicBezTo>
                <a:cubicBezTo>
                  <a:pt x="6488124" y="-115669"/>
                  <a:pt x="6806245" y="55561"/>
                  <a:pt x="7077384" y="0"/>
                </a:cubicBezTo>
                <a:cubicBezTo>
                  <a:pt x="7404921" y="-30953"/>
                  <a:pt x="7777332" y="25936"/>
                  <a:pt x="7995069" y="0"/>
                </a:cubicBezTo>
                <a:cubicBezTo>
                  <a:pt x="8233629" y="-4983"/>
                  <a:pt x="8831062" y="89863"/>
                  <a:pt x="9463367" y="0"/>
                </a:cubicBezTo>
                <a:cubicBezTo>
                  <a:pt x="9596293" y="-9718"/>
                  <a:pt x="9729912" y="90083"/>
                  <a:pt x="9749882" y="179539"/>
                </a:cubicBezTo>
                <a:cubicBezTo>
                  <a:pt x="9763182" y="265072"/>
                  <a:pt x="9692268" y="366241"/>
                  <a:pt x="9749882" y="517063"/>
                </a:cubicBezTo>
                <a:cubicBezTo>
                  <a:pt x="9791847" y="676641"/>
                  <a:pt x="9734035" y="780334"/>
                  <a:pt x="9749882" y="897677"/>
                </a:cubicBezTo>
                <a:cubicBezTo>
                  <a:pt x="9771028" y="977851"/>
                  <a:pt x="9610538" y="1062141"/>
                  <a:pt x="9463367" y="1077218"/>
                </a:cubicBezTo>
                <a:cubicBezTo>
                  <a:pt x="9220444" y="1140005"/>
                  <a:pt x="9059915" y="1017942"/>
                  <a:pt x="8820987" y="1077218"/>
                </a:cubicBezTo>
                <a:cubicBezTo>
                  <a:pt x="8507439" y="1095369"/>
                  <a:pt x="8388734" y="1034075"/>
                  <a:pt x="7995069" y="1077218"/>
                </a:cubicBezTo>
                <a:cubicBezTo>
                  <a:pt x="7634989" y="1115341"/>
                  <a:pt x="7551949" y="1092884"/>
                  <a:pt x="7352690" y="1077218"/>
                </a:cubicBezTo>
                <a:cubicBezTo>
                  <a:pt x="7103552" y="1168158"/>
                  <a:pt x="6674653" y="978359"/>
                  <a:pt x="6251468" y="1077218"/>
                </a:cubicBezTo>
                <a:cubicBezTo>
                  <a:pt x="5766540" y="1081508"/>
                  <a:pt x="5747657" y="1046318"/>
                  <a:pt x="5425551" y="1077218"/>
                </a:cubicBezTo>
                <a:cubicBezTo>
                  <a:pt x="5057873" y="1112744"/>
                  <a:pt x="4615484" y="1061991"/>
                  <a:pt x="4416096" y="1077218"/>
                </a:cubicBezTo>
                <a:cubicBezTo>
                  <a:pt x="4127678" y="1108976"/>
                  <a:pt x="3707965" y="1134733"/>
                  <a:pt x="3314874" y="1077218"/>
                </a:cubicBezTo>
                <a:cubicBezTo>
                  <a:pt x="2783861" y="1086833"/>
                  <a:pt x="2772141" y="978154"/>
                  <a:pt x="2397189" y="1077218"/>
                </a:cubicBezTo>
                <a:cubicBezTo>
                  <a:pt x="2079154" y="1117212"/>
                  <a:pt x="1714753" y="1017059"/>
                  <a:pt x="1295966" y="1077218"/>
                </a:cubicBezTo>
                <a:cubicBezTo>
                  <a:pt x="789114" y="1152734"/>
                  <a:pt x="719366" y="1021603"/>
                  <a:pt x="286512" y="1077218"/>
                </a:cubicBezTo>
                <a:cubicBezTo>
                  <a:pt x="125553" y="1079700"/>
                  <a:pt x="-49139" y="972579"/>
                  <a:pt x="0" y="897677"/>
                </a:cubicBezTo>
                <a:cubicBezTo>
                  <a:pt x="-26419" y="811018"/>
                  <a:pt x="44355" y="621824"/>
                  <a:pt x="0" y="538608"/>
                </a:cubicBezTo>
                <a:cubicBezTo>
                  <a:pt x="-17954" y="452895"/>
                  <a:pt x="21091" y="240700"/>
                  <a:pt x="0" y="179539"/>
                </a:cubicBezTo>
                <a:close/>
              </a:path>
              <a:path w="9749882" h="1077218" fill="none" stroke="0" extrusionOk="0">
                <a:moveTo>
                  <a:pt x="0" y="179539"/>
                </a:moveTo>
                <a:cubicBezTo>
                  <a:pt x="7702" y="108016"/>
                  <a:pt x="114890" y="32428"/>
                  <a:pt x="286512" y="0"/>
                </a:cubicBezTo>
                <a:cubicBezTo>
                  <a:pt x="796561" y="-72707"/>
                  <a:pt x="907345" y="-13391"/>
                  <a:pt x="1387734" y="0"/>
                </a:cubicBezTo>
                <a:cubicBezTo>
                  <a:pt x="1826609" y="-50893"/>
                  <a:pt x="1853157" y="23388"/>
                  <a:pt x="2121882" y="0"/>
                </a:cubicBezTo>
                <a:cubicBezTo>
                  <a:pt x="2449062" y="-82214"/>
                  <a:pt x="2816004" y="38612"/>
                  <a:pt x="3223106" y="0"/>
                </a:cubicBezTo>
                <a:cubicBezTo>
                  <a:pt x="3584780" y="-65111"/>
                  <a:pt x="3766502" y="-12530"/>
                  <a:pt x="4140791" y="0"/>
                </a:cubicBezTo>
                <a:cubicBezTo>
                  <a:pt x="4536378" y="-14527"/>
                  <a:pt x="4654976" y="29495"/>
                  <a:pt x="4966709" y="0"/>
                </a:cubicBezTo>
                <a:cubicBezTo>
                  <a:pt x="5282991" y="-152747"/>
                  <a:pt x="5547123" y="56918"/>
                  <a:pt x="6067931" y="0"/>
                </a:cubicBezTo>
                <a:cubicBezTo>
                  <a:pt x="6430467" y="-116989"/>
                  <a:pt x="6803110" y="15125"/>
                  <a:pt x="7077384" y="0"/>
                </a:cubicBezTo>
                <a:cubicBezTo>
                  <a:pt x="7411889" y="-37357"/>
                  <a:pt x="7751905" y="-44016"/>
                  <a:pt x="7995069" y="0"/>
                </a:cubicBezTo>
                <a:cubicBezTo>
                  <a:pt x="8307803" y="39414"/>
                  <a:pt x="8901895" y="-122770"/>
                  <a:pt x="9463367" y="0"/>
                </a:cubicBezTo>
                <a:cubicBezTo>
                  <a:pt x="9629596" y="-17914"/>
                  <a:pt x="9715077" y="99356"/>
                  <a:pt x="9749882" y="179539"/>
                </a:cubicBezTo>
                <a:cubicBezTo>
                  <a:pt x="9753763" y="293939"/>
                  <a:pt x="9714401" y="363295"/>
                  <a:pt x="9749882" y="517063"/>
                </a:cubicBezTo>
                <a:cubicBezTo>
                  <a:pt x="9771735" y="643217"/>
                  <a:pt x="9747107" y="799062"/>
                  <a:pt x="9749882" y="897677"/>
                </a:cubicBezTo>
                <a:cubicBezTo>
                  <a:pt x="9790518" y="1044900"/>
                  <a:pt x="9655241" y="1083449"/>
                  <a:pt x="9463367" y="1077218"/>
                </a:cubicBezTo>
                <a:cubicBezTo>
                  <a:pt x="9162022" y="1129704"/>
                  <a:pt x="9073923" y="1065890"/>
                  <a:pt x="8820987" y="1077218"/>
                </a:cubicBezTo>
                <a:cubicBezTo>
                  <a:pt x="8570165" y="1115478"/>
                  <a:pt x="8310204" y="1018573"/>
                  <a:pt x="7995069" y="1077218"/>
                </a:cubicBezTo>
                <a:cubicBezTo>
                  <a:pt x="7663962" y="1114273"/>
                  <a:pt x="7495668" y="1058700"/>
                  <a:pt x="7352690" y="1077218"/>
                </a:cubicBezTo>
                <a:cubicBezTo>
                  <a:pt x="7202743" y="1183942"/>
                  <a:pt x="6710665" y="1022600"/>
                  <a:pt x="6251468" y="1077218"/>
                </a:cubicBezTo>
                <a:cubicBezTo>
                  <a:pt x="5774838" y="1089109"/>
                  <a:pt x="5749575" y="1046543"/>
                  <a:pt x="5425551" y="1077218"/>
                </a:cubicBezTo>
                <a:cubicBezTo>
                  <a:pt x="5077109" y="1108318"/>
                  <a:pt x="4634405" y="1051410"/>
                  <a:pt x="4416096" y="1077218"/>
                </a:cubicBezTo>
                <a:cubicBezTo>
                  <a:pt x="4218572" y="1121036"/>
                  <a:pt x="3778908" y="1121611"/>
                  <a:pt x="3314874" y="1077218"/>
                </a:cubicBezTo>
                <a:cubicBezTo>
                  <a:pt x="2826580" y="1104586"/>
                  <a:pt x="2771531" y="1003704"/>
                  <a:pt x="2397189" y="1077218"/>
                </a:cubicBezTo>
                <a:cubicBezTo>
                  <a:pt x="2059716" y="1133538"/>
                  <a:pt x="1654363" y="1018432"/>
                  <a:pt x="1295966" y="1077218"/>
                </a:cubicBezTo>
                <a:cubicBezTo>
                  <a:pt x="845341" y="1102318"/>
                  <a:pt x="769588" y="1010100"/>
                  <a:pt x="286512" y="1077218"/>
                </a:cubicBezTo>
                <a:cubicBezTo>
                  <a:pt x="140978" y="1079890"/>
                  <a:pt x="-17220" y="967363"/>
                  <a:pt x="0" y="897677"/>
                </a:cubicBezTo>
                <a:cubicBezTo>
                  <a:pt x="-41620" y="821263"/>
                  <a:pt x="38078" y="636817"/>
                  <a:pt x="0" y="538608"/>
                </a:cubicBezTo>
                <a:cubicBezTo>
                  <a:pt x="-34118" y="450153"/>
                  <a:pt x="18792" y="258205"/>
                  <a:pt x="0" y="179539"/>
                </a:cubicBezTo>
                <a:close/>
              </a:path>
            </a:pathLst>
          </a:custGeom>
          <a:solidFill>
            <a:srgbClr val="FFD5E6"/>
          </a:solidFill>
          <a:ln w="190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285638566">
                  <a:custGeom>
                    <a:avLst/>
                    <a:gdLst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747638 w 5252720"/>
                      <a:gd name="connsiteY2" fmla="*/ 0 h 830997"/>
                      <a:gd name="connsiteX3" fmla="*/ 1143158 w 5252720"/>
                      <a:gd name="connsiteY3" fmla="*/ 0 h 830997"/>
                      <a:gd name="connsiteX4" fmla="*/ 1736439 w 5252720"/>
                      <a:gd name="connsiteY4" fmla="*/ 0 h 830997"/>
                      <a:gd name="connsiteX5" fmla="*/ 2230839 w 5252720"/>
                      <a:gd name="connsiteY5" fmla="*/ 0 h 830997"/>
                      <a:gd name="connsiteX6" fmla="*/ 2675800 w 5252720"/>
                      <a:gd name="connsiteY6" fmla="*/ 0 h 830997"/>
                      <a:gd name="connsiteX7" fmla="*/ 3269080 w 5252720"/>
                      <a:gd name="connsiteY7" fmla="*/ 0 h 830997"/>
                      <a:gd name="connsiteX8" fmla="*/ 3812920 w 5252720"/>
                      <a:gd name="connsiteY8" fmla="*/ 0 h 830997"/>
                      <a:gd name="connsiteX9" fmla="*/ 4307320 w 5252720"/>
                      <a:gd name="connsiteY9" fmla="*/ 0 h 830997"/>
                      <a:gd name="connsiteX10" fmla="*/ 5098361 w 5252720"/>
                      <a:gd name="connsiteY10" fmla="*/ 0 h 830997"/>
                      <a:gd name="connsiteX11" fmla="*/ 5252720 w 5252720"/>
                      <a:gd name="connsiteY11" fmla="*/ 138502 h 830997"/>
                      <a:gd name="connsiteX12" fmla="*/ 5252720 w 5252720"/>
                      <a:gd name="connsiteY12" fmla="*/ 398878 h 830997"/>
                      <a:gd name="connsiteX13" fmla="*/ 5252720 w 5252720"/>
                      <a:gd name="connsiteY13" fmla="*/ 692494 h 830997"/>
                      <a:gd name="connsiteX14" fmla="*/ 5098361 w 5252720"/>
                      <a:gd name="connsiteY14" fmla="*/ 830997 h 830997"/>
                      <a:gd name="connsiteX15" fmla="*/ 4752281 w 5252720"/>
                      <a:gd name="connsiteY15" fmla="*/ 830997 h 830997"/>
                      <a:gd name="connsiteX16" fmla="*/ 4307320 w 5252720"/>
                      <a:gd name="connsiteY16" fmla="*/ 830997 h 830997"/>
                      <a:gd name="connsiteX17" fmla="*/ 3961240 w 5252720"/>
                      <a:gd name="connsiteY17" fmla="*/ 830997 h 830997"/>
                      <a:gd name="connsiteX18" fmla="*/ 3367960 w 5252720"/>
                      <a:gd name="connsiteY18" fmla="*/ 830997 h 830997"/>
                      <a:gd name="connsiteX19" fmla="*/ 2923000 w 5252720"/>
                      <a:gd name="connsiteY19" fmla="*/ 830997 h 830997"/>
                      <a:gd name="connsiteX20" fmla="*/ 2379159 w 5252720"/>
                      <a:gd name="connsiteY20" fmla="*/ 830997 h 830997"/>
                      <a:gd name="connsiteX21" fmla="*/ 1785879 w 5252720"/>
                      <a:gd name="connsiteY21" fmla="*/ 830997 h 830997"/>
                      <a:gd name="connsiteX22" fmla="*/ 1291479 w 5252720"/>
                      <a:gd name="connsiteY22" fmla="*/ 830997 h 830997"/>
                      <a:gd name="connsiteX23" fmla="*/ 698198 w 5252720"/>
                      <a:gd name="connsiteY23" fmla="*/ 830997 h 830997"/>
                      <a:gd name="connsiteX24" fmla="*/ 154358 w 5252720"/>
                      <a:gd name="connsiteY24" fmla="*/ 830997 h 830997"/>
                      <a:gd name="connsiteX25" fmla="*/ 0 w 5252720"/>
                      <a:gd name="connsiteY25" fmla="*/ 692494 h 830997"/>
                      <a:gd name="connsiteX26" fmla="*/ 0 w 5252720"/>
                      <a:gd name="connsiteY26" fmla="*/ 415498 h 830997"/>
                      <a:gd name="connsiteX27" fmla="*/ 0 w 5252720"/>
                      <a:gd name="connsiteY27" fmla="*/ 138502 h 830997"/>
                      <a:gd name="connsiteX0" fmla="*/ 0 w 5252720"/>
                      <a:gd name="connsiteY0" fmla="*/ 138502 h 830997"/>
                      <a:gd name="connsiteX1" fmla="*/ 154358 w 5252720"/>
                      <a:gd name="connsiteY1" fmla="*/ 0 h 830997"/>
                      <a:gd name="connsiteX2" fmla="*/ 648758 w 5252720"/>
                      <a:gd name="connsiteY2" fmla="*/ 0 h 830997"/>
                      <a:gd name="connsiteX3" fmla="*/ 1242038 w 5252720"/>
                      <a:gd name="connsiteY3" fmla="*/ 0 h 830997"/>
                      <a:gd name="connsiteX4" fmla="*/ 1835319 w 5252720"/>
                      <a:gd name="connsiteY4" fmla="*/ 0 h 830997"/>
                      <a:gd name="connsiteX5" fmla="*/ 2181399 w 5252720"/>
                      <a:gd name="connsiteY5" fmla="*/ 0 h 830997"/>
                      <a:gd name="connsiteX6" fmla="*/ 2576919 w 5252720"/>
                      <a:gd name="connsiteY6" fmla="*/ 0 h 830997"/>
                      <a:gd name="connsiteX7" fmla="*/ 3021880 w 5252720"/>
                      <a:gd name="connsiteY7" fmla="*/ 0 h 830997"/>
                      <a:gd name="connsiteX8" fmla="*/ 3466840 w 5252720"/>
                      <a:gd name="connsiteY8" fmla="*/ 0 h 830997"/>
                      <a:gd name="connsiteX9" fmla="*/ 3812920 w 5252720"/>
                      <a:gd name="connsiteY9" fmla="*/ 0 h 830997"/>
                      <a:gd name="connsiteX10" fmla="*/ 4208441 w 5252720"/>
                      <a:gd name="connsiteY10" fmla="*/ 0 h 830997"/>
                      <a:gd name="connsiteX11" fmla="*/ 5098361 w 5252720"/>
                      <a:gd name="connsiteY11" fmla="*/ 0 h 830997"/>
                      <a:gd name="connsiteX12" fmla="*/ 5252720 w 5252720"/>
                      <a:gd name="connsiteY12" fmla="*/ 138502 h 830997"/>
                      <a:gd name="connsiteX13" fmla="*/ 5252720 w 5252720"/>
                      <a:gd name="connsiteY13" fmla="*/ 398878 h 830997"/>
                      <a:gd name="connsiteX14" fmla="*/ 5252720 w 5252720"/>
                      <a:gd name="connsiteY14" fmla="*/ 692494 h 830997"/>
                      <a:gd name="connsiteX15" fmla="*/ 5098361 w 5252720"/>
                      <a:gd name="connsiteY15" fmla="*/ 830997 h 830997"/>
                      <a:gd name="connsiteX16" fmla="*/ 4603961 w 5252720"/>
                      <a:gd name="connsiteY16" fmla="*/ 830997 h 830997"/>
                      <a:gd name="connsiteX17" fmla="*/ 4257881 w 5252720"/>
                      <a:gd name="connsiteY17" fmla="*/ 830997 h 830997"/>
                      <a:gd name="connsiteX18" fmla="*/ 3911801 w 5252720"/>
                      <a:gd name="connsiteY18" fmla="*/ 830997 h 830997"/>
                      <a:gd name="connsiteX19" fmla="*/ 3466840 w 5252720"/>
                      <a:gd name="connsiteY19" fmla="*/ 830997 h 830997"/>
                      <a:gd name="connsiteX20" fmla="*/ 3071320 w 5252720"/>
                      <a:gd name="connsiteY20" fmla="*/ 830997 h 830997"/>
                      <a:gd name="connsiteX21" fmla="*/ 2527480 w 5252720"/>
                      <a:gd name="connsiteY21" fmla="*/ 830997 h 830997"/>
                      <a:gd name="connsiteX22" fmla="*/ 2181399 w 5252720"/>
                      <a:gd name="connsiteY22" fmla="*/ 830997 h 830997"/>
                      <a:gd name="connsiteX23" fmla="*/ 1785879 w 5252720"/>
                      <a:gd name="connsiteY23" fmla="*/ 830997 h 830997"/>
                      <a:gd name="connsiteX24" fmla="*/ 1390359 w 5252720"/>
                      <a:gd name="connsiteY24" fmla="*/ 830997 h 830997"/>
                      <a:gd name="connsiteX25" fmla="*/ 846518 w 5252720"/>
                      <a:gd name="connsiteY25" fmla="*/ 830997 h 830997"/>
                      <a:gd name="connsiteX26" fmla="*/ 154358 w 5252720"/>
                      <a:gd name="connsiteY26" fmla="*/ 830997 h 830997"/>
                      <a:gd name="connsiteX27" fmla="*/ 0 w 5252720"/>
                      <a:gd name="connsiteY27" fmla="*/ 692494 h 830997"/>
                      <a:gd name="connsiteX28" fmla="*/ 0 w 5252720"/>
                      <a:gd name="connsiteY28" fmla="*/ 404418 h 830997"/>
                      <a:gd name="connsiteX29" fmla="*/ 0 w 5252720"/>
                      <a:gd name="connsiteY29" fmla="*/ 138502 h 8309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5252720" h="830997" fill="none" extrusionOk="0">
                        <a:moveTo>
                          <a:pt x="0" y="138502"/>
                        </a:moveTo>
                        <a:cubicBezTo>
                          <a:pt x="-9566" y="63090"/>
                          <a:pt x="59985" y="12540"/>
                          <a:pt x="154358" y="0"/>
                        </a:cubicBezTo>
                        <a:cubicBezTo>
                          <a:pt x="413109" y="-58372"/>
                          <a:pt x="495115" y="20236"/>
                          <a:pt x="747638" y="0"/>
                        </a:cubicBezTo>
                        <a:cubicBezTo>
                          <a:pt x="970898" y="-42622"/>
                          <a:pt x="996671" y="17115"/>
                          <a:pt x="1143158" y="0"/>
                        </a:cubicBezTo>
                        <a:cubicBezTo>
                          <a:pt x="1313920" y="23125"/>
                          <a:pt x="1523596" y="23448"/>
                          <a:pt x="1736439" y="0"/>
                        </a:cubicBezTo>
                        <a:cubicBezTo>
                          <a:pt x="1952428" y="-39769"/>
                          <a:pt x="2031965" y="-13960"/>
                          <a:pt x="2230839" y="0"/>
                        </a:cubicBezTo>
                        <a:cubicBezTo>
                          <a:pt x="2435856" y="-4129"/>
                          <a:pt x="2520448" y="1235"/>
                          <a:pt x="2675800" y="0"/>
                        </a:cubicBezTo>
                        <a:cubicBezTo>
                          <a:pt x="2815496" y="-52531"/>
                          <a:pt x="2996719" y="32145"/>
                          <a:pt x="3269080" y="0"/>
                        </a:cubicBezTo>
                        <a:cubicBezTo>
                          <a:pt x="3488104" y="-38394"/>
                          <a:pt x="3640573" y="17039"/>
                          <a:pt x="3812920" y="0"/>
                        </a:cubicBezTo>
                        <a:cubicBezTo>
                          <a:pt x="3978515" y="-15952"/>
                          <a:pt x="4159413" y="-10977"/>
                          <a:pt x="4307320" y="0"/>
                        </a:cubicBezTo>
                        <a:cubicBezTo>
                          <a:pt x="4502048" y="678"/>
                          <a:pt x="4849208" y="-71058"/>
                          <a:pt x="5098361" y="0"/>
                        </a:cubicBezTo>
                        <a:cubicBezTo>
                          <a:pt x="5176204" y="-11582"/>
                          <a:pt x="5234048" y="67084"/>
                          <a:pt x="5252720" y="138502"/>
                        </a:cubicBezTo>
                        <a:cubicBezTo>
                          <a:pt x="5253033" y="218934"/>
                          <a:pt x="5232158" y="292346"/>
                          <a:pt x="5252720" y="398878"/>
                        </a:cubicBezTo>
                        <a:cubicBezTo>
                          <a:pt x="5276592" y="499837"/>
                          <a:pt x="5254051" y="621873"/>
                          <a:pt x="5252720" y="692494"/>
                        </a:cubicBezTo>
                        <a:cubicBezTo>
                          <a:pt x="5261356" y="793310"/>
                          <a:pt x="5202732" y="837336"/>
                          <a:pt x="5098361" y="830997"/>
                        </a:cubicBezTo>
                        <a:cubicBezTo>
                          <a:pt x="4942435" y="858624"/>
                          <a:pt x="4891318" y="831593"/>
                          <a:pt x="4752281" y="830997"/>
                        </a:cubicBezTo>
                        <a:cubicBezTo>
                          <a:pt x="4634811" y="853639"/>
                          <a:pt x="4445890" y="770259"/>
                          <a:pt x="4307320" y="830997"/>
                        </a:cubicBezTo>
                        <a:cubicBezTo>
                          <a:pt x="4141123" y="861727"/>
                          <a:pt x="4028096" y="810500"/>
                          <a:pt x="3961240" y="830997"/>
                        </a:cubicBezTo>
                        <a:cubicBezTo>
                          <a:pt x="3891207" y="817498"/>
                          <a:pt x="3604865" y="847107"/>
                          <a:pt x="3367960" y="830997"/>
                        </a:cubicBezTo>
                        <a:cubicBezTo>
                          <a:pt x="3110893" y="838734"/>
                          <a:pt x="3097875" y="806658"/>
                          <a:pt x="2923000" y="830997"/>
                        </a:cubicBezTo>
                        <a:cubicBezTo>
                          <a:pt x="2749987" y="850569"/>
                          <a:pt x="2493684" y="802915"/>
                          <a:pt x="2379159" y="830997"/>
                        </a:cubicBezTo>
                        <a:cubicBezTo>
                          <a:pt x="2259103" y="846829"/>
                          <a:pt x="2052255" y="805933"/>
                          <a:pt x="1785879" y="830997"/>
                        </a:cubicBezTo>
                        <a:cubicBezTo>
                          <a:pt x="1522984" y="844274"/>
                          <a:pt x="1489891" y="782630"/>
                          <a:pt x="1291479" y="830997"/>
                        </a:cubicBezTo>
                        <a:cubicBezTo>
                          <a:pt x="1104234" y="879157"/>
                          <a:pt x="912584" y="815703"/>
                          <a:pt x="698198" y="830997"/>
                        </a:cubicBezTo>
                        <a:cubicBezTo>
                          <a:pt x="469692" y="864605"/>
                          <a:pt x="409519" y="781325"/>
                          <a:pt x="154358" y="830997"/>
                        </a:cubicBezTo>
                        <a:cubicBezTo>
                          <a:pt x="77521" y="832573"/>
                          <a:pt x="1979" y="747027"/>
                          <a:pt x="0" y="692494"/>
                        </a:cubicBezTo>
                        <a:cubicBezTo>
                          <a:pt x="-33829" y="630565"/>
                          <a:pt x="12456" y="488520"/>
                          <a:pt x="0" y="415498"/>
                        </a:cubicBezTo>
                        <a:cubicBezTo>
                          <a:pt x="-22263" y="346451"/>
                          <a:pt x="11883" y="194249"/>
                          <a:pt x="0" y="138502"/>
                        </a:cubicBezTo>
                        <a:close/>
                      </a:path>
                      <a:path w="5252720" h="830997" stroke="0" extrusionOk="0">
                        <a:moveTo>
                          <a:pt x="0" y="138502"/>
                        </a:moveTo>
                        <a:cubicBezTo>
                          <a:pt x="9177" y="53644"/>
                          <a:pt x="76635" y="17361"/>
                          <a:pt x="154358" y="0"/>
                        </a:cubicBezTo>
                        <a:cubicBezTo>
                          <a:pt x="294329" y="-20028"/>
                          <a:pt x="420049" y="50189"/>
                          <a:pt x="648758" y="0"/>
                        </a:cubicBezTo>
                        <a:cubicBezTo>
                          <a:pt x="850439" y="-53950"/>
                          <a:pt x="1012678" y="20819"/>
                          <a:pt x="1242038" y="0"/>
                        </a:cubicBezTo>
                        <a:cubicBezTo>
                          <a:pt x="1506066" y="-70476"/>
                          <a:pt x="1690558" y="32366"/>
                          <a:pt x="1835319" y="0"/>
                        </a:cubicBezTo>
                        <a:cubicBezTo>
                          <a:pt x="2001263" y="-60608"/>
                          <a:pt x="2097858" y="25019"/>
                          <a:pt x="2181399" y="0"/>
                        </a:cubicBezTo>
                        <a:cubicBezTo>
                          <a:pt x="2260623" y="-31759"/>
                          <a:pt x="2471633" y="27103"/>
                          <a:pt x="2576919" y="0"/>
                        </a:cubicBezTo>
                        <a:cubicBezTo>
                          <a:pt x="2671261" y="-52556"/>
                          <a:pt x="2868640" y="29492"/>
                          <a:pt x="3021880" y="0"/>
                        </a:cubicBezTo>
                        <a:cubicBezTo>
                          <a:pt x="3140951" y="-11814"/>
                          <a:pt x="3241574" y="34384"/>
                          <a:pt x="3466840" y="0"/>
                        </a:cubicBezTo>
                        <a:cubicBezTo>
                          <a:pt x="3686792" y="-24950"/>
                          <a:pt x="3656168" y="6790"/>
                          <a:pt x="3812920" y="0"/>
                        </a:cubicBezTo>
                        <a:cubicBezTo>
                          <a:pt x="3982101" y="-33790"/>
                          <a:pt x="4042442" y="2288"/>
                          <a:pt x="4208441" y="0"/>
                        </a:cubicBezTo>
                        <a:cubicBezTo>
                          <a:pt x="4321378" y="-33548"/>
                          <a:pt x="4782730" y="64387"/>
                          <a:pt x="5098361" y="0"/>
                        </a:cubicBezTo>
                        <a:cubicBezTo>
                          <a:pt x="5168563" y="5432"/>
                          <a:pt x="5225290" y="66293"/>
                          <a:pt x="5252720" y="138502"/>
                        </a:cubicBezTo>
                        <a:cubicBezTo>
                          <a:pt x="5252769" y="231104"/>
                          <a:pt x="5236081" y="315840"/>
                          <a:pt x="5252720" y="398878"/>
                        </a:cubicBezTo>
                        <a:cubicBezTo>
                          <a:pt x="5244469" y="477404"/>
                          <a:pt x="5214800" y="550841"/>
                          <a:pt x="5252720" y="692494"/>
                        </a:cubicBezTo>
                        <a:cubicBezTo>
                          <a:pt x="5235065" y="767615"/>
                          <a:pt x="5183796" y="821860"/>
                          <a:pt x="5098361" y="830997"/>
                        </a:cubicBezTo>
                        <a:cubicBezTo>
                          <a:pt x="4971745" y="878631"/>
                          <a:pt x="4799184" y="811676"/>
                          <a:pt x="4603961" y="830997"/>
                        </a:cubicBezTo>
                        <a:cubicBezTo>
                          <a:pt x="4457856" y="849681"/>
                          <a:pt x="4338107" y="823704"/>
                          <a:pt x="4257881" y="830997"/>
                        </a:cubicBezTo>
                        <a:cubicBezTo>
                          <a:pt x="4190408" y="858273"/>
                          <a:pt x="4101037" y="814182"/>
                          <a:pt x="3911801" y="830997"/>
                        </a:cubicBezTo>
                        <a:cubicBezTo>
                          <a:pt x="3761010" y="869421"/>
                          <a:pt x="3649111" y="812632"/>
                          <a:pt x="3466840" y="830997"/>
                        </a:cubicBezTo>
                        <a:cubicBezTo>
                          <a:pt x="3264768" y="849970"/>
                          <a:pt x="3275943" y="812548"/>
                          <a:pt x="3071320" y="830997"/>
                        </a:cubicBezTo>
                        <a:cubicBezTo>
                          <a:pt x="2885594" y="863957"/>
                          <a:pt x="2746650" y="793971"/>
                          <a:pt x="2527480" y="830997"/>
                        </a:cubicBezTo>
                        <a:cubicBezTo>
                          <a:pt x="2291938" y="863771"/>
                          <a:pt x="2284336" y="811380"/>
                          <a:pt x="2181399" y="830997"/>
                        </a:cubicBezTo>
                        <a:cubicBezTo>
                          <a:pt x="2072765" y="821417"/>
                          <a:pt x="1913861" y="804051"/>
                          <a:pt x="1785879" y="830997"/>
                        </a:cubicBezTo>
                        <a:cubicBezTo>
                          <a:pt x="1672298" y="876661"/>
                          <a:pt x="1544680" y="790305"/>
                          <a:pt x="1390359" y="830997"/>
                        </a:cubicBezTo>
                        <a:cubicBezTo>
                          <a:pt x="1256475" y="885814"/>
                          <a:pt x="986168" y="767430"/>
                          <a:pt x="846518" y="830997"/>
                        </a:cubicBezTo>
                        <a:cubicBezTo>
                          <a:pt x="701841" y="884300"/>
                          <a:pt x="448475" y="826922"/>
                          <a:pt x="154358" y="830997"/>
                        </a:cubicBezTo>
                        <a:cubicBezTo>
                          <a:pt x="78879" y="803108"/>
                          <a:pt x="3298" y="791057"/>
                          <a:pt x="0" y="692494"/>
                        </a:cubicBezTo>
                        <a:cubicBezTo>
                          <a:pt x="-44545" y="616050"/>
                          <a:pt x="42065" y="518161"/>
                          <a:pt x="0" y="404418"/>
                        </a:cubicBezTo>
                        <a:cubicBezTo>
                          <a:pt x="-44379" y="304819"/>
                          <a:pt x="16110" y="236017"/>
                          <a:pt x="0" y="138502"/>
                        </a:cubicBezTo>
                        <a:close/>
                      </a:path>
                      <a:path w="5252720" h="830997" fill="none" stroke="0" extrusionOk="0">
                        <a:moveTo>
                          <a:pt x="0" y="138502"/>
                        </a:moveTo>
                        <a:cubicBezTo>
                          <a:pt x="12836" y="72790"/>
                          <a:pt x="63971" y="14076"/>
                          <a:pt x="154358" y="0"/>
                        </a:cubicBezTo>
                        <a:cubicBezTo>
                          <a:pt x="415310" y="-45590"/>
                          <a:pt x="503291" y="30772"/>
                          <a:pt x="747638" y="0"/>
                        </a:cubicBezTo>
                        <a:cubicBezTo>
                          <a:pt x="992014" y="-50286"/>
                          <a:pt x="1024040" y="12182"/>
                          <a:pt x="1143158" y="0"/>
                        </a:cubicBezTo>
                        <a:cubicBezTo>
                          <a:pt x="1275795" y="-24097"/>
                          <a:pt x="1526325" y="33238"/>
                          <a:pt x="1736439" y="0"/>
                        </a:cubicBezTo>
                        <a:cubicBezTo>
                          <a:pt x="1924476" y="-34037"/>
                          <a:pt x="2019590" y="13250"/>
                          <a:pt x="2230839" y="0"/>
                        </a:cubicBezTo>
                        <a:cubicBezTo>
                          <a:pt x="2435327" y="-4983"/>
                          <a:pt x="2514350" y="15753"/>
                          <a:pt x="2675800" y="0"/>
                        </a:cubicBezTo>
                        <a:cubicBezTo>
                          <a:pt x="2849697" y="-36095"/>
                          <a:pt x="2988645" y="46306"/>
                          <a:pt x="3269080" y="0"/>
                        </a:cubicBezTo>
                        <a:cubicBezTo>
                          <a:pt x="3489658" y="-39366"/>
                          <a:pt x="3676784" y="18570"/>
                          <a:pt x="3812920" y="0"/>
                        </a:cubicBezTo>
                        <a:cubicBezTo>
                          <a:pt x="3984186" y="-28640"/>
                          <a:pt x="4171862" y="-11188"/>
                          <a:pt x="4307320" y="0"/>
                        </a:cubicBezTo>
                        <a:cubicBezTo>
                          <a:pt x="4436661" y="11478"/>
                          <a:pt x="4804806" y="-7147"/>
                          <a:pt x="5098361" y="0"/>
                        </a:cubicBezTo>
                        <a:cubicBezTo>
                          <a:pt x="5182316" y="-11332"/>
                          <a:pt x="5246302" y="78450"/>
                          <a:pt x="5252720" y="138502"/>
                        </a:cubicBezTo>
                        <a:cubicBezTo>
                          <a:pt x="5256041" y="204030"/>
                          <a:pt x="5220027" y="283103"/>
                          <a:pt x="5252720" y="398878"/>
                        </a:cubicBezTo>
                        <a:cubicBezTo>
                          <a:pt x="5279044" y="501829"/>
                          <a:pt x="5247798" y="599907"/>
                          <a:pt x="5252720" y="692494"/>
                        </a:cubicBezTo>
                        <a:cubicBezTo>
                          <a:pt x="5275822" y="781422"/>
                          <a:pt x="5178720" y="823518"/>
                          <a:pt x="5098361" y="830997"/>
                        </a:cubicBezTo>
                        <a:cubicBezTo>
                          <a:pt x="4943085" y="879595"/>
                          <a:pt x="4867024" y="807020"/>
                          <a:pt x="4752281" y="830997"/>
                        </a:cubicBezTo>
                        <a:cubicBezTo>
                          <a:pt x="4599727" y="852423"/>
                          <a:pt x="4507699" y="818613"/>
                          <a:pt x="4307320" y="830997"/>
                        </a:cubicBezTo>
                        <a:cubicBezTo>
                          <a:pt x="4120862" y="854068"/>
                          <a:pt x="4063897" y="827239"/>
                          <a:pt x="3961240" y="830997"/>
                        </a:cubicBezTo>
                        <a:cubicBezTo>
                          <a:pt x="3866910" y="876127"/>
                          <a:pt x="3632630" y="801080"/>
                          <a:pt x="3367960" y="830997"/>
                        </a:cubicBezTo>
                        <a:cubicBezTo>
                          <a:pt x="3110886" y="842665"/>
                          <a:pt x="3096551" y="810748"/>
                          <a:pt x="2923000" y="830997"/>
                        </a:cubicBezTo>
                        <a:cubicBezTo>
                          <a:pt x="2721466" y="859654"/>
                          <a:pt x="2503822" y="801887"/>
                          <a:pt x="2379159" y="830997"/>
                        </a:cubicBezTo>
                        <a:cubicBezTo>
                          <a:pt x="2266152" y="873547"/>
                          <a:pt x="2040157" y="864910"/>
                          <a:pt x="1785879" y="830997"/>
                        </a:cubicBezTo>
                        <a:cubicBezTo>
                          <a:pt x="1514242" y="845033"/>
                          <a:pt x="1495982" y="770550"/>
                          <a:pt x="1291479" y="830997"/>
                        </a:cubicBezTo>
                        <a:cubicBezTo>
                          <a:pt x="1128203" y="857856"/>
                          <a:pt x="932527" y="759867"/>
                          <a:pt x="698198" y="830997"/>
                        </a:cubicBezTo>
                        <a:cubicBezTo>
                          <a:pt x="433501" y="878827"/>
                          <a:pt x="390343" y="784820"/>
                          <a:pt x="154358" y="830997"/>
                        </a:cubicBezTo>
                        <a:cubicBezTo>
                          <a:pt x="59804" y="842413"/>
                          <a:pt x="-19975" y="755494"/>
                          <a:pt x="0" y="692494"/>
                        </a:cubicBezTo>
                        <a:cubicBezTo>
                          <a:pt x="-11904" y="631523"/>
                          <a:pt x="28472" y="486079"/>
                          <a:pt x="0" y="415498"/>
                        </a:cubicBezTo>
                        <a:cubicBezTo>
                          <a:pt x="-11743" y="348282"/>
                          <a:pt x="14116" y="198548"/>
                          <a:pt x="0" y="13850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phẩm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Nam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XX.</a:t>
            </a:r>
          </a:p>
        </p:txBody>
      </p:sp>
    </p:spTree>
    <p:extLst>
      <p:ext uri="{BB962C8B-B14F-4D97-AF65-F5344CB8AC3E}">
        <p14:creationId xmlns:p14="http://schemas.microsoft.com/office/powerpoint/2010/main" val="2908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41CD-ACBC-19F6-3C15-EE6F602F6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1221A-770E-75CD-D848-7D448BA8B9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267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7EA5D80-8B49-E5A8-B576-6630A6D8DC10}"/>
              </a:ext>
            </a:extLst>
          </p:cNvPr>
          <p:cNvGrpSpPr/>
          <p:nvPr/>
        </p:nvGrpSpPr>
        <p:grpSpPr>
          <a:xfrm>
            <a:off x="597279" y="-91440"/>
            <a:ext cx="11482961" cy="1440723"/>
            <a:chOff x="515999" y="0"/>
            <a:chExt cx="11482961" cy="1113104"/>
          </a:xfrm>
        </p:grpSpPr>
        <p:sp>
          <p:nvSpPr>
            <p:cNvPr id="3" name="Rectangle: Rounded Corners 16">
              <a:extLst>
                <a:ext uri="{FF2B5EF4-FFF2-40B4-BE49-F238E27FC236}">
                  <a16:creationId xmlns:a16="http://schemas.microsoft.com/office/drawing/2014/main" id="{82B0932F-C00E-F57B-FED8-9152D92D627A}"/>
                </a:ext>
              </a:extLst>
            </p:cNvPr>
            <p:cNvSpPr/>
            <p:nvPr/>
          </p:nvSpPr>
          <p:spPr>
            <a:xfrm>
              <a:off x="652586" y="458999"/>
              <a:ext cx="11346374" cy="574473"/>
            </a:xfrm>
            <a:custGeom>
              <a:avLst/>
              <a:gdLst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  <a:gd name="connsiteX0" fmla="*/ 0 w 11346374"/>
                <a:gd name="connsiteY0" fmla="*/ 82941 h 574473"/>
                <a:gd name="connsiteX1" fmla="*/ 225357 w 11346374"/>
                <a:gd name="connsiteY1" fmla="*/ 0 h 574473"/>
                <a:gd name="connsiteX2" fmla="*/ 11121016 w 11346374"/>
                <a:gd name="connsiteY2" fmla="*/ 0 h 574473"/>
                <a:gd name="connsiteX3" fmla="*/ 11346374 w 11346374"/>
                <a:gd name="connsiteY3" fmla="*/ 82941 h 574473"/>
                <a:gd name="connsiteX4" fmla="*/ 11346374 w 11346374"/>
                <a:gd name="connsiteY4" fmla="*/ 491530 h 574473"/>
                <a:gd name="connsiteX5" fmla="*/ 11121016 w 11346374"/>
                <a:gd name="connsiteY5" fmla="*/ 574473 h 574473"/>
                <a:gd name="connsiteX6" fmla="*/ 225357 w 11346374"/>
                <a:gd name="connsiteY6" fmla="*/ 574473 h 574473"/>
                <a:gd name="connsiteX7" fmla="*/ 0 w 11346374"/>
                <a:gd name="connsiteY7" fmla="*/ 491530 h 574473"/>
                <a:gd name="connsiteX8" fmla="*/ 0 w 11346374"/>
                <a:gd name="connsiteY8" fmla="*/ 82941 h 574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46374" h="574473" fill="none" extrusionOk="0">
                  <a:moveTo>
                    <a:pt x="0" y="82941"/>
                  </a:moveTo>
                  <a:cubicBezTo>
                    <a:pt x="-29472" y="9113"/>
                    <a:pt x="55299" y="10301"/>
                    <a:pt x="225357" y="0"/>
                  </a:cubicBezTo>
                  <a:cubicBezTo>
                    <a:pt x="2309459" y="-92351"/>
                    <a:pt x="5940706" y="104030"/>
                    <a:pt x="11121016" y="0"/>
                  </a:cubicBezTo>
                  <a:cubicBezTo>
                    <a:pt x="11237130" y="5353"/>
                    <a:pt x="11360616" y="22043"/>
                    <a:pt x="11346374" y="82941"/>
                  </a:cubicBezTo>
                  <a:cubicBezTo>
                    <a:pt x="11318904" y="257351"/>
                    <a:pt x="11299960" y="400399"/>
                    <a:pt x="11346374" y="491530"/>
                  </a:cubicBezTo>
                  <a:cubicBezTo>
                    <a:pt x="11343822" y="562605"/>
                    <a:pt x="11218660" y="548352"/>
                    <a:pt x="11121016" y="574473"/>
                  </a:cubicBezTo>
                  <a:cubicBezTo>
                    <a:pt x="6178653" y="1059746"/>
                    <a:pt x="3182368" y="959938"/>
                    <a:pt x="225357" y="574473"/>
                  </a:cubicBezTo>
                  <a:cubicBezTo>
                    <a:pt x="102307" y="559675"/>
                    <a:pt x="11002" y="548660"/>
                    <a:pt x="0" y="491530"/>
                  </a:cubicBezTo>
                  <a:cubicBezTo>
                    <a:pt x="72141" y="447959"/>
                    <a:pt x="-86502" y="185977"/>
                    <a:pt x="0" y="82941"/>
                  </a:cubicBezTo>
                  <a:close/>
                </a:path>
                <a:path w="11346374" h="574473" stroke="0" extrusionOk="0">
                  <a:moveTo>
                    <a:pt x="0" y="82941"/>
                  </a:moveTo>
                  <a:cubicBezTo>
                    <a:pt x="11058" y="68379"/>
                    <a:pt x="86956" y="10623"/>
                    <a:pt x="225357" y="0"/>
                  </a:cubicBezTo>
                  <a:cubicBezTo>
                    <a:pt x="2661247" y="-1252148"/>
                    <a:pt x="7460878" y="-725370"/>
                    <a:pt x="11121016" y="0"/>
                  </a:cubicBezTo>
                  <a:cubicBezTo>
                    <a:pt x="11229326" y="9300"/>
                    <a:pt x="11365287" y="32391"/>
                    <a:pt x="11346374" y="82941"/>
                  </a:cubicBezTo>
                  <a:cubicBezTo>
                    <a:pt x="11341389" y="301120"/>
                    <a:pt x="11215326" y="426058"/>
                    <a:pt x="11346374" y="491530"/>
                  </a:cubicBezTo>
                  <a:cubicBezTo>
                    <a:pt x="11339206" y="555269"/>
                    <a:pt x="11241264" y="583757"/>
                    <a:pt x="11121016" y="574473"/>
                  </a:cubicBezTo>
                  <a:cubicBezTo>
                    <a:pt x="5631189" y="422697"/>
                    <a:pt x="3542783" y="453220"/>
                    <a:pt x="225357" y="574473"/>
                  </a:cubicBezTo>
                  <a:cubicBezTo>
                    <a:pt x="99441" y="588181"/>
                    <a:pt x="9909" y="548977"/>
                    <a:pt x="0" y="491530"/>
                  </a:cubicBezTo>
                  <a:cubicBezTo>
                    <a:pt x="-71198" y="341530"/>
                    <a:pt x="-24152" y="25907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6914" y="38085"/>
                    <a:pt x="65519" y="-16298"/>
                    <a:pt x="225357" y="0"/>
                  </a:cubicBezTo>
                  <a:cubicBezTo>
                    <a:pt x="5742539" y="-63479"/>
                    <a:pt x="9739350" y="165847"/>
                    <a:pt x="11121016" y="0"/>
                  </a:cubicBezTo>
                  <a:cubicBezTo>
                    <a:pt x="11234148" y="5033"/>
                    <a:pt x="11352709" y="28667"/>
                    <a:pt x="11346374" y="82941"/>
                  </a:cubicBezTo>
                  <a:cubicBezTo>
                    <a:pt x="11332286" y="248823"/>
                    <a:pt x="11319463" y="394986"/>
                    <a:pt x="11346374" y="491530"/>
                  </a:cubicBezTo>
                  <a:cubicBezTo>
                    <a:pt x="11341518" y="545955"/>
                    <a:pt x="11228989" y="579991"/>
                    <a:pt x="11121016" y="574473"/>
                  </a:cubicBezTo>
                  <a:cubicBezTo>
                    <a:pt x="6390625" y="708538"/>
                    <a:pt x="2996899" y="817021"/>
                    <a:pt x="225357" y="574473"/>
                  </a:cubicBezTo>
                  <a:cubicBezTo>
                    <a:pt x="98356" y="569096"/>
                    <a:pt x="8456" y="545807"/>
                    <a:pt x="0" y="491530"/>
                  </a:cubicBezTo>
                  <a:cubicBezTo>
                    <a:pt x="86302" y="417640"/>
                    <a:pt x="-67759" y="172518"/>
                    <a:pt x="0" y="82941"/>
                  </a:cubicBezTo>
                  <a:close/>
                </a:path>
                <a:path w="11346374" h="574473" fill="none" stroke="0" extrusionOk="0">
                  <a:moveTo>
                    <a:pt x="0" y="82941"/>
                  </a:moveTo>
                  <a:cubicBezTo>
                    <a:pt x="-20943" y="25939"/>
                    <a:pt x="66761" y="-4681"/>
                    <a:pt x="225357" y="0"/>
                  </a:cubicBezTo>
                  <a:cubicBezTo>
                    <a:pt x="3664180" y="-168373"/>
                    <a:pt x="7875403" y="-141978"/>
                    <a:pt x="11121016" y="0"/>
                  </a:cubicBezTo>
                  <a:cubicBezTo>
                    <a:pt x="11234243" y="8681"/>
                    <a:pt x="11360200" y="26746"/>
                    <a:pt x="11346374" y="82941"/>
                  </a:cubicBezTo>
                  <a:cubicBezTo>
                    <a:pt x="11329652" y="251421"/>
                    <a:pt x="11293576" y="413470"/>
                    <a:pt x="11346374" y="491530"/>
                  </a:cubicBezTo>
                  <a:cubicBezTo>
                    <a:pt x="11343411" y="555175"/>
                    <a:pt x="11241193" y="570069"/>
                    <a:pt x="11121016" y="574473"/>
                  </a:cubicBezTo>
                  <a:cubicBezTo>
                    <a:pt x="6277466" y="736847"/>
                    <a:pt x="2827389" y="950560"/>
                    <a:pt x="225357" y="574473"/>
                  </a:cubicBezTo>
                  <a:cubicBezTo>
                    <a:pt x="98478" y="571090"/>
                    <a:pt x="14468" y="552480"/>
                    <a:pt x="0" y="491530"/>
                  </a:cubicBezTo>
                  <a:cubicBezTo>
                    <a:pt x="86440" y="427972"/>
                    <a:pt x="-79259" y="173287"/>
                    <a:pt x="0" y="82941"/>
                  </a:cubicBezTo>
                  <a:close/>
                </a:path>
              </a:pathLst>
            </a:custGeom>
            <a:solidFill>
              <a:srgbClr val="F3E985"/>
            </a:solidFill>
            <a:ln>
              <a:solidFill>
                <a:schemeClr val="bg1"/>
              </a:solidFill>
              <a:extLst>
                <a:ext uri="{C807C97D-BFC1-408E-A445-0C87EB9F89A2}">
                  <ask:lineSketchStyleProps xmlns:ask="http://schemas.microsoft.com/office/drawing/2018/sketchyshapes" sd="1226581119">
                    <a:custGeom>
                      <a:avLst/>
                      <a:gdLst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  <a:gd name="connsiteX0" fmla="*/ 0 w 11346374"/>
                        <a:gd name="connsiteY0" fmla="*/ 107354 h 743557"/>
                        <a:gd name="connsiteX1" fmla="*/ 225357 w 11346374"/>
                        <a:gd name="connsiteY1" fmla="*/ 0 h 743557"/>
                        <a:gd name="connsiteX2" fmla="*/ 11121016 w 11346374"/>
                        <a:gd name="connsiteY2" fmla="*/ 0 h 743557"/>
                        <a:gd name="connsiteX3" fmla="*/ 11346374 w 11346374"/>
                        <a:gd name="connsiteY3" fmla="*/ 107354 h 743557"/>
                        <a:gd name="connsiteX4" fmla="*/ 11346374 w 11346374"/>
                        <a:gd name="connsiteY4" fmla="*/ 636202 h 743557"/>
                        <a:gd name="connsiteX5" fmla="*/ 11121016 w 11346374"/>
                        <a:gd name="connsiteY5" fmla="*/ 743557 h 743557"/>
                        <a:gd name="connsiteX6" fmla="*/ 225357 w 11346374"/>
                        <a:gd name="connsiteY6" fmla="*/ 743557 h 743557"/>
                        <a:gd name="connsiteX7" fmla="*/ 0 w 11346374"/>
                        <a:gd name="connsiteY7" fmla="*/ 636202 h 743557"/>
                        <a:gd name="connsiteX8" fmla="*/ 0 w 11346374"/>
                        <a:gd name="connsiteY8" fmla="*/ 107354 h 7435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346374" h="743557" fill="none" extrusionOk="0">
                          <a:moveTo>
                            <a:pt x="0" y="107354"/>
                          </a:moveTo>
                          <a:cubicBezTo>
                            <a:pt x="-22176" y="25165"/>
                            <a:pt x="72672" y="5672"/>
                            <a:pt x="225357" y="0"/>
                          </a:cubicBezTo>
                          <a:cubicBezTo>
                            <a:pt x="5741171" y="-41211"/>
                            <a:pt x="9754228" y="8579"/>
                            <a:pt x="11121016" y="0"/>
                          </a:cubicBezTo>
                          <a:cubicBezTo>
                            <a:pt x="11237885" y="5787"/>
                            <a:pt x="11357611" y="36360"/>
                            <a:pt x="11346374" y="107354"/>
                          </a:cubicBezTo>
                          <a:cubicBezTo>
                            <a:pt x="11323684" y="318686"/>
                            <a:pt x="11300767" y="515997"/>
                            <a:pt x="11346374" y="636202"/>
                          </a:cubicBezTo>
                          <a:cubicBezTo>
                            <a:pt x="11344424" y="716588"/>
                            <a:pt x="11227882" y="727704"/>
                            <a:pt x="11121016" y="743557"/>
                          </a:cubicBezTo>
                          <a:cubicBezTo>
                            <a:pt x="6203852" y="1020459"/>
                            <a:pt x="3183973" y="833950"/>
                            <a:pt x="225357" y="743557"/>
                          </a:cubicBezTo>
                          <a:cubicBezTo>
                            <a:pt x="101967" y="732990"/>
                            <a:pt x="8720" y="704538"/>
                            <a:pt x="0" y="636202"/>
                          </a:cubicBezTo>
                          <a:cubicBezTo>
                            <a:pt x="69386" y="546924"/>
                            <a:pt x="-84146" y="239984"/>
                            <a:pt x="0" y="107354"/>
                          </a:cubicBezTo>
                          <a:close/>
                        </a:path>
                        <a:path w="11346374" h="743557" stroke="0" extrusionOk="0">
                          <a:moveTo>
                            <a:pt x="0" y="107354"/>
                          </a:moveTo>
                          <a:cubicBezTo>
                            <a:pt x="6420" y="68812"/>
                            <a:pt x="87677" y="2473"/>
                            <a:pt x="225357" y="0"/>
                          </a:cubicBezTo>
                          <a:cubicBezTo>
                            <a:pt x="2799945" y="-781474"/>
                            <a:pt x="7079804" y="-567144"/>
                            <a:pt x="11121016" y="0"/>
                          </a:cubicBezTo>
                          <a:cubicBezTo>
                            <a:pt x="11235501" y="6413"/>
                            <a:pt x="11360154" y="44113"/>
                            <a:pt x="11346374" y="107354"/>
                          </a:cubicBezTo>
                          <a:cubicBezTo>
                            <a:pt x="11323096" y="375555"/>
                            <a:pt x="11236618" y="554879"/>
                            <a:pt x="11346374" y="636202"/>
                          </a:cubicBezTo>
                          <a:cubicBezTo>
                            <a:pt x="11337961" y="712166"/>
                            <a:pt x="11254564" y="748511"/>
                            <a:pt x="11121016" y="743557"/>
                          </a:cubicBezTo>
                          <a:cubicBezTo>
                            <a:pt x="5695600" y="633218"/>
                            <a:pt x="3567716" y="654293"/>
                            <a:pt x="225357" y="743557"/>
                          </a:cubicBezTo>
                          <a:cubicBezTo>
                            <a:pt x="91499" y="753870"/>
                            <a:pt x="7671" y="705831"/>
                            <a:pt x="0" y="636202"/>
                          </a:cubicBezTo>
                          <a:cubicBezTo>
                            <a:pt x="-59638" y="457631"/>
                            <a:pt x="-26286" y="333729"/>
                            <a:pt x="0" y="107354"/>
                          </a:cubicBezTo>
                          <a:close/>
                        </a:path>
                        <a:path w="11346374" h="743557" fill="none" stroke="0" extrusionOk="0">
                          <a:moveTo>
                            <a:pt x="0" y="107354"/>
                          </a:moveTo>
                          <a:cubicBezTo>
                            <a:pt x="-9414" y="51145"/>
                            <a:pt x="73599" y="-4379"/>
                            <a:pt x="225357" y="0"/>
                          </a:cubicBezTo>
                          <a:cubicBezTo>
                            <a:pt x="5604882" y="-88754"/>
                            <a:pt x="9857525" y="169528"/>
                            <a:pt x="11121016" y="0"/>
                          </a:cubicBezTo>
                          <a:cubicBezTo>
                            <a:pt x="11235133" y="8935"/>
                            <a:pt x="11361953" y="35422"/>
                            <a:pt x="11346374" y="107354"/>
                          </a:cubicBezTo>
                          <a:cubicBezTo>
                            <a:pt x="11330329" y="322170"/>
                            <a:pt x="11306309" y="503649"/>
                            <a:pt x="11346374" y="636202"/>
                          </a:cubicBezTo>
                          <a:cubicBezTo>
                            <a:pt x="11340366" y="710282"/>
                            <a:pt x="11244258" y="741123"/>
                            <a:pt x="11121016" y="743557"/>
                          </a:cubicBezTo>
                          <a:cubicBezTo>
                            <a:pt x="6586712" y="328074"/>
                            <a:pt x="3099590" y="805054"/>
                            <a:pt x="225357" y="743557"/>
                          </a:cubicBezTo>
                          <a:cubicBezTo>
                            <a:pt x="99070" y="738000"/>
                            <a:pt x="8790" y="704078"/>
                            <a:pt x="0" y="636202"/>
                          </a:cubicBezTo>
                          <a:cubicBezTo>
                            <a:pt x="80862" y="528856"/>
                            <a:pt x="-69611" y="223376"/>
                            <a:pt x="0" y="107354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9AA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908EEBA-7C5D-5E1A-089B-71EF258EAA5E}"/>
                </a:ext>
              </a:extLst>
            </p:cNvPr>
            <p:cNvSpPr txBox="1"/>
            <p:nvPr/>
          </p:nvSpPr>
          <p:spPr>
            <a:xfrm>
              <a:off x="1877908" y="185729"/>
              <a:ext cx="9623211" cy="927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 ra các từ nối được dùng thành cặp trong những câu dưới đây:</a:t>
              </a:r>
              <a:endParaRPr kumimoji="0" lang="en-US" sz="3600" b="0" i="0" u="none" strike="noStrike" kern="1200" cap="none" spc="0" normalizeH="0" baseline="0" noProof="0" dirty="0">
                <a:ln w="0"/>
                <a:solidFill>
                  <a:srgbClr val="4C771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endParaRPr>
            </a:p>
          </p:txBody>
        </p:sp>
        <p:pic>
          <p:nvPicPr>
            <p:cNvPr id="8" name="Picture 7" descr="A snail on a leaf&#10;&#10;Description automatically generated with low confidence">
              <a:extLst>
                <a:ext uri="{FF2B5EF4-FFF2-40B4-BE49-F238E27FC236}">
                  <a16:creationId xmlns:a16="http://schemas.microsoft.com/office/drawing/2014/main" id="{C4A0B6DC-5541-1C80-0777-D7B82CBA90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0" t="27737" r="-1"/>
            <a:stretch/>
          </p:blipFill>
          <p:spPr>
            <a:xfrm flipH="1">
              <a:off x="515999" y="0"/>
              <a:ext cx="1402550" cy="104400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F26318F-3589-C422-8C1B-355B09979CDF}"/>
              </a:ext>
            </a:extLst>
          </p:cNvPr>
          <p:cNvSpPr txBox="1"/>
          <p:nvPr/>
        </p:nvSpPr>
        <p:spPr>
          <a:xfrm>
            <a:off x="914400" y="1778000"/>
            <a:ext cx="106273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Vì những bức tranh của Bùi Xuân Phái mang hồn cốt của phố cổ Hà Nội nên tranh của ông được gọi là “Phố Phái".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Mặc dù phim hoạt hình thường hướng tới đối tượng trẻ em, nhưng nhiều người lớn vẫn rất yêu thích loại phim này.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Dân ca quan họ không những là niềm tự hào của người dân Kinh Bắc mà còn là niềm tự hào của cả dân tộc Việt Nam.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d. Nếu bạn thực sự yêu thích ba lê thì bạn nên theo học từ khi còn nhỏ.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3992880" y="731142"/>
            <a:ext cx="173970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>
            <a:cxnSpLocks/>
          </p:cNvCxnSpPr>
          <p:nvPr/>
        </p:nvCxnSpPr>
        <p:spPr>
          <a:xfrm>
            <a:off x="8549054" y="739934"/>
            <a:ext cx="1431973" cy="91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52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edclothes&#10;&#10;Description automatically generated">
            <a:extLst>
              <a:ext uri="{FF2B5EF4-FFF2-40B4-BE49-F238E27FC236}">
                <a16:creationId xmlns:a16="http://schemas.microsoft.com/office/drawing/2014/main" id="{A181486F-3C9C-9271-FFF4-5500BEF6BD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" r="99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80E4C05-6D5E-2761-542F-E6BA24A9533D}"/>
              </a:ext>
            </a:extLst>
          </p:cNvPr>
          <p:cNvSpPr/>
          <p:nvPr/>
        </p:nvSpPr>
        <p:spPr>
          <a:xfrm>
            <a:off x="426720" y="264160"/>
            <a:ext cx="11470640" cy="6309360"/>
          </a:xfrm>
          <a:custGeom>
            <a:avLst/>
            <a:gdLst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772575 w 11470640"/>
              <a:gd name="connsiteY2" fmla="*/ 0 h 6309360"/>
              <a:gd name="connsiteX3" fmla="*/ 1342071 w 11470640"/>
              <a:gd name="connsiteY3" fmla="*/ 0 h 6309360"/>
              <a:gd name="connsiteX4" fmla="*/ 2236991 w 11470640"/>
              <a:gd name="connsiteY4" fmla="*/ 0 h 6309360"/>
              <a:gd name="connsiteX5" fmla="*/ 3023437 w 11470640"/>
              <a:gd name="connsiteY5" fmla="*/ 0 h 6309360"/>
              <a:gd name="connsiteX6" fmla="*/ 3918359 w 11470640"/>
              <a:gd name="connsiteY6" fmla="*/ 0 h 6309360"/>
              <a:gd name="connsiteX7" fmla="*/ 4379379 w 11470640"/>
              <a:gd name="connsiteY7" fmla="*/ 0 h 6309360"/>
              <a:gd name="connsiteX8" fmla="*/ 4948874 w 11470640"/>
              <a:gd name="connsiteY8" fmla="*/ 0 h 6309360"/>
              <a:gd name="connsiteX9" fmla="*/ 5735320 w 11470640"/>
              <a:gd name="connsiteY9" fmla="*/ 0 h 6309360"/>
              <a:gd name="connsiteX10" fmla="*/ 6087864 w 11470640"/>
              <a:gd name="connsiteY10" fmla="*/ 0 h 6309360"/>
              <a:gd name="connsiteX11" fmla="*/ 6548884 w 11470640"/>
              <a:gd name="connsiteY11" fmla="*/ 0 h 6309360"/>
              <a:gd name="connsiteX12" fmla="*/ 7443806 w 11470640"/>
              <a:gd name="connsiteY12" fmla="*/ 0 h 6309360"/>
              <a:gd name="connsiteX13" fmla="*/ 7796350 w 11470640"/>
              <a:gd name="connsiteY13" fmla="*/ 0 h 6309360"/>
              <a:gd name="connsiteX14" fmla="*/ 8474320 w 11470640"/>
              <a:gd name="connsiteY14" fmla="*/ 0 h 6309360"/>
              <a:gd name="connsiteX15" fmla="*/ 8935340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1086798 h 6309360"/>
              <a:gd name="connsiteX20" fmla="*/ 11470640 w 11470640"/>
              <a:gd name="connsiteY20" fmla="*/ 1738323 h 6309360"/>
              <a:gd name="connsiteX21" fmla="*/ 11470640 w 11470640"/>
              <a:gd name="connsiteY21" fmla="*/ 2333192 h 6309360"/>
              <a:gd name="connsiteX22" fmla="*/ 11470640 w 11470640"/>
              <a:gd name="connsiteY22" fmla="*/ 2928062 h 6309360"/>
              <a:gd name="connsiteX23" fmla="*/ 11470640 w 11470640"/>
              <a:gd name="connsiteY23" fmla="*/ 3522933 h 6309360"/>
              <a:gd name="connsiteX24" fmla="*/ 11470640 w 11470640"/>
              <a:gd name="connsiteY24" fmla="*/ 4174457 h 6309360"/>
              <a:gd name="connsiteX25" fmla="*/ 11470640 w 11470640"/>
              <a:gd name="connsiteY25" fmla="*/ 4825980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264163 w 11470640"/>
              <a:gd name="connsiteY28" fmla="*/ 6309360 h 6309360"/>
              <a:gd name="connsiteX29" fmla="*/ 9477718 w 11470640"/>
              <a:gd name="connsiteY29" fmla="*/ 6309360 h 6309360"/>
              <a:gd name="connsiteX30" fmla="*/ 8582796 w 11470640"/>
              <a:gd name="connsiteY30" fmla="*/ 6309360 h 6309360"/>
              <a:gd name="connsiteX31" fmla="*/ 8230252 w 11470640"/>
              <a:gd name="connsiteY31" fmla="*/ 6309360 h 6309360"/>
              <a:gd name="connsiteX32" fmla="*/ 7443806 w 11470640"/>
              <a:gd name="connsiteY32" fmla="*/ 6309360 h 6309360"/>
              <a:gd name="connsiteX33" fmla="*/ 6657360 w 11470640"/>
              <a:gd name="connsiteY33" fmla="*/ 6309360 h 6309360"/>
              <a:gd name="connsiteX34" fmla="*/ 5870914 w 11470640"/>
              <a:gd name="connsiteY34" fmla="*/ 6309360 h 6309360"/>
              <a:gd name="connsiteX35" fmla="*/ 5301418 w 11470640"/>
              <a:gd name="connsiteY35" fmla="*/ 6309360 h 6309360"/>
              <a:gd name="connsiteX36" fmla="*/ 4623448 w 11470640"/>
              <a:gd name="connsiteY36" fmla="*/ 6309360 h 6309360"/>
              <a:gd name="connsiteX37" fmla="*/ 4270903 w 11470640"/>
              <a:gd name="connsiteY37" fmla="*/ 6309360 h 6309360"/>
              <a:gd name="connsiteX38" fmla="*/ 3918359 w 11470640"/>
              <a:gd name="connsiteY38" fmla="*/ 6309360 h 6309360"/>
              <a:gd name="connsiteX39" fmla="*/ 3023437 w 11470640"/>
              <a:gd name="connsiteY39" fmla="*/ 6309360 h 6309360"/>
              <a:gd name="connsiteX40" fmla="*/ 2453941 w 11470640"/>
              <a:gd name="connsiteY40" fmla="*/ 6309360 h 6309360"/>
              <a:gd name="connsiteX41" fmla="*/ 1559021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279215 h 6309360"/>
              <a:gd name="connsiteX45" fmla="*/ 0 w 11470640"/>
              <a:gd name="connsiteY45" fmla="*/ 4514382 h 6309360"/>
              <a:gd name="connsiteX46" fmla="*/ 0 w 11470640"/>
              <a:gd name="connsiteY46" fmla="*/ 3749549 h 6309360"/>
              <a:gd name="connsiteX47" fmla="*/ 0 w 11470640"/>
              <a:gd name="connsiteY47" fmla="*/ 2984717 h 6309360"/>
              <a:gd name="connsiteX48" fmla="*/ 0 w 11470640"/>
              <a:gd name="connsiteY48" fmla="*/ 2276539 h 6309360"/>
              <a:gd name="connsiteX49" fmla="*/ 0 w 11470640"/>
              <a:gd name="connsiteY49" fmla="*/ 1511705 h 6309360"/>
              <a:gd name="connsiteX50" fmla="*/ 0 w 11470640"/>
              <a:gd name="connsiteY50" fmla="*/ 321966 h 6309360"/>
              <a:gd name="connsiteX0" fmla="*/ 0 w 11470640"/>
              <a:gd name="connsiteY0" fmla="*/ 321966 h 6309360"/>
              <a:gd name="connsiteX1" fmla="*/ 311555 w 11470640"/>
              <a:gd name="connsiteY1" fmla="*/ 0 h 6309360"/>
              <a:gd name="connsiteX2" fmla="*/ 989525 w 11470640"/>
              <a:gd name="connsiteY2" fmla="*/ 0 h 6309360"/>
              <a:gd name="connsiteX3" fmla="*/ 1342071 w 11470640"/>
              <a:gd name="connsiteY3" fmla="*/ 0 h 6309360"/>
              <a:gd name="connsiteX4" fmla="*/ 1911565 w 11470640"/>
              <a:gd name="connsiteY4" fmla="*/ 0 h 6309360"/>
              <a:gd name="connsiteX5" fmla="*/ 2806487 w 11470640"/>
              <a:gd name="connsiteY5" fmla="*/ 0 h 6309360"/>
              <a:gd name="connsiteX6" fmla="*/ 3159031 w 11470640"/>
              <a:gd name="connsiteY6" fmla="*/ 0 h 6309360"/>
              <a:gd name="connsiteX7" fmla="*/ 3511576 w 11470640"/>
              <a:gd name="connsiteY7" fmla="*/ 0 h 6309360"/>
              <a:gd name="connsiteX8" fmla="*/ 3972596 w 11470640"/>
              <a:gd name="connsiteY8" fmla="*/ 0 h 6309360"/>
              <a:gd name="connsiteX9" fmla="*/ 4650567 w 11470640"/>
              <a:gd name="connsiteY9" fmla="*/ 0 h 6309360"/>
              <a:gd name="connsiteX10" fmla="*/ 5220062 w 11470640"/>
              <a:gd name="connsiteY10" fmla="*/ 0 h 6309360"/>
              <a:gd name="connsiteX11" fmla="*/ 5898032 w 11470640"/>
              <a:gd name="connsiteY11" fmla="*/ 0 h 6309360"/>
              <a:gd name="connsiteX12" fmla="*/ 6684478 w 11470640"/>
              <a:gd name="connsiteY12" fmla="*/ 0 h 6309360"/>
              <a:gd name="connsiteX13" fmla="*/ 7470924 w 11470640"/>
              <a:gd name="connsiteY13" fmla="*/ 0 h 6309360"/>
              <a:gd name="connsiteX14" fmla="*/ 8040420 w 11470640"/>
              <a:gd name="connsiteY14" fmla="*/ 0 h 6309360"/>
              <a:gd name="connsiteX15" fmla="*/ 8826866 w 11470640"/>
              <a:gd name="connsiteY15" fmla="*/ 0 h 6309360"/>
              <a:gd name="connsiteX16" fmla="*/ 9721786 w 11470640"/>
              <a:gd name="connsiteY16" fmla="*/ 0 h 6309360"/>
              <a:gd name="connsiteX17" fmla="*/ 11159084 w 11470640"/>
              <a:gd name="connsiteY17" fmla="*/ 0 h 6309360"/>
              <a:gd name="connsiteX18" fmla="*/ 11470640 w 11470640"/>
              <a:gd name="connsiteY18" fmla="*/ 321966 h 6309360"/>
              <a:gd name="connsiteX19" fmla="*/ 11470640 w 11470640"/>
              <a:gd name="connsiteY19" fmla="*/ 973490 h 6309360"/>
              <a:gd name="connsiteX20" fmla="*/ 11470640 w 11470640"/>
              <a:gd name="connsiteY20" fmla="*/ 1568360 h 6309360"/>
              <a:gd name="connsiteX21" fmla="*/ 11470640 w 11470640"/>
              <a:gd name="connsiteY21" fmla="*/ 2106576 h 6309360"/>
              <a:gd name="connsiteX22" fmla="*/ 11470640 w 11470640"/>
              <a:gd name="connsiteY22" fmla="*/ 2928062 h 6309360"/>
              <a:gd name="connsiteX23" fmla="*/ 11470640 w 11470640"/>
              <a:gd name="connsiteY23" fmla="*/ 3749549 h 6309360"/>
              <a:gd name="connsiteX24" fmla="*/ 11470640 w 11470640"/>
              <a:gd name="connsiteY24" fmla="*/ 4571036 h 6309360"/>
              <a:gd name="connsiteX25" fmla="*/ 11470640 w 11470640"/>
              <a:gd name="connsiteY25" fmla="*/ 5165906 h 6309360"/>
              <a:gd name="connsiteX26" fmla="*/ 11470640 w 11470640"/>
              <a:gd name="connsiteY26" fmla="*/ 5987393 h 6309360"/>
              <a:gd name="connsiteX27" fmla="*/ 11159084 w 11470640"/>
              <a:gd name="connsiteY27" fmla="*/ 6309360 h 6309360"/>
              <a:gd name="connsiteX28" fmla="*/ 10481114 w 11470640"/>
              <a:gd name="connsiteY28" fmla="*/ 6309360 h 6309360"/>
              <a:gd name="connsiteX29" fmla="*/ 10128568 w 11470640"/>
              <a:gd name="connsiteY29" fmla="*/ 6309360 h 6309360"/>
              <a:gd name="connsiteX30" fmla="*/ 9559074 w 11470640"/>
              <a:gd name="connsiteY30" fmla="*/ 6309360 h 6309360"/>
              <a:gd name="connsiteX31" fmla="*/ 8772628 w 11470640"/>
              <a:gd name="connsiteY31" fmla="*/ 6309360 h 6309360"/>
              <a:gd name="connsiteX32" fmla="*/ 8094657 w 11470640"/>
              <a:gd name="connsiteY32" fmla="*/ 6309360 h 6309360"/>
              <a:gd name="connsiteX33" fmla="*/ 7308211 w 11470640"/>
              <a:gd name="connsiteY33" fmla="*/ 6309360 h 6309360"/>
              <a:gd name="connsiteX34" fmla="*/ 6521765 w 11470640"/>
              <a:gd name="connsiteY34" fmla="*/ 6309360 h 6309360"/>
              <a:gd name="connsiteX35" fmla="*/ 5626844 w 11470640"/>
              <a:gd name="connsiteY35" fmla="*/ 6309360 h 6309360"/>
              <a:gd name="connsiteX36" fmla="*/ 4731923 w 11470640"/>
              <a:gd name="connsiteY36" fmla="*/ 6309360 h 6309360"/>
              <a:gd name="connsiteX37" fmla="*/ 4162428 w 11470640"/>
              <a:gd name="connsiteY37" fmla="*/ 6309360 h 6309360"/>
              <a:gd name="connsiteX38" fmla="*/ 3267507 w 11470640"/>
              <a:gd name="connsiteY38" fmla="*/ 6309360 h 6309360"/>
              <a:gd name="connsiteX39" fmla="*/ 2698011 w 11470640"/>
              <a:gd name="connsiteY39" fmla="*/ 6309360 h 6309360"/>
              <a:gd name="connsiteX40" fmla="*/ 1911565 w 11470640"/>
              <a:gd name="connsiteY40" fmla="*/ 6309360 h 6309360"/>
              <a:gd name="connsiteX41" fmla="*/ 1233595 w 11470640"/>
              <a:gd name="connsiteY41" fmla="*/ 6309360 h 6309360"/>
              <a:gd name="connsiteX42" fmla="*/ 311555 w 11470640"/>
              <a:gd name="connsiteY42" fmla="*/ 6309360 h 6309360"/>
              <a:gd name="connsiteX43" fmla="*/ 0 w 11470640"/>
              <a:gd name="connsiteY43" fmla="*/ 5987393 h 6309360"/>
              <a:gd name="connsiteX44" fmla="*/ 0 w 11470640"/>
              <a:gd name="connsiteY44" fmla="*/ 5165906 h 6309360"/>
              <a:gd name="connsiteX45" fmla="*/ 0 w 11470640"/>
              <a:gd name="connsiteY45" fmla="*/ 4627691 h 6309360"/>
              <a:gd name="connsiteX46" fmla="*/ 0 w 11470640"/>
              <a:gd name="connsiteY46" fmla="*/ 3976167 h 6309360"/>
              <a:gd name="connsiteX47" fmla="*/ 0 w 11470640"/>
              <a:gd name="connsiteY47" fmla="*/ 3324642 h 6309360"/>
              <a:gd name="connsiteX48" fmla="*/ 0 w 11470640"/>
              <a:gd name="connsiteY48" fmla="*/ 2729773 h 6309360"/>
              <a:gd name="connsiteX49" fmla="*/ 0 w 11470640"/>
              <a:gd name="connsiteY49" fmla="*/ 1964940 h 6309360"/>
              <a:gd name="connsiteX50" fmla="*/ 0 w 11470640"/>
              <a:gd name="connsiteY50" fmla="*/ 1200107 h 6309360"/>
              <a:gd name="connsiteX51" fmla="*/ 0 w 11470640"/>
              <a:gd name="connsiteY51" fmla="*/ 321966 h 6309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1470640" h="6309360" fill="none" extrusionOk="0">
                <a:moveTo>
                  <a:pt x="0" y="321966"/>
                </a:moveTo>
                <a:cubicBezTo>
                  <a:pt x="-24255" y="74898"/>
                  <a:pt x="79625" y="-45983"/>
                  <a:pt x="311555" y="0"/>
                </a:cubicBezTo>
                <a:cubicBezTo>
                  <a:pt x="605135" y="-14723"/>
                  <a:pt x="649808" y="-31568"/>
                  <a:pt x="989525" y="0"/>
                </a:cubicBezTo>
                <a:cubicBezTo>
                  <a:pt x="1319217" y="15929"/>
                  <a:pt x="1199863" y="-11019"/>
                  <a:pt x="1342071" y="0"/>
                </a:cubicBezTo>
                <a:cubicBezTo>
                  <a:pt x="1449750" y="-5436"/>
                  <a:pt x="1641718" y="67833"/>
                  <a:pt x="1911565" y="0"/>
                </a:cubicBezTo>
                <a:cubicBezTo>
                  <a:pt x="2111237" y="58497"/>
                  <a:pt x="2596481" y="-49188"/>
                  <a:pt x="2806487" y="0"/>
                </a:cubicBezTo>
                <a:cubicBezTo>
                  <a:pt x="3032313" y="-37939"/>
                  <a:pt x="3005535" y="6145"/>
                  <a:pt x="3159031" y="0"/>
                </a:cubicBezTo>
                <a:cubicBezTo>
                  <a:pt x="3312911" y="-8589"/>
                  <a:pt x="3341945" y="-15710"/>
                  <a:pt x="3511576" y="0"/>
                </a:cubicBezTo>
                <a:cubicBezTo>
                  <a:pt x="3682538" y="-25796"/>
                  <a:pt x="3754461" y="5325"/>
                  <a:pt x="3972596" y="0"/>
                </a:cubicBezTo>
                <a:cubicBezTo>
                  <a:pt x="4134700" y="-9946"/>
                  <a:pt x="4430213" y="110485"/>
                  <a:pt x="4650567" y="0"/>
                </a:cubicBezTo>
                <a:cubicBezTo>
                  <a:pt x="4882171" y="3446"/>
                  <a:pt x="4938703" y="14589"/>
                  <a:pt x="5220062" y="0"/>
                </a:cubicBezTo>
                <a:cubicBezTo>
                  <a:pt x="5485930" y="59543"/>
                  <a:pt x="5748041" y="-8722"/>
                  <a:pt x="5898032" y="0"/>
                </a:cubicBezTo>
                <a:cubicBezTo>
                  <a:pt x="6043280" y="-32373"/>
                  <a:pt x="6355264" y="-14938"/>
                  <a:pt x="6684478" y="0"/>
                </a:cubicBezTo>
                <a:cubicBezTo>
                  <a:pt x="6913703" y="-59164"/>
                  <a:pt x="7056632" y="-11038"/>
                  <a:pt x="7470924" y="0"/>
                </a:cubicBezTo>
                <a:cubicBezTo>
                  <a:pt x="7860615" y="-44833"/>
                  <a:pt x="7922295" y="1046"/>
                  <a:pt x="8040420" y="0"/>
                </a:cubicBezTo>
                <a:cubicBezTo>
                  <a:pt x="8198854" y="-44999"/>
                  <a:pt x="8600437" y="5352"/>
                  <a:pt x="8826866" y="0"/>
                </a:cubicBezTo>
                <a:cubicBezTo>
                  <a:pt x="9075872" y="-4428"/>
                  <a:pt x="9362325" y="98"/>
                  <a:pt x="9721786" y="0"/>
                </a:cubicBezTo>
                <a:cubicBezTo>
                  <a:pt x="9999774" y="-185713"/>
                  <a:pt x="10689846" y="129451"/>
                  <a:pt x="11159084" y="0"/>
                </a:cubicBezTo>
                <a:cubicBezTo>
                  <a:pt x="11280154" y="15167"/>
                  <a:pt x="11455768" y="81560"/>
                  <a:pt x="11470640" y="321966"/>
                </a:cubicBezTo>
                <a:cubicBezTo>
                  <a:pt x="11527818" y="641306"/>
                  <a:pt x="11452077" y="751243"/>
                  <a:pt x="11470640" y="973490"/>
                </a:cubicBezTo>
                <a:cubicBezTo>
                  <a:pt x="11468614" y="1210902"/>
                  <a:pt x="11480351" y="1267501"/>
                  <a:pt x="11470640" y="1568360"/>
                </a:cubicBezTo>
                <a:cubicBezTo>
                  <a:pt x="11460173" y="1836794"/>
                  <a:pt x="11480135" y="1870170"/>
                  <a:pt x="11470640" y="2106576"/>
                </a:cubicBezTo>
                <a:cubicBezTo>
                  <a:pt x="11479458" y="2287592"/>
                  <a:pt x="11537749" y="2626369"/>
                  <a:pt x="11470640" y="2928062"/>
                </a:cubicBezTo>
                <a:cubicBezTo>
                  <a:pt x="11481422" y="3266011"/>
                  <a:pt x="11470355" y="3443210"/>
                  <a:pt x="11470640" y="3749549"/>
                </a:cubicBezTo>
                <a:cubicBezTo>
                  <a:pt x="11445976" y="4151939"/>
                  <a:pt x="11414237" y="4309447"/>
                  <a:pt x="11470640" y="4571036"/>
                </a:cubicBezTo>
                <a:cubicBezTo>
                  <a:pt x="11492786" y="4819798"/>
                  <a:pt x="11433557" y="4962920"/>
                  <a:pt x="11470640" y="5165906"/>
                </a:cubicBezTo>
                <a:cubicBezTo>
                  <a:pt x="11478360" y="5264951"/>
                  <a:pt x="11526671" y="5790312"/>
                  <a:pt x="11470640" y="5987393"/>
                </a:cubicBezTo>
                <a:cubicBezTo>
                  <a:pt x="11489293" y="6172511"/>
                  <a:pt x="11375106" y="6283303"/>
                  <a:pt x="11159084" y="6309360"/>
                </a:cubicBezTo>
                <a:cubicBezTo>
                  <a:pt x="10907287" y="6267627"/>
                  <a:pt x="10748223" y="6352421"/>
                  <a:pt x="10481114" y="6309360"/>
                </a:cubicBezTo>
                <a:cubicBezTo>
                  <a:pt x="10255871" y="6293332"/>
                  <a:pt x="10262029" y="6307465"/>
                  <a:pt x="10128568" y="6309360"/>
                </a:cubicBezTo>
                <a:cubicBezTo>
                  <a:pt x="9979568" y="6356865"/>
                  <a:pt x="9731569" y="6342948"/>
                  <a:pt x="9559074" y="6309360"/>
                </a:cubicBezTo>
                <a:cubicBezTo>
                  <a:pt x="9351961" y="6347716"/>
                  <a:pt x="8930623" y="6215160"/>
                  <a:pt x="8772628" y="6309360"/>
                </a:cubicBezTo>
                <a:cubicBezTo>
                  <a:pt x="8543850" y="6290912"/>
                  <a:pt x="8458509" y="6294497"/>
                  <a:pt x="8094657" y="6309360"/>
                </a:cubicBezTo>
                <a:cubicBezTo>
                  <a:pt x="7698059" y="6292826"/>
                  <a:pt x="7592617" y="6297581"/>
                  <a:pt x="7308211" y="6309360"/>
                </a:cubicBezTo>
                <a:cubicBezTo>
                  <a:pt x="6996093" y="6353199"/>
                  <a:pt x="6751855" y="6381871"/>
                  <a:pt x="6521765" y="6309360"/>
                </a:cubicBezTo>
                <a:cubicBezTo>
                  <a:pt x="6191285" y="6264286"/>
                  <a:pt x="6066866" y="6257089"/>
                  <a:pt x="5626844" y="6309360"/>
                </a:cubicBezTo>
                <a:cubicBezTo>
                  <a:pt x="5227731" y="6317131"/>
                  <a:pt x="4972322" y="6327316"/>
                  <a:pt x="4731923" y="6309360"/>
                </a:cubicBezTo>
                <a:cubicBezTo>
                  <a:pt x="4529135" y="6323326"/>
                  <a:pt x="4451822" y="6289504"/>
                  <a:pt x="4162428" y="6309360"/>
                </a:cubicBezTo>
                <a:cubicBezTo>
                  <a:pt x="3964326" y="6346628"/>
                  <a:pt x="3519881" y="6246763"/>
                  <a:pt x="3267507" y="6309360"/>
                </a:cubicBezTo>
                <a:cubicBezTo>
                  <a:pt x="3000216" y="6329798"/>
                  <a:pt x="2875047" y="6303095"/>
                  <a:pt x="2698011" y="6309360"/>
                </a:cubicBezTo>
                <a:cubicBezTo>
                  <a:pt x="2573892" y="6295119"/>
                  <a:pt x="2233147" y="6327636"/>
                  <a:pt x="1911565" y="6309360"/>
                </a:cubicBezTo>
                <a:cubicBezTo>
                  <a:pt x="1532777" y="6300523"/>
                  <a:pt x="1530919" y="6341311"/>
                  <a:pt x="1233595" y="6309360"/>
                </a:cubicBezTo>
                <a:cubicBezTo>
                  <a:pt x="939853" y="6306756"/>
                  <a:pt x="523564" y="6282757"/>
                  <a:pt x="311555" y="6309360"/>
                </a:cubicBezTo>
                <a:cubicBezTo>
                  <a:pt x="158687" y="6303871"/>
                  <a:pt x="-22427" y="6141724"/>
                  <a:pt x="0" y="5987393"/>
                </a:cubicBezTo>
                <a:cubicBezTo>
                  <a:pt x="-34955" y="5645342"/>
                  <a:pt x="-37511" y="5459303"/>
                  <a:pt x="0" y="5165906"/>
                </a:cubicBezTo>
                <a:cubicBezTo>
                  <a:pt x="5855" y="4859290"/>
                  <a:pt x="-7669" y="4819004"/>
                  <a:pt x="0" y="4627691"/>
                </a:cubicBezTo>
                <a:cubicBezTo>
                  <a:pt x="-66136" y="4399322"/>
                  <a:pt x="18174" y="4215629"/>
                  <a:pt x="0" y="3976167"/>
                </a:cubicBezTo>
                <a:cubicBezTo>
                  <a:pt x="-11870" y="3652919"/>
                  <a:pt x="-3331" y="3525502"/>
                  <a:pt x="0" y="3324642"/>
                </a:cubicBezTo>
                <a:cubicBezTo>
                  <a:pt x="46217" y="3057855"/>
                  <a:pt x="27024" y="2924461"/>
                  <a:pt x="0" y="2729773"/>
                </a:cubicBezTo>
                <a:cubicBezTo>
                  <a:pt x="78747" y="2478905"/>
                  <a:pt x="48727" y="2348250"/>
                  <a:pt x="0" y="1964940"/>
                </a:cubicBezTo>
                <a:cubicBezTo>
                  <a:pt x="-81881" y="1677934"/>
                  <a:pt x="-28707" y="1502918"/>
                  <a:pt x="0" y="1200107"/>
                </a:cubicBezTo>
                <a:cubicBezTo>
                  <a:pt x="-20065" y="844779"/>
                  <a:pt x="-86721" y="551023"/>
                  <a:pt x="0" y="321966"/>
                </a:cubicBezTo>
                <a:close/>
              </a:path>
              <a:path w="11470640" h="6309360" stroke="0" extrusionOk="0">
                <a:moveTo>
                  <a:pt x="0" y="321966"/>
                </a:moveTo>
                <a:cubicBezTo>
                  <a:pt x="-8152" y="135225"/>
                  <a:pt x="192519" y="-7585"/>
                  <a:pt x="311555" y="0"/>
                </a:cubicBezTo>
                <a:cubicBezTo>
                  <a:pt x="537429" y="6882"/>
                  <a:pt x="680981" y="25200"/>
                  <a:pt x="772575" y="0"/>
                </a:cubicBezTo>
                <a:cubicBezTo>
                  <a:pt x="915142" y="39428"/>
                  <a:pt x="1033646" y="-23135"/>
                  <a:pt x="1342071" y="0"/>
                </a:cubicBezTo>
                <a:cubicBezTo>
                  <a:pt x="1533850" y="8146"/>
                  <a:pt x="1880485" y="29518"/>
                  <a:pt x="2236991" y="0"/>
                </a:cubicBezTo>
                <a:cubicBezTo>
                  <a:pt x="2683240" y="2907"/>
                  <a:pt x="2697262" y="26783"/>
                  <a:pt x="3023437" y="0"/>
                </a:cubicBezTo>
                <a:cubicBezTo>
                  <a:pt x="3418407" y="-62399"/>
                  <a:pt x="3716457" y="24318"/>
                  <a:pt x="3918359" y="0"/>
                </a:cubicBezTo>
                <a:cubicBezTo>
                  <a:pt x="4192376" y="25451"/>
                  <a:pt x="4162511" y="3495"/>
                  <a:pt x="4379379" y="0"/>
                </a:cubicBezTo>
                <a:cubicBezTo>
                  <a:pt x="4572204" y="16914"/>
                  <a:pt x="4863166" y="26719"/>
                  <a:pt x="4948874" y="0"/>
                </a:cubicBezTo>
                <a:cubicBezTo>
                  <a:pt x="5112338" y="-10136"/>
                  <a:pt x="5469411" y="42572"/>
                  <a:pt x="5735320" y="0"/>
                </a:cubicBezTo>
                <a:cubicBezTo>
                  <a:pt x="6002194" y="18305"/>
                  <a:pt x="5966325" y="20793"/>
                  <a:pt x="6087864" y="0"/>
                </a:cubicBezTo>
                <a:cubicBezTo>
                  <a:pt x="6182890" y="-24253"/>
                  <a:pt x="6408863" y="8534"/>
                  <a:pt x="6548884" y="0"/>
                </a:cubicBezTo>
                <a:cubicBezTo>
                  <a:pt x="6801909" y="18399"/>
                  <a:pt x="7239346" y="37284"/>
                  <a:pt x="7443806" y="0"/>
                </a:cubicBezTo>
                <a:cubicBezTo>
                  <a:pt x="7681347" y="-7946"/>
                  <a:pt x="7647907" y="-18758"/>
                  <a:pt x="7796350" y="0"/>
                </a:cubicBezTo>
                <a:cubicBezTo>
                  <a:pt x="7989011" y="46694"/>
                  <a:pt x="8248476" y="-28767"/>
                  <a:pt x="8474320" y="0"/>
                </a:cubicBezTo>
                <a:cubicBezTo>
                  <a:pt x="8696186" y="40152"/>
                  <a:pt x="8847885" y="-14525"/>
                  <a:pt x="8935340" y="0"/>
                </a:cubicBezTo>
                <a:cubicBezTo>
                  <a:pt x="9084024" y="10120"/>
                  <a:pt x="9538783" y="24077"/>
                  <a:pt x="9721786" y="0"/>
                </a:cubicBezTo>
                <a:cubicBezTo>
                  <a:pt x="9968764" y="170103"/>
                  <a:pt x="10586798" y="-202785"/>
                  <a:pt x="11159084" y="0"/>
                </a:cubicBezTo>
                <a:cubicBezTo>
                  <a:pt x="11371590" y="-3396"/>
                  <a:pt x="11414101" y="159522"/>
                  <a:pt x="11470640" y="321966"/>
                </a:cubicBezTo>
                <a:cubicBezTo>
                  <a:pt x="11498546" y="643180"/>
                  <a:pt x="11484642" y="827999"/>
                  <a:pt x="11470640" y="1086798"/>
                </a:cubicBezTo>
                <a:cubicBezTo>
                  <a:pt x="11391087" y="1263843"/>
                  <a:pt x="11492041" y="1541294"/>
                  <a:pt x="11470640" y="1738323"/>
                </a:cubicBezTo>
                <a:cubicBezTo>
                  <a:pt x="11457717" y="1998312"/>
                  <a:pt x="11491868" y="2240063"/>
                  <a:pt x="11470640" y="2333192"/>
                </a:cubicBezTo>
                <a:cubicBezTo>
                  <a:pt x="11434803" y="2478800"/>
                  <a:pt x="11456766" y="2736392"/>
                  <a:pt x="11470640" y="2928062"/>
                </a:cubicBezTo>
                <a:cubicBezTo>
                  <a:pt x="11491543" y="3001568"/>
                  <a:pt x="11505925" y="3367306"/>
                  <a:pt x="11470640" y="3522933"/>
                </a:cubicBezTo>
                <a:cubicBezTo>
                  <a:pt x="11445333" y="3729058"/>
                  <a:pt x="11407523" y="3941787"/>
                  <a:pt x="11470640" y="4174457"/>
                </a:cubicBezTo>
                <a:cubicBezTo>
                  <a:pt x="11532134" y="4399260"/>
                  <a:pt x="11499718" y="4670914"/>
                  <a:pt x="11470640" y="4825980"/>
                </a:cubicBezTo>
                <a:cubicBezTo>
                  <a:pt x="11458040" y="5072459"/>
                  <a:pt x="11495439" y="5702256"/>
                  <a:pt x="11470640" y="5987393"/>
                </a:cubicBezTo>
                <a:cubicBezTo>
                  <a:pt x="11454841" y="6202846"/>
                  <a:pt x="11410645" y="6301213"/>
                  <a:pt x="11159084" y="6309360"/>
                </a:cubicBezTo>
                <a:cubicBezTo>
                  <a:pt x="10859093" y="6194038"/>
                  <a:pt x="10520474" y="6400276"/>
                  <a:pt x="10264163" y="6309360"/>
                </a:cubicBezTo>
                <a:cubicBezTo>
                  <a:pt x="9924125" y="6277991"/>
                  <a:pt x="9749554" y="6272866"/>
                  <a:pt x="9477718" y="6309360"/>
                </a:cubicBezTo>
                <a:cubicBezTo>
                  <a:pt x="9201636" y="6161302"/>
                  <a:pt x="8885282" y="6280607"/>
                  <a:pt x="8582796" y="6309360"/>
                </a:cubicBezTo>
                <a:cubicBezTo>
                  <a:pt x="8321188" y="6338941"/>
                  <a:pt x="8319222" y="6320766"/>
                  <a:pt x="8230252" y="6309360"/>
                </a:cubicBezTo>
                <a:cubicBezTo>
                  <a:pt x="8152822" y="6314174"/>
                  <a:pt x="7935661" y="6262458"/>
                  <a:pt x="7443806" y="6309360"/>
                </a:cubicBezTo>
                <a:cubicBezTo>
                  <a:pt x="7066558" y="6312891"/>
                  <a:pt x="6886385" y="6293185"/>
                  <a:pt x="6657360" y="6309360"/>
                </a:cubicBezTo>
                <a:cubicBezTo>
                  <a:pt x="6349072" y="6283929"/>
                  <a:pt x="6019494" y="6231352"/>
                  <a:pt x="5870914" y="6309360"/>
                </a:cubicBezTo>
                <a:cubicBezTo>
                  <a:pt x="5765429" y="6333583"/>
                  <a:pt x="5520135" y="6300725"/>
                  <a:pt x="5301418" y="6309360"/>
                </a:cubicBezTo>
                <a:cubicBezTo>
                  <a:pt x="5017093" y="6293452"/>
                  <a:pt x="4759013" y="6309248"/>
                  <a:pt x="4623448" y="6309360"/>
                </a:cubicBezTo>
                <a:cubicBezTo>
                  <a:pt x="4511906" y="6337293"/>
                  <a:pt x="4378396" y="6311054"/>
                  <a:pt x="4270903" y="6309360"/>
                </a:cubicBezTo>
                <a:cubicBezTo>
                  <a:pt x="4163198" y="6312798"/>
                  <a:pt x="4020600" y="6298014"/>
                  <a:pt x="3918359" y="6309360"/>
                </a:cubicBezTo>
                <a:cubicBezTo>
                  <a:pt x="3800093" y="6315545"/>
                  <a:pt x="3455731" y="6217775"/>
                  <a:pt x="3023437" y="6309360"/>
                </a:cubicBezTo>
                <a:cubicBezTo>
                  <a:pt x="2608500" y="6294678"/>
                  <a:pt x="2660784" y="6317853"/>
                  <a:pt x="2453941" y="6309360"/>
                </a:cubicBezTo>
                <a:cubicBezTo>
                  <a:pt x="2248160" y="6271072"/>
                  <a:pt x="1965211" y="6374319"/>
                  <a:pt x="1559021" y="6309360"/>
                </a:cubicBezTo>
                <a:cubicBezTo>
                  <a:pt x="1005949" y="6217601"/>
                  <a:pt x="705106" y="6365519"/>
                  <a:pt x="311555" y="6309360"/>
                </a:cubicBezTo>
                <a:cubicBezTo>
                  <a:pt x="140074" y="6386678"/>
                  <a:pt x="-17684" y="6157038"/>
                  <a:pt x="0" y="5987393"/>
                </a:cubicBezTo>
                <a:cubicBezTo>
                  <a:pt x="64253" y="5796896"/>
                  <a:pt x="-86668" y="5563079"/>
                  <a:pt x="0" y="5279215"/>
                </a:cubicBezTo>
                <a:cubicBezTo>
                  <a:pt x="28355" y="4978364"/>
                  <a:pt x="46877" y="4862030"/>
                  <a:pt x="0" y="4514382"/>
                </a:cubicBezTo>
                <a:cubicBezTo>
                  <a:pt x="-90202" y="4206897"/>
                  <a:pt x="20016" y="4089411"/>
                  <a:pt x="0" y="3749549"/>
                </a:cubicBezTo>
                <a:cubicBezTo>
                  <a:pt x="-34208" y="3441198"/>
                  <a:pt x="28824" y="3100002"/>
                  <a:pt x="0" y="2984717"/>
                </a:cubicBezTo>
                <a:cubicBezTo>
                  <a:pt x="-63531" y="2854651"/>
                  <a:pt x="27948" y="2592143"/>
                  <a:pt x="0" y="2276539"/>
                </a:cubicBezTo>
                <a:cubicBezTo>
                  <a:pt x="-27248" y="1886561"/>
                  <a:pt x="10945" y="1773907"/>
                  <a:pt x="0" y="1511705"/>
                </a:cubicBezTo>
                <a:cubicBezTo>
                  <a:pt x="152253" y="1210390"/>
                  <a:pt x="-113892" y="601953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31203" y="160261"/>
                  <a:pt x="164907" y="-40239"/>
                  <a:pt x="311555" y="0"/>
                </a:cubicBezTo>
                <a:cubicBezTo>
                  <a:pt x="631476" y="-6707"/>
                  <a:pt x="674417" y="-25100"/>
                  <a:pt x="989525" y="0"/>
                </a:cubicBezTo>
                <a:cubicBezTo>
                  <a:pt x="1298287" y="6241"/>
                  <a:pt x="1218011" y="-2533"/>
                  <a:pt x="1342071" y="0"/>
                </a:cubicBezTo>
                <a:cubicBezTo>
                  <a:pt x="1451149" y="30784"/>
                  <a:pt x="1645298" y="3032"/>
                  <a:pt x="1911565" y="0"/>
                </a:cubicBezTo>
                <a:cubicBezTo>
                  <a:pt x="2181131" y="-19677"/>
                  <a:pt x="2597810" y="83917"/>
                  <a:pt x="2806487" y="0"/>
                </a:cubicBezTo>
                <a:cubicBezTo>
                  <a:pt x="3025009" y="-39494"/>
                  <a:pt x="3012747" y="-14850"/>
                  <a:pt x="3159031" y="0"/>
                </a:cubicBezTo>
                <a:cubicBezTo>
                  <a:pt x="3318447" y="4624"/>
                  <a:pt x="3354327" y="-6187"/>
                  <a:pt x="3511576" y="0"/>
                </a:cubicBezTo>
                <a:cubicBezTo>
                  <a:pt x="3687213" y="-14159"/>
                  <a:pt x="3771999" y="-14224"/>
                  <a:pt x="3972596" y="0"/>
                </a:cubicBezTo>
                <a:cubicBezTo>
                  <a:pt x="4174479" y="60661"/>
                  <a:pt x="4415144" y="8223"/>
                  <a:pt x="4650567" y="0"/>
                </a:cubicBezTo>
                <a:cubicBezTo>
                  <a:pt x="4881285" y="-26254"/>
                  <a:pt x="4948229" y="12340"/>
                  <a:pt x="5220062" y="0"/>
                </a:cubicBezTo>
                <a:cubicBezTo>
                  <a:pt x="5464414" y="-18492"/>
                  <a:pt x="5747657" y="-24277"/>
                  <a:pt x="5898032" y="0"/>
                </a:cubicBezTo>
                <a:cubicBezTo>
                  <a:pt x="6047420" y="-20567"/>
                  <a:pt x="6514204" y="18299"/>
                  <a:pt x="6684478" y="0"/>
                </a:cubicBezTo>
                <a:cubicBezTo>
                  <a:pt x="6936873" y="3139"/>
                  <a:pt x="7084226" y="31936"/>
                  <a:pt x="7470924" y="0"/>
                </a:cubicBezTo>
                <a:cubicBezTo>
                  <a:pt x="7870219" y="-15621"/>
                  <a:pt x="7913668" y="29683"/>
                  <a:pt x="8040420" y="0"/>
                </a:cubicBezTo>
                <a:cubicBezTo>
                  <a:pt x="8148586" y="-14835"/>
                  <a:pt x="8654846" y="-7423"/>
                  <a:pt x="8826866" y="0"/>
                </a:cubicBezTo>
                <a:cubicBezTo>
                  <a:pt x="9038729" y="-67663"/>
                  <a:pt x="9408240" y="-89532"/>
                  <a:pt x="9721786" y="0"/>
                </a:cubicBezTo>
                <a:cubicBezTo>
                  <a:pt x="9917759" y="124934"/>
                  <a:pt x="10597545" y="54992"/>
                  <a:pt x="11159084" y="0"/>
                </a:cubicBezTo>
                <a:cubicBezTo>
                  <a:pt x="11298369" y="7423"/>
                  <a:pt x="11491125" y="172362"/>
                  <a:pt x="11470640" y="321966"/>
                </a:cubicBezTo>
                <a:cubicBezTo>
                  <a:pt x="11494891" y="605942"/>
                  <a:pt x="11460666" y="767479"/>
                  <a:pt x="11470640" y="973490"/>
                </a:cubicBezTo>
                <a:cubicBezTo>
                  <a:pt x="11504057" y="1177809"/>
                  <a:pt x="11487928" y="1283022"/>
                  <a:pt x="11470640" y="1568360"/>
                </a:cubicBezTo>
                <a:cubicBezTo>
                  <a:pt x="11482101" y="1831677"/>
                  <a:pt x="11468685" y="1859705"/>
                  <a:pt x="11470640" y="2106576"/>
                </a:cubicBezTo>
                <a:cubicBezTo>
                  <a:pt x="11433752" y="2347142"/>
                  <a:pt x="11481349" y="2657953"/>
                  <a:pt x="11470640" y="2928062"/>
                </a:cubicBezTo>
                <a:cubicBezTo>
                  <a:pt x="11475134" y="3217515"/>
                  <a:pt x="11547278" y="3395215"/>
                  <a:pt x="11470640" y="3749549"/>
                </a:cubicBezTo>
                <a:cubicBezTo>
                  <a:pt x="11422577" y="4135330"/>
                  <a:pt x="11507397" y="4248784"/>
                  <a:pt x="11470640" y="4571036"/>
                </a:cubicBezTo>
                <a:cubicBezTo>
                  <a:pt x="11521230" y="4864451"/>
                  <a:pt x="11478077" y="4963316"/>
                  <a:pt x="11470640" y="5165906"/>
                </a:cubicBezTo>
                <a:cubicBezTo>
                  <a:pt x="11533471" y="5354269"/>
                  <a:pt x="11452745" y="5763961"/>
                  <a:pt x="11470640" y="5987393"/>
                </a:cubicBezTo>
                <a:cubicBezTo>
                  <a:pt x="11496070" y="6187233"/>
                  <a:pt x="11271265" y="6297420"/>
                  <a:pt x="11159084" y="6309360"/>
                </a:cubicBezTo>
                <a:cubicBezTo>
                  <a:pt x="10829130" y="6315949"/>
                  <a:pt x="10711455" y="6302652"/>
                  <a:pt x="10481114" y="6309360"/>
                </a:cubicBezTo>
                <a:cubicBezTo>
                  <a:pt x="10252786" y="6290901"/>
                  <a:pt x="10272495" y="6311962"/>
                  <a:pt x="10128568" y="6309360"/>
                </a:cubicBezTo>
                <a:cubicBezTo>
                  <a:pt x="9995333" y="6315116"/>
                  <a:pt x="9753990" y="6332907"/>
                  <a:pt x="9559074" y="6309360"/>
                </a:cubicBezTo>
                <a:cubicBezTo>
                  <a:pt x="9345559" y="6236883"/>
                  <a:pt x="8941971" y="6275505"/>
                  <a:pt x="8772628" y="6309360"/>
                </a:cubicBezTo>
                <a:cubicBezTo>
                  <a:pt x="8591867" y="6396213"/>
                  <a:pt x="8441179" y="6330413"/>
                  <a:pt x="8094657" y="6309360"/>
                </a:cubicBezTo>
                <a:cubicBezTo>
                  <a:pt x="7726404" y="6321066"/>
                  <a:pt x="7536958" y="6323090"/>
                  <a:pt x="7308211" y="6309360"/>
                </a:cubicBezTo>
                <a:cubicBezTo>
                  <a:pt x="6961830" y="6278006"/>
                  <a:pt x="6752896" y="6326158"/>
                  <a:pt x="6521765" y="6309360"/>
                </a:cubicBezTo>
                <a:cubicBezTo>
                  <a:pt x="6260776" y="6290949"/>
                  <a:pt x="6086377" y="6374244"/>
                  <a:pt x="5626844" y="6309360"/>
                </a:cubicBezTo>
                <a:cubicBezTo>
                  <a:pt x="5181900" y="6282557"/>
                  <a:pt x="5018655" y="6275733"/>
                  <a:pt x="4731923" y="6309360"/>
                </a:cubicBezTo>
                <a:cubicBezTo>
                  <a:pt x="4505733" y="6345194"/>
                  <a:pt x="4433181" y="6319888"/>
                  <a:pt x="4162428" y="6309360"/>
                </a:cubicBezTo>
                <a:cubicBezTo>
                  <a:pt x="3816928" y="6352052"/>
                  <a:pt x="3558724" y="6346943"/>
                  <a:pt x="3267507" y="6309360"/>
                </a:cubicBezTo>
                <a:cubicBezTo>
                  <a:pt x="2986191" y="6321915"/>
                  <a:pt x="2918574" y="6326829"/>
                  <a:pt x="2698011" y="6309360"/>
                </a:cubicBezTo>
                <a:cubicBezTo>
                  <a:pt x="2517200" y="6323604"/>
                  <a:pt x="2318762" y="6324768"/>
                  <a:pt x="1911565" y="6309360"/>
                </a:cubicBezTo>
                <a:cubicBezTo>
                  <a:pt x="1530042" y="6307947"/>
                  <a:pt x="1514595" y="6329158"/>
                  <a:pt x="1233595" y="6309360"/>
                </a:cubicBezTo>
                <a:cubicBezTo>
                  <a:pt x="945050" y="6261137"/>
                  <a:pt x="502853" y="6344901"/>
                  <a:pt x="311555" y="6309360"/>
                </a:cubicBezTo>
                <a:cubicBezTo>
                  <a:pt x="163435" y="6330031"/>
                  <a:pt x="2651" y="6154272"/>
                  <a:pt x="0" y="5987393"/>
                </a:cubicBezTo>
                <a:cubicBezTo>
                  <a:pt x="-24648" y="5738226"/>
                  <a:pt x="-52785" y="5435044"/>
                  <a:pt x="0" y="5165906"/>
                </a:cubicBezTo>
                <a:cubicBezTo>
                  <a:pt x="-2353" y="4842262"/>
                  <a:pt x="-6422" y="4809192"/>
                  <a:pt x="0" y="4627691"/>
                </a:cubicBezTo>
                <a:cubicBezTo>
                  <a:pt x="2083" y="4413298"/>
                  <a:pt x="-33695" y="4238763"/>
                  <a:pt x="0" y="3976167"/>
                </a:cubicBezTo>
                <a:cubicBezTo>
                  <a:pt x="53660" y="3731036"/>
                  <a:pt x="-1578" y="3555753"/>
                  <a:pt x="0" y="3324642"/>
                </a:cubicBezTo>
                <a:cubicBezTo>
                  <a:pt x="39660" y="3125960"/>
                  <a:pt x="61015" y="2947764"/>
                  <a:pt x="0" y="2729773"/>
                </a:cubicBezTo>
                <a:cubicBezTo>
                  <a:pt x="58564" y="2498650"/>
                  <a:pt x="-14916" y="2246523"/>
                  <a:pt x="0" y="1964940"/>
                </a:cubicBezTo>
                <a:cubicBezTo>
                  <a:pt x="10815" y="1696050"/>
                  <a:pt x="-7772" y="1516093"/>
                  <a:pt x="0" y="1200107"/>
                </a:cubicBezTo>
                <a:cubicBezTo>
                  <a:pt x="33142" y="960070"/>
                  <a:pt x="-9367" y="555429"/>
                  <a:pt x="0" y="321966"/>
                </a:cubicBezTo>
                <a:close/>
              </a:path>
              <a:path w="11470640" h="6309360" fill="none" stroke="0" extrusionOk="0">
                <a:moveTo>
                  <a:pt x="0" y="321966"/>
                </a:moveTo>
                <a:cubicBezTo>
                  <a:pt x="-10526" y="121758"/>
                  <a:pt x="115773" y="-39668"/>
                  <a:pt x="311555" y="0"/>
                </a:cubicBezTo>
                <a:cubicBezTo>
                  <a:pt x="620763" y="-9570"/>
                  <a:pt x="666364" y="-29530"/>
                  <a:pt x="989525" y="0"/>
                </a:cubicBezTo>
                <a:cubicBezTo>
                  <a:pt x="1302018" y="7917"/>
                  <a:pt x="1202693" y="-21830"/>
                  <a:pt x="1342071" y="0"/>
                </a:cubicBezTo>
                <a:cubicBezTo>
                  <a:pt x="1444643" y="29931"/>
                  <a:pt x="1625276" y="53668"/>
                  <a:pt x="1911565" y="0"/>
                </a:cubicBezTo>
                <a:cubicBezTo>
                  <a:pt x="2154051" y="57187"/>
                  <a:pt x="2602799" y="2534"/>
                  <a:pt x="2806487" y="0"/>
                </a:cubicBezTo>
                <a:cubicBezTo>
                  <a:pt x="3025914" y="-40709"/>
                  <a:pt x="3008276" y="-6028"/>
                  <a:pt x="3159031" y="0"/>
                </a:cubicBezTo>
                <a:cubicBezTo>
                  <a:pt x="3308914" y="-3208"/>
                  <a:pt x="3346412" y="-12715"/>
                  <a:pt x="3511576" y="0"/>
                </a:cubicBezTo>
                <a:cubicBezTo>
                  <a:pt x="3678427" y="-15100"/>
                  <a:pt x="3761704" y="-4930"/>
                  <a:pt x="3972596" y="0"/>
                </a:cubicBezTo>
                <a:cubicBezTo>
                  <a:pt x="4137260" y="39395"/>
                  <a:pt x="4391012" y="28460"/>
                  <a:pt x="4650567" y="0"/>
                </a:cubicBezTo>
                <a:cubicBezTo>
                  <a:pt x="4876519" y="-19610"/>
                  <a:pt x="4938043" y="16512"/>
                  <a:pt x="5220062" y="0"/>
                </a:cubicBezTo>
                <a:cubicBezTo>
                  <a:pt x="5505790" y="45891"/>
                  <a:pt x="5741907" y="-2761"/>
                  <a:pt x="5898032" y="0"/>
                </a:cubicBezTo>
                <a:cubicBezTo>
                  <a:pt x="6036481" y="-62446"/>
                  <a:pt x="6431877" y="3020"/>
                  <a:pt x="6684478" y="0"/>
                </a:cubicBezTo>
                <a:cubicBezTo>
                  <a:pt x="6933938" y="-3750"/>
                  <a:pt x="7060677" y="29152"/>
                  <a:pt x="7470924" y="0"/>
                </a:cubicBezTo>
                <a:cubicBezTo>
                  <a:pt x="7860310" y="-41475"/>
                  <a:pt x="7910910" y="22552"/>
                  <a:pt x="8040420" y="0"/>
                </a:cubicBezTo>
                <a:cubicBezTo>
                  <a:pt x="8194713" y="9427"/>
                  <a:pt x="8608656" y="-20141"/>
                  <a:pt x="8826866" y="0"/>
                </a:cubicBezTo>
                <a:cubicBezTo>
                  <a:pt x="8999533" y="-58990"/>
                  <a:pt x="9391133" y="-56029"/>
                  <a:pt x="9721786" y="0"/>
                </a:cubicBezTo>
                <a:cubicBezTo>
                  <a:pt x="9979130" y="-58647"/>
                  <a:pt x="10651684" y="69165"/>
                  <a:pt x="11159084" y="0"/>
                </a:cubicBezTo>
                <a:cubicBezTo>
                  <a:pt x="11309271" y="-30705"/>
                  <a:pt x="11501770" y="144300"/>
                  <a:pt x="11470640" y="321966"/>
                </a:cubicBezTo>
                <a:cubicBezTo>
                  <a:pt x="11526913" y="659253"/>
                  <a:pt x="11459058" y="757172"/>
                  <a:pt x="11470640" y="973490"/>
                </a:cubicBezTo>
                <a:cubicBezTo>
                  <a:pt x="11473402" y="1191571"/>
                  <a:pt x="11489842" y="1267323"/>
                  <a:pt x="11470640" y="1568360"/>
                </a:cubicBezTo>
                <a:cubicBezTo>
                  <a:pt x="11470602" y="1834757"/>
                  <a:pt x="11469021" y="1863632"/>
                  <a:pt x="11470640" y="2106576"/>
                </a:cubicBezTo>
                <a:cubicBezTo>
                  <a:pt x="11435106" y="2336867"/>
                  <a:pt x="11545033" y="2639167"/>
                  <a:pt x="11470640" y="2928062"/>
                </a:cubicBezTo>
                <a:cubicBezTo>
                  <a:pt x="11457328" y="3287179"/>
                  <a:pt x="11509098" y="3429996"/>
                  <a:pt x="11470640" y="3749549"/>
                </a:cubicBezTo>
                <a:cubicBezTo>
                  <a:pt x="11427170" y="4132300"/>
                  <a:pt x="11468231" y="4297378"/>
                  <a:pt x="11470640" y="4571036"/>
                </a:cubicBezTo>
                <a:cubicBezTo>
                  <a:pt x="11531209" y="4852823"/>
                  <a:pt x="11477088" y="4985323"/>
                  <a:pt x="11470640" y="5165906"/>
                </a:cubicBezTo>
                <a:cubicBezTo>
                  <a:pt x="11498103" y="5289369"/>
                  <a:pt x="11497693" y="5797312"/>
                  <a:pt x="11470640" y="5987393"/>
                </a:cubicBezTo>
                <a:cubicBezTo>
                  <a:pt x="11486886" y="6172800"/>
                  <a:pt x="11317298" y="6286471"/>
                  <a:pt x="11159084" y="6309360"/>
                </a:cubicBezTo>
                <a:cubicBezTo>
                  <a:pt x="10900456" y="6269622"/>
                  <a:pt x="10706537" y="6333648"/>
                  <a:pt x="10481114" y="6309360"/>
                </a:cubicBezTo>
                <a:cubicBezTo>
                  <a:pt x="10258239" y="6288371"/>
                  <a:pt x="10269204" y="6309272"/>
                  <a:pt x="10128568" y="6309360"/>
                </a:cubicBezTo>
                <a:cubicBezTo>
                  <a:pt x="10005855" y="6274252"/>
                  <a:pt x="9765426" y="6346035"/>
                  <a:pt x="9559074" y="6309360"/>
                </a:cubicBezTo>
                <a:cubicBezTo>
                  <a:pt x="9345663" y="6319011"/>
                  <a:pt x="8949606" y="6207351"/>
                  <a:pt x="8772628" y="6309360"/>
                </a:cubicBezTo>
                <a:cubicBezTo>
                  <a:pt x="8582637" y="6328215"/>
                  <a:pt x="8451389" y="6319821"/>
                  <a:pt x="8094657" y="6309360"/>
                </a:cubicBezTo>
                <a:cubicBezTo>
                  <a:pt x="7725236" y="6310145"/>
                  <a:pt x="7571658" y="6306658"/>
                  <a:pt x="7308211" y="6309360"/>
                </a:cubicBezTo>
                <a:cubicBezTo>
                  <a:pt x="7011869" y="6314096"/>
                  <a:pt x="6723633" y="6372864"/>
                  <a:pt x="6521765" y="6309360"/>
                </a:cubicBezTo>
                <a:cubicBezTo>
                  <a:pt x="6233519" y="6277802"/>
                  <a:pt x="6068846" y="6299847"/>
                  <a:pt x="5626844" y="6309360"/>
                </a:cubicBezTo>
                <a:cubicBezTo>
                  <a:pt x="5191348" y="6306837"/>
                  <a:pt x="5006098" y="6314672"/>
                  <a:pt x="4731923" y="6309360"/>
                </a:cubicBezTo>
                <a:cubicBezTo>
                  <a:pt x="4528740" y="6343452"/>
                  <a:pt x="4438936" y="6290424"/>
                  <a:pt x="4162428" y="6309360"/>
                </a:cubicBezTo>
                <a:cubicBezTo>
                  <a:pt x="3944899" y="6369029"/>
                  <a:pt x="3538131" y="6292759"/>
                  <a:pt x="3267507" y="6309360"/>
                </a:cubicBezTo>
                <a:cubicBezTo>
                  <a:pt x="3002776" y="6328019"/>
                  <a:pt x="2888282" y="6314095"/>
                  <a:pt x="2698011" y="6309360"/>
                </a:cubicBezTo>
                <a:cubicBezTo>
                  <a:pt x="2577732" y="6352184"/>
                  <a:pt x="2282201" y="6285376"/>
                  <a:pt x="1911565" y="6309360"/>
                </a:cubicBezTo>
                <a:cubicBezTo>
                  <a:pt x="1530392" y="6296797"/>
                  <a:pt x="1521972" y="6330953"/>
                  <a:pt x="1233595" y="6309360"/>
                </a:cubicBezTo>
                <a:cubicBezTo>
                  <a:pt x="944326" y="6274951"/>
                  <a:pt x="474588" y="6296050"/>
                  <a:pt x="311555" y="6309360"/>
                </a:cubicBezTo>
                <a:cubicBezTo>
                  <a:pt x="156296" y="6293733"/>
                  <a:pt x="12360" y="6130416"/>
                  <a:pt x="0" y="5987393"/>
                </a:cubicBezTo>
                <a:cubicBezTo>
                  <a:pt x="-21953" y="5679678"/>
                  <a:pt x="-31368" y="5448937"/>
                  <a:pt x="0" y="5165906"/>
                </a:cubicBezTo>
                <a:cubicBezTo>
                  <a:pt x="2259" y="4852942"/>
                  <a:pt x="-6376" y="4820996"/>
                  <a:pt x="0" y="4627691"/>
                </a:cubicBezTo>
                <a:cubicBezTo>
                  <a:pt x="-6770" y="4382126"/>
                  <a:pt x="37418" y="4188555"/>
                  <a:pt x="0" y="3976167"/>
                </a:cubicBezTo>
                <a:cubicBezTo>
                  <a:pt x="14496" y="3707572"/>
                  <a:pt x="1774" y="3520980"/>
                  <a:pt x="0" y="3324642"/>
                </a:cubicBezTo>
                <a:cubicBezTo>
                  <a:pt x="43439" y="3091542"/>
                  <a:pt x="7279" y="2938228"/>
                  <a:pt x="0" y="2729773"/>
                </a:cubicBezTo>
                <a:cubicBezTo>
                  <a:pt x="56239" y="2493841"/>
                  <a:pt x="32477" y="2320292"/>
                  <a:pt x="0" y="1964940"/>
                </a:cubicBezTo>
                <a:cubicBezTo>
                  <a:pt x="-33389" y="1681300"/>
                  <a:pt x="-3716" y="1502563"/>
                  <a:pt x="0" y="1200107"/>
                </a:cubicBezTo>
                <a:cubicBezTo>
                  <a:pt x="7121" y="923408"/>
                  <a:pt x="-88148" y="551794"/>
                  <a:pt x="0" y="32196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19050" cap="rnd" cmpd="thinThick">
            <a:noFill/>
            <a:prstDash val="sysDash"/>
            <a:round/>
            <a:extLst>
              <a:ext uri="{C807C97D-BFC1-408E-A445-0C87EB9F89A2}">
                <ask:lineSketchStyleProps xmlns:ask="http://schemas.microsoft.com/office/drawing/2018/sketchyshapes" sd="3905381866">
                  <a:custGeom>
                    <a:avLst/>
                    <a:gdLst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98952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1911565 w 11470640"/>
                      <a:gd name="connsiteY4" fmla="*/ 0 h 6309360"/>
                      <a:gd name="connsiteX5" fmla="*/ 2806487 w 11470640"/>
                      <a:gd name="connsiteY5" fmla="*/ 0 h 6309360"/>
                      <a:gd name="connsiteX6" fmla="*/ 3159031 w 11470640"/>
                      <a:gd name="connsiteY6" fmla="*/ 0 h 6309360"/>
                      <a:gd name="connsiteX7" fmla="*/ 3511576 w 11470640"/>
                      <a:gd name="connsiteY7" fmla="*/ 0 h 6309360"/>
                      <a:gd name="connsiteX8" fmla="*/ 3972596 w 11470640"/>
                      <a:gd name="connsiteY8" fmla="*/ 0 h 6309360"/>
                      <a:gd name="connsiteX9" fmla="*/ 4650567 w 11470640"/>
                      <a:gd name="connsiteY9" fmla="*/ 0 h 6309360"/>
                      <a:gd name="connsiteX10" fmla="*/ 5220062 w 11470640"/>
                      <a:gd name="connsiteY10" fmla="*/ 0 h 6309360"/>
                      <a:gd name="connsiteX11" fmla="*/ 5898032 w 11470640"/>
                      <a:gd name="connsiteY11" fmla="*/ 0 h 6309360"/>
                      <a:gd name="connsiteX12" fmla="*/ 6684478 w 11470640"/>
                      <a:gd name="connsiteY12" fmla="*/ 0 h 6309360"/>
                      <a:gd name="connsiteX13" fmla="*/ 7470924 w 11470640"/>
                      <a:gd name="connsiteY13" fmla="*/ 0 h 6309360"/>
                      <a:gd name="connsiteX14" fmla="*/ 8040420 w 11470640"/>
                      <a:gd name="connsiteY14" fmla="*/ 0 h 6309360"/>
                      <a:gd name="connsiteX15" fmla="*/ 8826866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973490 h 6309360"/>
                      <a:gd name="connsiteX20" fmla="*/ 11470640 w 11470640"/>
                      <a:gd name="connsiteY20" fmla="*/ 1568360 h 6309360"/>
                      <a:gd name="connsiteX21" fmla="*/ 11470640 w 11470640"/>
                      <a:gd name="connsiteY21" fmla="*/ 2106576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749549 h 6309360"/>
                      <a:gd name="connsiteX24" fmla="*/ 11470640 w 11470640"/>
                      <a:gd name="connsiteY24" fmla="*/ 4571036 h 6309360"/>
                      <a:gd name="connsiteX25" fmla="*/ 11470640 w 11470640"/>
                      <a:gd name="connsiteY25" fmla="*/ 5165906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481114 w 11470640"/>
                      <a:gd name="connsiteY28" fmla="*/ 6309360 h 6309360"/>
                      <a:gd name="connsiteX29" fmla="*/ 10128568 w 11470640"/>
                      <a:gd name="connsiteY29" fmla="*/ 6309360 h 6309360"/>
                      <a:gd name="connsiteX30" fmla="*/ 9559074 w 11470640"/>
                      <a:gd name="connsiteY30" fmla="*/ 6309360 h 6309360"/>
                      <a:gd name="connsiteX31" fmla="*/ 8772628 w 11470640"/>
                      <a:gd name="connsiteY31" fmla="*/ 6309360 h 6309360"/>
                      <a:gd name="connsiteX32" fmla="*/ 8094657 w 11470640"/>
                      <a:gd name="connsiteY32" fmla="*/ 6309360 h 6309360"/>
                      <a:gd name="connsiteX33" fmla="*/ 7308211 w 11470640"/>
                      <a:gd name="connsiteY33" fmla="*/ 6309360 h 6309360"/>
                      <a:gd name="connsiteX34" fmla="*/ 6521765 w 11470640"/>
                      <a:gd name="connsiteY34" fmla="*/ 6309360 h 6309360"/>
                      <a:gd name="connsiteX35" fmla="*/ 5626844 w 11470640"/>
                      <a:gd name="connsiteY35" fmla="*/ 6309360 h 6309360"/>
                      <a:gd name="connsiteX36" fmla="*/ 4731923 w 11470640"/>
                      <a:gd name="connsiteY36" fmla="*/ 6309360 h 6309360"/>
                      <a:gd name="connsiteX37" fmla="*/ 4162428 w 11470640"/>
                      <a:gd name="connsiteY37" fmla="*/ 6309360 h 6309360"/>
                      <a:gd name="connsiteX38" fmla="*/ 3267507 w 11470640"/>
                      <a:gd name="connsiteY38" fmla="*/ 6309360 h 6309360"/>
                      <a:gd name="connsiteX39" fmla="*/ 2698011 w 11470640"/>
                      <a:gd name="connsiteY39" fmla="*/ 6309360 h 6309360"/>
                      <a:gd name="connsiteX40" fmla="*/ 1911565 w 11470640"/>
                      <a:gd name="connsiteY40" fmla="*/ 6309360 h 6309360"/>
                      <a:gd name="connsiteX41" fmla="*/ 1233595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165906 h 6309360"/>
                      <a:gd name="connsiteX45" fmla="*/ 0 w 11470640"/>
                      <a:gd name="connsiteY45" fmla="*/ 4627691 h 6309360"/>
                      <a:gd name="connsiteX46" fmla="*/ 0 w 11470640"/>
                      <a:gd name="connsiteY46" fmla="*/ 3976167 h 6309360"/>
                      <a:gd name="connsiteX47" fmla="*/ 0 w 11470640"/>
                      <a:gd name="connsiteY47" fmla="*/ 3324642 h 6309360"/>
                      <a:gd name="connsiteX48" fmla="*/ 0 w 11470640"/>
                      <a:gd name="connsiteY48" fmla="*/ 2729773 h 6309360"/>
                      <a:gd name="connsiteX49" fmla="*/ 0 w 11470640"/>
                      <a:gd name="connsiteY49" fmla="*/ 1964940 h 6309360"/>
                      <a:gd name="connsiteX50" fmla="*/ 0 w 11470640"/>
                      <a:gd name="connsiteY50" fmla="*/ 1200107 h 6309360"/>
                      <a:gd name="connsiteX51" fmla="*/ 0 w 11470640"/>
                      <a:gd name="connsiteY51" fmla="*/ 321966 h 6309360"/>
                      <a:gd name="connsiteX0" fmla="*/ 0 w 11470640"/>
                      <a:gd name="connsiteY0" fmla="*/ 321966 h 6309360"/>
                      <a:gd name="connsiteX1" fmla="*/ 311555 w 11470640"/>
                      <a:gd name="connsiteY1" fmla="*/ 0 h 6309360"/>
                      <a:gd name="connsiteX2" fmla="*/ 772575 w 11470640"/>
                      <a:gd name="connsiteY2" fmla="*/ 0 h 6309360"/>
                      <a:gd name="connsiteX3" fmla="*/ 1342071 w 11470640"/>
                      <a:gd name="connsiteY3" fmla="*/ 0 h 6309360"/>
                      <a:gd name="connsiteX4" fmla="*/ 2236991 w 11470640"/>
                      <a:gd name="connsiteY4" fmla="*/ 0 h 6309360"/>
                      <a:gd name="connsiteX5" fmla="*/ 3023437 w 11470640"/>
                      <a:gd name="connsiteY5" fmla="*/ 0 h 6309360"/>
                      <a:gd name="connsiteX6" fmla="*/ 3918359 w 11470640"/>
                      <a:gd name="connsiteY6" fmla="*/ 0 h 6309360"/>
                      <a:gd name="connsiteX7" fmla="*/ 4379379 w 11470640"/>
                      <a:gd name="connsiteY7" fmla="*/ 0 h 6309360"/>
                      <a:gd name="connsiteX8" fmla="*/ 4948874 w 11470640"/>
                      <a:gd name="connsiteY8" fmla="*/ 0 h 6309360"/>
                      <a:gd name="connsiteX9" fmla="*/ 5735320 w 11470640"/>
                      <a:gd name="connsiteY9" fmla="*/ 0 h 6309360"/>
                      <a:gd name="connsiteX10" fmla="*/ 6087864 w 11470640"/>
                      <a:gd name="connsiteY10" fmla="*/ 0 h 6309360"/>
                      <a:gd name="connsiteX11" fmla="*/ 6548884 w 11470640"/>
                      <a:gd name="connsiteY11" fmla="*/ 0 h 6309360"/>
                      <a:gd name="connsiteX12" fmla="*/ 7443806 w 11470640"/>
                      <a:gd name="connsiteY12" fmla="*/ 0 h 6309360"/>
                      <a:gd name="connsiteX13" fmla="*/ 7796350 w 11470640"/>
                      <a:gd name="connsiteY13" fmla="*/ 0 h 6309360"/>
                      <a:gd name="connsiteX14" fmla="*/ 8474320 w 11470640"/>
                      <a:gd name="connsiteY14" fmla="*/ 0 h 6309360"/>
                      <a:gd name="connsiteX15" fmla="*/ 8935340 w 11470640"/>
                      <a:gd name="connsiteY15" fmla="*/ 0 h 6309360"/>
                      <a:gd name="connsiteX16" fmla="*/ 9721786 w 11470640"/>
                      <a:gd name="connsiteY16" fmla="*/ 0 h 6309360"/>
                      <a:gd name="connsiteX17" fmla="*/ 11159084 w 11470640"/>
                      <a:gd name="connsiteY17" fmla="*/ 0 h 6309360"/>
                      <a:gd name="connsiteX18" fmla="*/ 11470640 w 11470640"/>
                      <a:gd name="connsiteY18" fmla="*/ 321966 h 6309360"/>
                      <a:gd name="connsiteX19" fmla="*/ 11470640 w 11470640"/>
                      <a:gd name="connsiteY19" fmla="*/ 1086798 h 6309360"/>
                      <a:gd name="connsiteX20" fmla="*/ 11470640 w 11470640"/>
                      <a:gd name="connsiteY20" fmla="*/ 1738323 h 6309360"/>
                      <a:gd name="connsiteX21" fmla="*/ 11470640 w 11470640"/>
                      <a:gd name="connsiteY21" fmla="*/ 2333192 h 6309360"/>
                      <a:gd name="connsiteX22" fmla="*/ 11470640 w 11470640"/>
                      <a:gd name="connsiteY22" fmla="*/ 2928062 h 6309360"/>
                      <a:gd name="connsiteX23" fmla="*/ 11470640 w 11470640"/>
                      <a:gd name="connsiteY23" fmla="*/ 3522933 h 6309360"/>
                      <a:gd name="connsiteX24" fmla="*/ 11470640 w 11470640"/>
                      <a:gd name="connsiteY24" fmla="*/ 4174457 h 6309360"/>
                      <a:gd name="connsiteX25" fmla="*/ 11470640 w 11470640"/>
                      <a:gd name="connsiteY25" fmla="*/ 4825980 h 6309360"/>
                      <a:gd name="connsiteX26" fmla="*/ 11470640 w 11470640"/>
                      <a:gd name="connsiteY26" fmla="*/ 5987393 h 6309360"/>
                      <a:gd name="connsiteX27" fmla="*/ 11159084 w 11470640"/>
                      <a:gd name="connsiteY27" fmla="*/ 6309360 h 6309360"/>
                      <a:gd name="connsiteX28" fmla="*/ 10264163 w 11470640"/>
                      <a:gd name="connsiteY28" fmla="*/ 6309360 h 6309360"/>
                      <a:gd name="connsiteX29" fmla="*/ 9477718 w 11470640"/>
                      <a:gd name="connsiteY29" fmla="*/ 6309360 h 6309360"/>
                      <a:gd name="connsiteX30" fmla="*/ 8582796 w 11470640"/>
                      <a:gd name="connsiteY30" fmla="*/ 6309360 h 6309360"/>
                      <a:gd name="connsiteX31" fmla="*/ 8230252 w 11470640"/>
                      <a:gd name="connsiteY31" fmla="*/ 6309360 h 6309360"/>
                      <a:gd name="connsiteX32" fmla="*/ 7443806 w 11470640"/>
                      <a:gd name="connsiteY32" fmla="*/ 6309360 h 6309360"/>
                      <a:gd name="connsiteX33" fmla="*/ 6657360 w 11470640"/>
                      <a:gd name="connsiteY33" fmla="*/ 6309360 h 6309360"/>
                      <a:gd name="connsiteX34" fmla="*/ 5870914 w 11470640"/>
                      <a:gd name="connsiteY34" fmla="*/ 6309360 h 6309360"/>
                      <a:gd name="connsiteX35" fmla="*/ 5301418 w 11470640"/>
                      <a:gd name="connsiteY35" fmla="*/ 6309360 h 6309360"/>
                      <a:gd name="connsiteX36" fmla="*/ 4623448 w 11470640"/>
                      <a:gd name="connsiteY36" fmla="*/ 6309360 h 6309360"/>
                      <a:gd name="connsiteX37" fmla="*/ 4270903 w 11470640"/>
                      <a:gd name="connsiteY37" fmla="*/ 6309360 h 6309360"/>
                      <a:gd name="connsiteX38" fmla="*/ 3918359 w 11470640"/>
                      <a:gd name="connsiteY38" fmla="*/ 6309360 h 6309360"/>
                      <a:gd name="connsiteX39" fmla="*/ 3023437 w 11470640"/>
                      <a:gd name="connsiteY39" fmla="*/ 6309360 h 6309360"/>
                      <a:gd name="connsiteX40" fmla="*/ 2453941 w 11470640"/>
                      <a:gd name="connsiteY40" fmla="*/ 6309360 h 6309360"/>
                      <a:gd name="connsiteX41" fmla="*/ 1559021 w 11470640"/>
                      <a:gd name="connsiteY41" fmla="*/ 6309360 h 6309360"/>
                      <a:gd name="connsiteX42" fmla="*/ 311555 w 11470640"/>
                      <a:gd name="connsiteY42" fmla="*/ 6309360 h 6309360"/>
                      <a:gd name="connsiteX43" fmla="*/ 0 w 11470640"/>
                      <a:gd name="connsiteY43" fmla="*/ 5987393 h 6309360"/>
                      <a:gd name="connsiteX44" fmla="*/ 0 w 11470640"/>
                      <a:gd name="connsiteY44" fmla="*/ 5279215 h 6309360"/>
                      <a:gd name="connsiteX45" fmla="*/ 0 w 11470640"/>
                      <a:gd name="connsiteY45" fmla="*/ 4514382 h 6309360"/>
                      <a:gd name="connsiteX46" fmla="*/ 0 w 11470640"/>
                      <a:gd name="connsiteY46" fmla="*/ 3749549 h 6309360"/>
                      <a:gd name="connsiteX47" fmla="*/ 0 w 11470640"/>
                      <a:gd name="connsiteY47" fmla="*/ 2984717 h 6309360"/>
                      <a:gd name="connsiteX48" fmla="*/ 0 w 11470640"/>
                      <a:gd name="connsiteY48" fmla="*/ 2276539 h 6309360"/>
                      <a:gd name="connsiteX49" fmla="*/ 0 w 11470640"/>
                      <a:gd name="connsiteY49" fmla="*/ 1511705 h 6309360"/>
                      <a:gd name="connsiteX50" fmla="*/ 0 w 11470640"/>
                      <a:gd name="connsiteY50" fmla="*/ 321966 h 63093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</a:cxnLst>
                    <a:rect l="l" t="t" r="r" b="b"/>
                    <a:pathLst>
                      <a:path w="11470640" h="6309360" fill="none" extrusionOk="0">
                        <a:moveTo>
                          <a:pt x="0" y="321966"/>
                        </a:moveTo>
                        <a:cubicBezTo>
                          <a:pt x="-4441" y="108976"/>
                          <a:pt x="106392" y="-42047"/>
                          <a:pt x="311555" y="0"/>
                        </a:cubicBezTo>
                        <a:cubicBezTo>
                          <a:pt x="609353" y="-7700"/>
                          <a:pt x="657352" y="-31327"/>
                          <a:pt x="989525" y="0"/>
                        </a:cubicBezTo>
                        <a:cubicBezTo>
                          <a:pt x="1313216" y="26936"/>
                          <a:pt x="1212695" y="-5532"/>
                          <a:pt x="1342071" y="0"/>
                        </a:cubicBezTo>
                        <a:cubicBezTo>
                          <a:pt x="1456910" y="-1525"/>
                          <a:pt x="1656936" y="40965"/>
                          <a:pt x="1911565" y="0"/>
                        </a:cubicBezTo>
                        <a:cubicBezTo>
                          <a:pt x="2120611" y="41213"/>
                          <a:pt x="2591158" y="-1850"/>
                          <a:pt x="2806487" y="0"/>
                        </a:cubicBezTo>
                        <a:cubicBezTo>
                          <a:pt x="3027790" y="-37589"/>
                          <a:pt x="3006458" y="-3387"/>
                          <a:pt x="3159031" y="0"/>
                        </a:cubicBezTo>
                        <a:cubicBezTo>
                          <a:pt x="3312042" y="-294"/>
                          <a:pt x="3345758" y="-10649"/>
                          <a:pt x="3511576" y="0"/>
                        </a:cubicBezTo>
                        <a:cubicBezTo>
                          <a:pt x="3677951" y="-12556"/>
                          <a:pt x="3757711" y="-6150"/>
                          <a:pt x="3972596" y="0"/>
                        </a:cubicBezTo>
                        <a:cubicBezTo>
                          <a:pt x="4168787" y="7725"/>
                          <a:pt x="4432368" y="56273"/>
                          <a:pt x="4650567" y="0"/>
                        </a:cubicBezTo>
                        <a:cubicBezTo>
                          <a:pt x="4872831" y="-5847"/>
                          <a:pt x="4942335" y="12499"/>
                          <a:pt x="5220062" y="0"/>
                        </a:cubicBezTo>
                        <a:cubicBezTo>
                          <a:pt x="5483669" y="36418"/>
                          <a:pt x="5736143" y="320"/>
                          <a:pt x="5898032" y="0"/>
                        </a:cubicBezTo>
                        <a:cubicBezTo>
                          <a:pt x="6053080" y="-20953"/>
                          <a:pt x="6409693" y="4230"/>
                          <a:pt x="6684478" y="0"/>
                        </a:cubicBezTo>
                        <a:cubicBezTo>
                          <a:pt x="6920127" y="-26033"/>
                          <a:pt x="7075490" y="23363"/>
                          <a:pt x="7470924" y="0"/>
                        </a:cubicBezTo>
                        <a:cubicBezTo>
                          <a:pt x="7862028" y="-35460"/>
                          <a:pt x="7911140" y="14138"/>
                          <a:pt x="8040420" y="0"/>
                        </a:cubicBezTo>
                        <a:cubicBezTo>
                          <a:pt x="8185741" y="-31256"/>
                          <a:pt x="8620887" y="4186"/>
                          <a:pt x="8826866" y="0"/>
                        </a:cubicBezTo>
                        <a:cubicBezTo>
                          <a:pt x="9035057" y="-3395"/>
                          <a:pt x="9413387" y="-18371"/>
                          <a:pt x="9721786" y="0"/>
                        </a:cubicBezTo>
                        <a:cubicBezTo>
                          <a:pt x="10009063" y="-77300"/>
                          <a:pt x="10644694" y="99046"/>
                          <a:pt x="11159084" y="0"/>
                        </a:cubicBezTo>
                        <a:cubicBezTo>
                          <a:pt x="11312051" y="-446"/>
                          <a:pt x="11462561" y="118750"/>
                          <a:pt x="11470640" y="321966"/>
                        </a:cubicBezTo>
                        <a:cubicBezTo>
                          <a:pt x="11512576" y="629768"/>
                          <a:pt x="11462344" y="755459"/>
                          <a:pt x="11470640" y="973490"/>
                        </a:cubicBezTo>
                        <a:cubicBezTo>
                          <a:pt x="11466587" y="1191605"/>
                          <a:pt x="11478079" y="1275428"/>
                          <a:pt x="11470640" y="1568360"/>
                        </a:cubicBezTo>
                        <a:cubicBezTo>
                          <a:pt x="11468192" y="1836175"/>
                          <a:pt x="11471538" y="1871506"/>
                          <a:pt x="11470640" y="2106576"/>
                        </a:cubicBezTo>
                        <a:cubicBezTo>
                          <a:pt x="11474299" y="2327854"/>
                          <a:pt x="11511391" y="2641880"/>
                          <a:pt x="11470640" y="2928062"/>
                        </a:cubicBezTo>
                        <a:cubicBezTo>
                          <a:pt x="11477871" y="3250493"/>
                          <a:pt x="11482233" y="3436241"/>
                          <a:pt x="11470640" y="3749549"/>
                        </a:cubicBezTo>
                        <a:cubicBezTo>
                          <a:pt x="11443092" y="4125832"/>
                          <a:pt x="11426369" y="4301648"/>
                          <a:pt x="11470640" y="4571036"/>
                        </a:cubicBezTo>
                        <a:cubicBezTo>
                          <a:pt x="11500038" y="4832167"/>
                          <a:pt x="11443491" y="4981750"/>
                          <a:pt x="11470640" y="5165906"/>
                        </a:cubicBezTo>
                        <a:cubicBezTo>
                          <a:pt x="11483804" y="5295122"/>
                          <a:pt x="11495314" y="5800850"/>
                          <a:pt x="11470640" y="5987393"/>
                        </a:cubicBezTo>
                        <a:cubicBezTo>
                          <a:pt x="11489143" y="6165487"/>
                          <a:pt x="11339021" y="6286150"/>
                          <a:pt x="11159084" y="6309360"/>
                        </a:cubicBezTo>
                        <a:cubicBezTo>
                          <a:pt x="10906063" y="6272093"/>
                          <a:pt x="10718280" y="6334674"/>
                          <a:pt x="10481114" y="6309360"/>
                        </a:cubicBezTo>
                        <a:cubicBezTo>
                          <a:pt x="10255680" y="6292061"/>
                          <a:pt x="10265741" y="6309784"/>
                          <a:pt x="10128568" y="6309360"/>
                        </a:cubicBezTo>
                        <a:cubicBezTo>
                          <a:pt x="9988209" y="6315961"/>
                          <a:pt x="9767867" y="6327302"/>
                          <a:pt x="9559074" y="6309360"/>
                        </a:cubicBezTo>
                        <a:cubicBezTo>
                          <a:pt x="9348041" y="6340268"/>
                          <a:pt x="8942657" y="6240023"/>
                          <a:pt x="8772628" y="6309360"/>
                        </a:cubicBezTo>
                        <a:cubicBezTo>
                          <a:pt x="8561662" y="6312658"/>
                          <a:pt x="8440652" y="6298585"/>
                          <a:pt x="8094657" y="6309360"/>
                        </a:cubicBezTo>
                        <a:cubicBezTo>
                          <a:pt x="7726732" y="6303908"/>
                          <a:pt x="7588120" y="6308158"/>
                          <a:pt x="7308211" y="6309360"/>
                        </a:cubicBezTo>
                        <a:cubicBezTo>
                          <a:pt x="7021814" y="6314730"/>
                          <a:pt x="6760870" y="6372375"/>
                          <a:pt x="6521765" y="6309360"/>
                        </a:cubicBezTo>
                        <a:cubicBezTo>
                          <a:pt x="6218915" y="6274130"/>
                          <a:pt x="6067833" y="6286035"/>
                          <a:pt x="5626844" y="6309360"/>
                        </a:cubicBezTo>
                        <a:cubicBezTo>
                          <a:pt x="5194860" y="6298114"/>
                          <a:pt x="4964194" y="6311210"/>
                          <a:pt x="4731923" y="6309360"/>
                        </a:cubicBezTo>
                        <a:cubicBezTo>
                          <a:pt x="4521833" y="6333718"/>
                          <a:pt x="4441735" y="6287605"/>
                          <a:pt x="4162428" y="6309360"/>
                        </a:cubicBezTo>
                        <a:cubicBezTo>
                          <a:pt x="3955689" y="6344975"/>
                          <a:pt x="3521611" y="6267409"/>
                          <a:pt x="3267507" y="6309360"/>
                        </a:cubicBezTo>
                        <a:cubicBezTo>
                          <a:pt x="3005870" y="6329353"/>
                          <a:pt x="2884109" y="6314173"/>
                          <a:pt x="2698011" y="6309360"/>
                        </a:cubicBezTo>
                        <a:cubicBezTo>
                          <a:pt x="2540164" y="6294823"/>
                          <a:pt x="2246423" y="6324378"/>
                          <a:pt x="1911565" y="6309360"/>
                        </a:cubicBezTo>
                        <a:cubicBezTo>
                          <a:pt x="1531622" y="6302251"/>
                          <a:pt x="1522120" y="6339566"/>
                          <a:pt x="1233595" y="6309360"/>
                        </a:cubicBezTo>
                        <a:cubicBezTo>
                          <a:pt x="946980" y="6290884"/>
                          <a:pt x="511985" y="6306921"/>
                          <a:pt x="311555" y="6309360"/>
                        </a:cubicBezTo>
                        <a:cubicBezTo>
                          <a:pt x="154446" y="6311836"/>
                          <a:pt x="-17487" y="6137174"/>
                          <a:pt x="0" y="5987393"/>
                        </a:cubicBezTo>
                        <a:cubicBezTo>
                          <a:pt x="-5001" y="5668754"/>
                          <a:pt x="-15067" y="5471476"/>
                          <a:pt x="0" y="5165906"/>
                        </a:cubicBezTo>
                        <a:cubicBezTo>
                          <a:pt x="3880" y="4855712"/>
                          <a:pt x="-8056" y="4817351"/>
                          <a:pt x="0" y="4627691"/>
                        </a:cubicBezTo>
                        <a:cubicBezTo>
                          <a:pt x="-28648" y="4423745"/>
                          <a:pt x="7200" y="4224317"/>
                          <a:pt x="0" y="3976167"/>
                        </a:cubicBezTo>
                        <a:cubicBezTo>
                          <a:pt x="70" y="3680721"/>
                          <a:pt x="-17404" y="3542964"/>
                          <a:pt x="0" y="3324642"/>
                        </a:cubicBezTo>
                        <a:cubicBezTo>
                          <a:pt x="40190" y="3068506"/>
                          <a:pt x="3151" y="2940115"/>
                          <a:pt x="0" y="2729773"/>
                        </a:cubicBezTo>
                        <a:cubicBezTo>
                          <a:pt x="46664" y="2493546"/>
                          <a:pt x="36845" y="2319269"/>
                          <a:pt x="0" y="1964940"/>
                        </a:cubicBezTo>
                        <a:cubicBezTo>
                          <a:pt x="-42126" y="1670378"/>
                          <a:pt x="-19" y="1510488"/>
                          <a:pt x="0" y="1200107"/>
                        </a:cubicBezTo>
                        <a:cubicBezTo>
                          <a:pt x="-12599" y="864939"/>
                          <a:pt x="-60403" y="577642"/>
                          <a:pt x="0" y="321966"/>
                        </a:cubicBezTo>
                        <a:close/>
                      </a:path>
                      <a:path w="11470640" h="6309360" stroke="0" extrusionOk="0">
                        <a:moveTo>
                          <a:pt x="0" y="321966"/>
                        </a:moveTo>
                        <a:cubicBezTo>
                          <a:pt x="-9885" y="147556"/>
                          <a:pt x="186210" y="-3945"/>
                          <a:pt x="311555" y="0"/>
                        </a:cubicBezTo>
                        <a:cubicBezTo>
                          <a:pt x="517203" y="7056"/>
                          <a:pt x="679780" y="13210"/>
                          <a:pt x="772575" y="0"/>
                        </a:cubicBezTo>
                        <a:cubicBezTo>
                          <a:pt x="877487" y="15338"/>
                          <a:pt x="1063167" y="-14379"/>
                          <a:pt x="1342071" y="0"/>
                        </a:cubicBezTo>
                        <a:cubicBezTo>
                          <a:pt x="1548601" y="7547"/>
                          <a:pt x="1848416" y="19170"/>
                          <a:pt x="2236991" y="0"/>
                        </a:cubicBezTo>
                        <a:cubicBezTo>
                          <a:pt x="2681201" y="1729"/>
                          <a:pt x="2704746" y="25540"/>
                          <a:pt x="3023437" y="0"/>
                        </a:cubicBezTo>
                        <a:cubicBezTo>
                          <a:pt x="3380820" y="-45760"/>
                          <a:pt x="3697672" y="8933"/>
                          <a:pt x="3918359" y="0"/>
                        </a:cubicBezTo>
                        <a:cubicBezTo>
                          <a:pt x="4186912" y="26005"/>
                          <a:pt x="4165243" y="3389"/>
                          <a:pt x="4379379" y="0"/>
                        </a:cubicBezTo>
                        <a:cubicBezTo>
                          <a:pt x="4580365" y="8360"/>
                          <a:pt x="4853415" y="27214"/>
                          <a:pt x="4948874" y="0"/>
                        </a:cubicBezTo>
                        <a:cubicBezTo>
                          <a:pt x="5102048" y="-15365"/>
                          <a:pt x="5472832" y="-7191"/>
                          <a:pt x="5735320" y="0"/>
                        </a:cubicBezTo>
                        <a:cubicBezTo>
                          <a:pt x="5999258" y="20749"/>
                          <a:pt x="5966459" y="19966"/>
                          <a:pt x="6087864" y="0"/>
                        </a:cubicBezTo>
                        <a:cubicBezTo>
                          <a:pt x="6201740" y="-16872"/>
                          <a:pt x="6400027" y="8012"/>
                          <a:pt x="6548884" y="0"/>
                        </a:cubicBezTo>
                        <a:cubicBezTo>
                          <a:pt x="6791570" y="14610"/>
                          <a:pt x="7202964" y="13706"/>
                          <a:pt x="7443806" y="0"/>
                        </a:cubicBezTo>
                        <a:cubicBezTo>
                          <a:pt x="7684606" y="-8374"/>
                          <a:pt x="7650910" y="-18326"/>
                          <a:pt x="7796350" y="0"/>
                        </a:cubicBezTo>
                        <a:cubicBezTo>
                          <a:pt x="7967011" y="34095"/>
                          <a:pt x="8249041" y="-101"/>
                          <a:pt x="8474320" y="0"/>
                        </a:cubicBezTo>
                        <a:cubicBezTo>
                          <a:pt x="8697906" y="11930"/>
                          <a:pt x="8820652" y="-12938"/>
                          <a:pt x="8935340" y="0"/>
                        </a:cubicBezTo>
                        <a:cubicBezTo>
                          <a:pt x="9075425" y="10998"/>
                          <a:pt x="9538994" y="5069"/>
                          <a:pt x="9721786" y="0"/>
                        </a:cubicBezTo>
                        <a:cubicBezTo>
                          <a:pt x="9959781" y="151471"/>
                          <a:pt x="10561117" y="-163217"/>
                          <a:pt x="11159084" y="0"/>
                        </a:cubicBezTo>
                        <a:cubicBezTo>
                          <a:pt x="11349226" y="12189"/>
                          <a:pt x="11443109" y="160903"/>
                          <a:pt x="11470640" y="321966"/>
                        </a:cubicBezTo>
                        <a:cubicBezTo>
                          <a:pt x="11500340" y="632384"/>
                          <a:pt x="11494238" y="860143"/>
                          <a:pt x="11470640" y="1086798"/>
                        </a:cubicBezTo>
                        <a:cubicBezTo>
                          <a:pt x="11427795" y="1289283"/>
                          <a:pt x="11496005" y="1506425"/>
                          <a:pt x="11470640" y="1738323"/>
                        </a:cubicBezTo>
                        <a:cubicBezTo>
                          <a:pt x="11455162" y="1997875"/>
                          <a:pt x="11487975" y="2230326"/>
                          <a:pt x="11470640" y="2333192"/>
                        </a:cubicBezTo>
                        <a:cubicBezTo>
                          <a:pt x="11453200" y="2464364"/>
                          <a:pt x="11456614" y="2765230"/>
                          <a:pt x="11470640" y="2928062"/>
                        </a:cubicBezTo>
                        <a:cubicBezTo>
                          <a:pt x="11488332" y="3028849"/>
                          <a:pt x="11470303" y="3350722"/>
                          <a:pt x="11470640" y="3522933"/>
                        </a:cubicBezTo>
                        <a:cubicBezTo>
                          <a:pt x="11481362" y="3715008"/>
                          <a:pt x="11426388" y="3938683"/>
                          <a:pt x="11470640" y="4174457"/>
                        </a:cubicBezTo>
                        <a:cubicBezTo>
                          <a:pt x="11498997" y="4409622"/>
                          <a:pt x="11498422" y="4641012"/>
                          <a:pt x="11470640" y="4825980"/>
                        </a:cubicBezTo>
                        <a:cubicBezTo>
                          <a:pt x="11447550" y="5048465"/>
                          <a:pt x="11450579" y="5739775"/>
                          <a:pt x="11470640" y="5987393"/>
                        </a:cubicBezTo>
                        <a:cubicBezTo>
                          <a:pt x="11450175" y="6191571"/>
                          <a:pt x="11378649" y="6304781"/>
                          <a:pt x="11159084" y="6309360"/>
                        </a:cubicBezTo>
                        <a:cubicBezTo>
                          <a:pt x="10845100" y="6238164"/>
                          <a:pt x="10523834" y="6380747"/>
                          <a:pt x="10264163" y="6309360"/>
                        </a:cubicBezTo>
                        <a:cubicBezTo>
                          <a:pt x="9957964" y="6286082"/>
                          <a:pt x="9750191" y="6315750"/>
                          <a:pt x="9477718" y="6309360"/>
                        </a:cubicBezTo>
                        <a:cubicBezTo>
                          <a:pt x="9203409" y="6224048"/>
                          <a:pt x="8853984" y="6281409"/>
                          <a:pt x="8582796" y="6309360"/>
                        </a:cubicBezTo>
                        <a:cubicBezTo>
                          <a:pt x="8324973" y="6337766"/>
                          <a:pt x="8316301" y="6321873"/>
                          <a:pt x="8230252" y="6309360"/>
                        </a:cubicBezTo>
                        <a:cubicBezTo>
                          <a:pt x="8149595" y="6304667"/>
                          <a:pt x="7893963" y="6287769"/>
                          <a:pt x="7443806" y="6309360"/>
                        </a:cubicBezTo>
                        <a:cubicBezTo>
                          <a:pt x="7059198" y="6303076"/>
                          <a:pt x="6899898" y="6289164"/>
                          <a:pt x="6657360" y="6309360"/>
                        </a:cubicBezTo>
                        <a:cubicBezTo>
                          <a:pt x="6372619" y="6317098"/>
                          <a:pt x="6029198" y="6258111"/>
                          <a:pt x="5870914" y="6309360"/>
                        </a:cubicBezTo>
                        <a:cubicBezTo>
                          <a:pt x="5745277" y="6338249"/>
                          <a:pt x="5553517" y="6290245"/>
                          <a:pt x="5301418" y="6309360"/>
                        </a:cubicBezTo>
                        <a:cubicBezTo>
                          <a:pt x="5029745" y="6311325"/>
                          <a:pt x="4763254" y="6282996"/>
                          <a:pt x="4623448" y="6309360"/>
                        </a:cubicBezTo>
                        <a:cubicBezTo>
                          <a:pt x="4496182" y="6338332"/>
                          <a:pt x="4375894" y="6310433"/>
                          <a:pt x="4270903" y="6309360"/>
                        </a:cubicBezTo>
                        <a:cubicBezTo>
                          <a:pt x="4176377" y="6313010"/>
                          <a:pt x="4016648" y="6308942"/>
                          <a:pt x="3918359" y="6309360"/>
                        </a:cubicBezTo>
                        <a:cubicBezTo>
                          <a:pt x="3818660" y="6298872"/>
                          <a:pt x="3449390" y="6296384"/>
                          <a:pt x="3023437" y="6309360"/>
                        </a:cubicBezTo>
                        <a:cubicBezTo>
                          <a:pt x="2601134" y="6301675"/>
                          <a:pt x="2671256" y="6312092"/>
                          <a:pt x="2453941" y="6309360"/>
                        </a:cubicBezTo>
                        <a:cubicBezTo>
                          <a:pt x="2229984" y="6300987"/>
                          <a:pt x="1987254" y="6358866"/>
                          <a:pt x="1559021" y="6309360"/>
                        </a:cubicBezTo>
                        <a:cubicBezTo>
                          <a:pt x="1081581" y="6246287"/>
                          <a:pt x="727857" y="6361363"/>
                          <a:pt x="311555" y="6309360"/>
                        </a:cubicBezTo>
                        <a:cubicBezTo>
                          <a:pt x="161560" y="6344415"/>
                          <a:pt x="2242" y="6180462"/>
                          <a:pt x="0" y="5987393"/>
                        </a:cubicBezTo>
                        <a:cubicBezTo>
                          <a:pt x="23151" y="5809262"/>
                          <a:pt x="-46422" y="5590173"/>
                          <a:pt x="0" y="5279215"/>
                        </a:cubicBezTo>
                        <a:cubicBezTo>
                          <a:pt x="21851" y="4966796"/>
                          <a:pt x="40196" y="4846503"/>
                          <a:pt x="0" y="4514382"/>
                        </a:cubicBezTo>
                        <a:cubicBezTo>
                          <a:pt x="-60059" y="4204087"/>
                          <a:pt x="24281" y="4070563"/>
                          <a:pt x="0" y="3749549"/>
                        </a:cubicBezTo>
                        <a:cubicBezTo>
                          <a:pt x="-32958" y="3448857"/>
                          <a:pt x="19890" y="3137212"/>
                          <a:pt x="0" y="2984717"/>
                        </a:cubicBezTo>
                        <a:cubicBezTo>
                          <a:pt x="-28067" y="2829855"/>
                          <a:pt x="19883" y="2612350"/>
                          <a:pt x="0" y="2276539"/>
                        </a:cubicBezTo>
                        <a:cubicBezTo>
                          <a:pt x="-17673" y="1913401"/>
                          <a:pt x="-1744" y="1777120"/>
                          <a:pt x="0" y="1511705"/>
                        </a:cubicBezTo>
                        <a:cubicBezTo>
                          <a:pt x="93938" y="1224064"/>
                          <a:pt x="-97901" y="613011"/>
                          <a:pt x="0" y="321966"/>
                        </a:cubicBezTo>
                        <a:close/>
                      </a:path>
                      <a:path w="11470640" h="6309360" fill="none" stroke="0" extrusionOk="0">
                        <a:moveTo>
                          <a:pt x="0" y="321966"/>
                        </a:moveTo>
                        <a:cubicBezTo>
                          <a:pt x="-16551" y="149579"/>
                          <a:pt x="171073" y="-28518"/>
                          <a:pt x="311555" y="0"/>
                        </a:cubicBezTo>
                        <a:cubicBezTo>
                          <a:pt x="615442" y="-5426"/>
                          <a:pt x="675638" y="-29470"/>
                          <a:pt x="989525" y="0"/>
                        </a:cubicBezTo>
                        <a:cubicBezTo>
                          <a:pt x="1301249" y="14408"/>
                          <a:pt x="1218561" y="-4935"/>
                          <a:pt x="1342071" y="0"/>
                        </a:cubicBezTo>
                        <a:cubicBezTo>
                          <a:pt x="1456371" y="21882"/>
                          <a:pt x="1647039" y="12373"/>
                          <a:pt x="1911565" y="0"/>
                        </a:cubicBezTo>
                        <a:cubicBezTo>
                          <a:pt x="2153331" y="6429"/>
                          <a:pt x="2628839" y="53325"/>
                          <a:pt x="2806487" y="0"/>
                        </a:cubicBezTo>
                        <a:cubicBezTo>
                          <a:pt x="3024435" y="-40468"/>
                          <a:pt x="3011759" y="-16815"/>
                          <a:pt x="3159031" y="0"/>
                        </a:cubicBezTo>
                        <a:cubicBezTo>
                          <a:pt x="3309350" y="8552"/>
                          <a:pt x="3353617" y="-12478"/>
                          <a:pt x="3511576" y="0"/>
                        </a:cubicBezTo>
                        <a:cubicBezTo>
                          <a:pt x="3673130" y="-765"/>
                          <a:pt x="3765838" y="-14342"/>
                          <a:pt x="3972596" y="0"/>
                        </a:cubicBezTo>
                        <a:cubicBezTo>
                          <a:pt x="4159884" y="40902"/>
                          <a:pt x="4425765" y="6022"/>
                          <a:pt x="4650567" y="0"/>
                        </a:cubicBezTo>
                        <a:cubicBezTo>
                          <a:pt x="4870493" y="-24718"/>
                          <a:pt x="4946725" y="14829"/>
                          <a:pt x="5220062" y="0"/>
                        </a:cubicBezTo>
                        <a:cubicBezTo>
                          <a:pt x="5491185" y="2634"/>
                          <a:pt x="5750965" y="-6123"/>
                          <a:pt x="5898032" y="0"/>
                        </a:cubicBezTo>
                        <a:cubicBezTo>
                          <a:pt x="6054282" y="-35853"/>
                          <a:pt x="6458993" y="16779"/>
                          <a:pt x="6684478" y="0"/>
                        </a:cubicBezTo>
                        <a:cubicBezTo>
                          <a:pt x="6941435" y="14260"/>
                          <a:pt x="7063551" y="35685"/>
                          <a:pt x="7470924" y="0"/>
                        </a:cubicBezTo>
                        <a:cubicBezTo>
                          <a:pt x="7862442" y="-31278"/>
                          <a:pt x="7908335" y="31253"/>
                          <a:pt x="8040420" y="0"/>
                        </a:cubicBezTo>
                        <a:cubicBezTo>
                          <a:pt x="8176630" y="3501"/>
                          <a:pt x="8641585" y="-9301"/>
                          <a:pt x="8826866" y="0"/>
                        </a:cubicBezTo>
                        <a:cubicBezTo>
                          <a:pt x="8991531" y="-25511"/>
                          <a:pt x="9420072" y="-32809"/>
                          <a:pt x="9721786" y="0"/>
                        </a:cubicBezTo>
                        <a:cubicBezTo>
                          <a:pt x="9972659" y="50940"/>
                          <a:pt x="10568648" y="-40966"/>
                          <a:pt x="11159084" y="0"/>
                        </a:cubicBezTo>
                        <a:cubicBezTo>
                          <a:pt x="11320810" y="-16669"/>
                          <a:pt x="11473600" y="152466"/>
                          <a:pt x="11470640" y="321966"/>
                        </a:cubicBezTo>
                        <a:cubicBezTo>
                          <a:pt x="11497336" y="621751"/>
                          <a:pt x="11465201" y="766005"/>
                          <a:pt x="11470640" y="973490"/>
                        </a:cubicBezTo>
                        <a:cubicBezTo>
                          <a:pt x="11487874" y="1186108"/>
                          <a:pt x="11484967" y="1290977"/>
                          <a:pt x="11470640" y="1568360"/>
                        </a:cubicBezTo>
                        <a:cubicBezTo>
                          <a:pt x="11477411" y="1831907"/>
                          <a:pt x="11467352" y="1867758"/>
                          <a:pt x="11470640" y="2106576"/>
                        </a:cubicBezTo>
                        <a:cubicBezTo>
                          <a:pt x="11417483" y="2353875"/>
                          <a:pt x="11487329" y="2661583"/>
                          <a:pt x="11470640" y="2928062"/>
                        </a:cubicBezTo>
                        <a:cubicBezTo>
                          <a:pt x="11449755" y="3220648"/>
                          <a:pt x="11544115" y="3414233"/>
                          <a:pt x="11470640" y="3749549"/>
                        </a:cubicBezTo>
                        <a:cubicBezTo>
                          <a:pt x="11413590" y="4085206"/>
                          <a:pt x="11476731" y="4292571"/>
                          <a:pt x="11470640" y="4571036"/>
                        </a:cubicBezTo>
                        <a:cubicBezTo>
                          <a:pt x="11540225" y="4866711"/>
                          <a:pt x="11458728" y="4994441"/>
                          <a:pt x="11470640" y="5165906"/>
                        </a:cubicBezTo>
                        <a:cubicBezTo>
                          <a:pt x="11521833" y="5326171"/>
                          <a:pt x="11484035" y="5796592"/>
                          <a:pt x="11470640" y="5987393"/>
                        </a:cubicBezTo>
                        <a:cubicBezTo>
                          <a:pt x="11480419" y="6178186"/>
                          <a:pt x="11307230" y="6288253"/>
                          <a:pt x="11159084" y="6309360"/>
                        </a:cubicBezTo>
                        <a:cubicBezTo>
                          <a:pt x="10852929" y="6291037"/>
                          <a:pt x="10700236" y="6327257"/>
                          <a:pt x="10481114" y="6309360"/>
                        </a:cubicBezTo>
                        <a:cubicBezTo>
                          <a:pt x="10256330" y="6289706"/>
                          <a:pt x="10270614" y="6310226"/>
                          <a:pt x="10128568" y="6309360"/>
                        </a:cubicBezTo>
                        <a:cubicBezTo>
                          <a:pt x="9996925" y="6291372"/>
                          <a:pt x="9787133" y="6344456"/>
                          <a:pt x="9559074" y="6309360"/>
                        </a:cubicBezTo>
                        <a:cubicBezTo>
                          <a:pt x="9322568" y="6257157"/>
                          <a:pt x="8963408" y="6271045"/>
                          <a:pt x="8772628" y="6309360"/>
                        </a:cubicBezTo>
                        <a:cubicBezTo>
                          <a:pt x="8609071" y="6358332"/>
                          <a:pt x="8440309" y="6325700"/>
                          <a:pt x="8094657" y="6309360"/>
                        </a:cubicBezTo>
                        <a:cubicBezTo>
                          <a:pt x="7757086" y="6334643"/>
                          <a:pt x="7573160" y="6322590"/>
                          <a:pt x="7308211" y="6309360"/>
                        </a:cubicBezTo>
                        <a:cubicBezTo>
                          <a:pt x="7006306" y="6293542"/>
                          <a:pt x="6784205" y="6334803"/>
                          <a:pt x="6521765" y="6309360"/>
                        </a:cubicBezTo>
                        <a:cubicBezTo>
                          <a:pt x="6279900" y="6292392"/>
                          <a:pt x="6071111" y="6352835"/>
                          <a:pt x="5626844" y="6309360"/>
                        </a:cubicBezTo>
                        <a:cubicBezTo>
                          <a:pt x="5176847" y="6311131"/>
                          <a:pt x="4984256" y="6280646"/>
                          <a:pt x="4731923" y="6309360"/>
                        </a:cubicBezTo>
                        <a:cubicBezTo>
                          <a:pt x="4523812" y="6351263"/>
                          <a:pt x="4419752" y="6297906"/>
                          <a:pt x="4162428" y="6309360"/>
                        </a:cubicBezTo>
                        <a:cubicBezTo>
                          <a:pt x="3870870" y="6382369"/>
                          <a:pt x="3553687" y="6336153"/>
                          <a:pt x="3267507" y="6309360"/>
                        </a:cubicBezTo>
                        <a:cubicBezTo>
                          <a:pt x="2987608" y="6318594"/>
                          <a:pt x="2906722" y="6323945"/>
                          <a:pt x="2698011" y="6309360"/>
                        </a:cubicBezTo>
                        <a:cubicBezTo>
                          <a:pt x="2522905" y="6323829"/>
                          <a:pt x="2317481" y="6287132"/>
                          <a:pt x="1911565" y="6309360"/>
                        </a:cubicBezTo>
                        <a:cubicBezTo>
                          <a:pt x="1528150" y="6301818"/>
                          <a:pt x="1515445" y="6333297"/>
                          <a:pt x="1233595" y="6309360"/>
                        </a:cubicBezTo>
                        <a:cubicBezTo>
                          <a:pt x="947165" y="6253480"/>
                          <a:pt x="480378" y="6334886"/>
                          <a:pt x="311555" y="6309360"/>
                        </a:cubicBezTo>
                        <a:cubicBezTo>
                          <a:pt x="142483" y="6323630"/>
                          <a:pt x="4998" y="6121973"/>
                          <a:pt x="0" y="5987393"/>
                        </a:cubicBezTo>
                        <a:cubicBezTo>
                          <a:pt x="-14474" y="5694383"/>
                          <a:pt x="-17304" y="5458028"/>
                          <a:pt x="0" y="5165906"/>
                        </a:cubicBezTo>
                        <a:cubicBezTo>
                          <a:pt x="-3258" y="4843393"/>
                          <a:pt x="-7410" y="4813159"/>
                          <a:pt x="0" y="4627691"/>
                        </a:cubicBezTo>
                        <a:cubicBezTo>
                          <a:pt x="23624" y="4424823"/>
                          <a:pt x="-8832" y="4235224"/>
                          <a:pt x="0" y="3976167"/>
                        </a:cubicBezTo>
                        <a:cubicBezTo>
                          <a:pt x="28092" y="3739097"/>
                          <a:pt x="-17955" y="3544035"/>
                          <a:pt x="0" y="3324642"/>
                        </a:cubicBezTo>
                        <a:cubicBezTo>
                          <a:pt x="23970" y="3114079"/>
                          <a:pt x="22092" y="2934597"/>
                          <a:pt x="0" y="2729773"/>
                        </a:cubicBezTo>
                        <a:cubicBezTo>
                          <a:pt x="18864" y="2509257"/>
                          <a:pt x="-17416" y="2272228"/>
                          <a:pt x="0" y="1964940"/>
                        </a:cubicBezTo>
                        <a:cubicBezTo>
                          <a:pt x="3913" y="1688138"/>
                          <a:pt x="-8867" y="1484357"/>
                          <a:pt x="0" y="1200107"/>
                        </a:cubicBezTo>
                        <a:cubicBezTo>
                          <a:pt x="6408" y="918961"/>
                          <a:pt x="-58566" y="581643"/>
                          <a:pt x="0" y="321966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58E7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B0D91C-85C7-5D75-852F-EC34E3F83E77}"/>
              </a:ext>
            </a:extLst>
          </p:cNvPr>
          <p:cNvSpPr txBox="1"/>
          <p:nvPr/>
        </p:nvSpPr>
        <p:spPr>
          <a:xfrm>
            <a:off x="955040" y="616635"/>
            <a:ext cx="102412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a. Vì những bức tranh của Bùi Xuân Phái mang hồn cốt của phố cổ Hà Nội nên tranh của ông được gọi là “Phố Phái".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5E69C0C-87D1-CF43-EC97-FF18EFBCD56F}"/>
              </a:ext>
            </a:extLst>
          </p:cNvPr>
          <p:cNvCxnSpPr/>
          <p:nvPr/>
        </p:nvCxnSpPr>
        <p:spPr>
          <a:xfrm>
            <a:off x="1524000" y="1158240"/>
            <a:ext cx="33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36B91C-4CB3-A75E-CDE6-2F6E728C50F5}"/>
              </a:ext>
            </a:extLst>
          </p:cNvPr>
          <p:cNvCxnSpPr>
            <a:cxnSpLocks/>
          </p:cNvCxnSpPr>
          <p:nvPr/>
        </p:nvCxnSpPr>
        <p:spPr>
          <a:xfrm>
            <a:off x="5383893" y="173293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2DCE0EA-5C3F-9F13-2098-E7109F5BF366}"/>
              </a:ext>
            </a:extLst>
          </p:cNvPr>
          <p:cNvGrpSpPr/>
          <p:nvPr/>
        </p:nvGrpSpPr>
        <p:grpSpPr>
          <a:xfrm>
            <a:off x="3220720" y="2125480"/>
            <a:ext cx="7091680" cy="4214360"/>
            <a:chOff x="7645171" y="-362450"/>
            <a:chExt cx="4141510" cy="3924000"/>
          </a:xfrm>
        </p:grpSpPr>
        <p:pic>
          <p:nvPicPr>
            <p:cNvPr id="16" name="Picture 15" descr="A picture containing text, picture frame, businesscard&#10;&#10;Description automatically generated">
              <a:extLst>
                <a:ext uri="{FF2B5EF4-FFF2-40B4-BE49-F238E27FC236}">
                  <a16:creationId xmlns:a16="http://schemas.microsoft.com/office/drawing/2014/main" id="{62ED69B9-C5FE-F5A3-F114-44F23ED174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26" b="2626"/>
            <a:stretch/>
          </p:blipFill>
          <p:spPr>
            <a:xfrm rot="1140622">
              <a:off x="7645171" y="-362450"/>
              <a:ext cx="4141510" cy="39240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81DA7A-608D-86B4-A8E3-D25F09F82E44}"/>
                </a:ext>
              </a:extLst>
            </p:cNvPr>
            <p:cNvSpPr txBox="1"/>
            <p:nvPr/>
          </p:nvSpPr>
          <p:spPr>
            <a:xfrm flipH="1">
              <a:off x="8150120" y="1165141"/>
              <a:ext cx="3005669" cy="1232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biểu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-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kết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372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Summer Vibes Stickers MK Campaign by Slidesgo">
  <a:themeElements>
    <a:clrScheme name="Simple Light">
      <a:dk1>
        <a:srgbClr val="5F1B1F"/>
      </a:dk1>
      <a:lt1>
        <a:srgbClr val="FFFFFF"/>
      </a:lt1>
      <a:dk2>
        <a:srgbClr val="5F1B1F"/>
      </a:dk2>
      <a:lt2>
        <a:srgbClr val="FFFFFF"/>
      </a:lt2>
      <a:accent1>
        <a:srgbClr val="F8D8BA"/>
      </a:accent1>
      <a:accent2>
        <a:srgbClr val="FFAD68"/>
      </a:accent2>
      <a:accent3>
        <a:srgbClr val="93C6C0"/>
      </a:accent3>
      <a:accent4>
        <a:srgbClr val="FFAAAA"/>
      </a:accent4>
      <a:accent5>
        <a:srgbClr val="FF404A"/>
      </a:accent5>
      <a:accent6>
        <a:srgbClr val="5F1B1F"/>
      </a:accent6>
      <a:hlink>
        <a:srgbClr val="5F1B1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1736</TotalTime>
  <Words>711</Words>
  <Application>Microsoft Office PowerPoint</Application>
  <PresentationFormat>Widescreen</PresentationFormat>
  <Paragraphs>90</Paragraphs>
  <Slides>28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52" baseType="lpstr">
      <vt:lpstr>.VnArial</vt:lpstr>
      <vt:lpstr>.VnBahamasBH</vt:lpstr>
      <vt:lpstr>.VnHelvetInsH</vt:lpstr>
      <vt:lpstr>.VnTime</vt:lpstr>
      <vt:lpstr>.VnTimeH</vt:lpstr>
      <vt:lpstr>Aptos</vt:lpstr>
      <vt:lpstr>Arial</vt:lpstr>
      <vt:lpstr>Calibri</vt:lpstr>
      <vt:lpstr>Calibri Light</vt:lpstr>
      <vt:lpstr>Cambria</vt:lpstr>
      <vt:lpstr>Concert One</vt:lpstr>
      <vt:lpstr>Didact Gothic</vt:lpstr>
      <vt:lpstr>Fredoka One</vt:lpstr>
      <vt:lpstr>Impact</vt:lpstr>
      <vt:lpstr>Quicksand Light</vt:lpstr>
      <vt:lpstr>Times New Roman</vt:lpstr>
      <vt:lpstr>Office Theme</vt:lpstr>
      <vt:lpstr>1_Office Theme</vt:lpstr>
      <vt:lpstr>3_Office Theme</vt:lpstr>
      <vt:lpstr>6_Summer Vibes Stickers MK Campaign by Slidesgo</vt:lpstr>
      <vt:lpstr>2_Office Theme</vt:lpstr>
      <vt:lpstr>4_Office Theme</vt:lpstr>
      <vt:lpstr>5_Office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My Pc</cp:lastModifiedBy>
  <cp:revision>83</cp:revision>
  <dcterms:created xsi:type="dcterms:W3CDTF">2020-09-06T03:00:11Z</dcterms:created>
  <dcterms:modified xsi:type="dcterms:W3CDTF">2024-12-20T00:42:56Z</dcterms:modified>
</cp:coreProperties>
</file>