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83" r:id="rId2"/>
    <p:sldId id="256" r:id="rId3"/>
    <p:sldId id="257" r:id="rId4"/>
    <p:sldId id="258" r:id="rId5"/>
    <p:sldId id="259" r:id="rId6"/>
    <p:sldId id="260" r:id="rId7"/>
    <p:sldId id="261" r:id="rId8"/>
    <p:sldId id="262" r:id="rId9"/>
    <p:sldId id="264" r:id="rId10"/>
    <p:sldId id="263" r:id="rId11"/>
    <p:sldId id="284" r:id="rId12"/>
    <p:sldId id="265" r:id="rId13"/>
    <p:sldId id="266" r:id="rId14"/>
    <p:sldId id="281" r:id="rId15"/>
    <p:sldId id="267" r:id="rId16"/>
    <p:sldId id="268" r:id="rId17"/>
    <p:sldId id="269" r:id="rId18"/>
    <p:sldId id="270"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Verdana"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FF66CC"/>
    <a:srgbClr val="FF3300"/>
    <a:srgbClr val="009999"/>
    <a:srgbClr val="FF9900"/>
    <a:srgbClr val="CC6600"/>
    <a:srgbClr val="990033"/>
    <a:srgbClr val="0000FF"/>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38" d="100"/>
          <a:sy n="38" d="100"/>
        </p:scale>
        <p:origin x="-1398"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4716463" y="5345113"/>
            <a:ext cx="4427537" cy="1512887"/>
            <a:chOff x="2971" y="3367"/>
            <a:chExt cx="2789" cy="953"/>
          </a:xfrm>
        </p:grpSpPr>
        <p:sp>
          <p:nvSpPr>
            <p:cNvPr id="5" name="Freeform 3"/>
            <p:cNvSpPr>
              <a:spLocks/>
            </p:cNvSpPr>
            <p:nvPr/>
          </p:nvSpPr>
          <p:spPr bwMode="ltGray">
            <a:xfrm>
              <a:off x="2971" y="3367"/>
              <a:ext cx="2789" cy="953"/>
            </a:xfrm>
            <a:custGeom>
              <a:avLst/>
              <a:gdLst>
                <a:gd name="T0" fmla="*/ 2768 w 2780"/>
                <a:gd name="T1" fmla="*/ 18 h 953"/>
                <a:gd name="T2" fmla="*/ 2678 w 2780"/>
                <a:gd name="T3" fmla="*/ 24 h 953"/>
                <a:gd name="T4" fmla="*/ 2613 w 2780"/>
                <a:gd name="T5" fmla="*/ 102 h 953"/>
                <a:gd name="T6" fmla="*/ 2511 w 2780"/>
                <a:gd name="T7" fmla="*/ 156 h 953"/>
                <a:gd name="T8" fmla="*/ 2505 w 2780"/>
                <a:gd name="T9" fmla="*/ 222 h 953"/>
                <a:gd name="T10" fmla="*/ 2487 w 2780"/>
                <a:gd name="T11" fmla="*/ 246 h 953"/>
                <a:gd name="T12" fmla="*/ 2469 w 2780"/>
                <a:gd name="T13" fmla="*/ 252 h 953"/>
                <a:gd name="T14" fmla="*/ 2397 w 2780"/>
                <a:gd name="T15" fmla="*/ 210 h 953"/>
                <a:gd name="T16" fmla="*/ 2260 w 2780"/>
                <a:gd name="T17" fmla="*/ 192 h 953"/>
                <a:gd name="T18" fmla="*/ 2236 w 2780"/>
                <a:gd name="T19" fmla="*/ 186 h 953"/>
                <a:gd name="T20" fmla="*/ 2218 w 2780"/>
                <a:gd name="T21" fmla="*/ 192 h 953"/>
                <a:gd name="T22" fmla="*/ 2146 w 2780"/>
                <a:gd name="T23" fmla="*/ 228 h 953"/>
                <a:gd name="T24" fmla="*/ 2110 w 2780"/>
                <a:gd name="T25" fmla="*/ 240 h 953"/>
                <a:gd name="T26" fmla="*/ 2086 w 2780"/>
                <a:gd name="T27" fmla="*/ 246 h 953"/>
                <a:gd name="T28" fmla="*/ 2074 w 2780"/>
                <a:gd name="T29" fmla="*/ 258 h 953"/>
                <a:gd name="T30" fmla="*/ 2074 w 2780"/>
                <a:gd name="T31" fmla="*/ 276 h 953"/>
                <a:gd name="T32" fmla="*/ 2051 w 2780"/>
                <a:gd name="T33" fmla="*/ 300 h 953"/>
                <a:gd name="T34" fmla="*/ 2033 w 2780"/>
                <a:gd name="T35" fmla="*/ 312 h 953"/>
                <a:gd name="T36" fmla="*/ 2021 w 2780"/>
                <a:gd name="T37" fmla="*/ 324 h 953"/>
                <a:gd name="T38" fmla="*/ 2009 w 2780"/>
                <a:gd name="T39" fmla="*/ 336 h 953"/>
                <a:gd name="T40" fmla="*/ 1979 w 2780"/>
                <a:gd name="T41" fmla="*/ 342 h 953"/>
                <a:gd name="T42" fmla="*/ 1913 w 2780"/>
                <a:gd name="T43" fmla="*/ 336 h 953"/>
                <a:gd name="T44" fmla="*/ 1877 w 2780"/>
                <a:gd name="T45" fmla="*/ 330 h 953"/>
                <a:gd name="T46" fmla="*/ 1865 w 2780"/>
                <a:gd name="T47" fmla="*/ 342 h 953"/>
                <a:gd name="T48" fmla="*/ 1853 w 2780"/>
                <a:gd name="T49" fmla="*/ 354 h 953"/>
                <a:gd name="T50" fmla="*/ 1823 w 2780"/>
                <a:gd name="T51" fmla="*/ 360 h 953"/>
                <a:gd name="T52" fmla="*/ 1764 w 2780"/>
                <a:gd name="T53" fmla="*/ 342 h 953"/>
                <a:gd name="T54" fmla="*/ 1740 w 2780"/>
                <a:gd name="T55" fmla="*/ 342 h 953"/>
                <a:gd name="T56" fmla="*/ 1716 w 2780"/>
                <a:gd name="T57" fmla="*/ 354 h 953"/>
                <a:gd name="T58" fmla="*/ 1656 w 2780"/>
                <a:gd name="T59" fmla="*/ 425 h 953"/>
                <a:gd name="T60" fmla="*/ 1614 w 2780"/>
                <a:gd name="T61" fmla="*/ 569 h 953"/>
                <a:gd name="T62" fmla="*/ 1614 w 2780"/>
                <a:gd name="T63" fmla="*/ 593 h 953"/>
                <a:gd name="T64" fmla="*/ 1620 w 2780"/>
                <a:gd name="T65" fmla="*/ 641 h 953"/>
                <a:gd name="T66" fmla="*/ 1638 w 2780"/>
                <a:gd name="T67" fmla="*/ 659 h 953"/>
                <a:gd name="T68" fmla="*/ 1632 w 2780"/>
                <a:gd name="T69" fmla="*/ 671 h 953"/>
                <a:gd name="T70" fmla="*/ 1620 w 2780"/>
                <a:gd name="T71" fmla="*/ 683 h 953"/>
                <a:gd name="T72" fmla="*/ 1542 w 2780"/>
                <a:gd name="T73" fmla="*/ 689 h 953"/>
                <a:gd name="T74" fmla="*/ 1465 w 2780"/>
                <a:gd name="T75" fmla="*/ 629 h 953"/>
                <a:gd name="T76" fmla="*/ 1333 w 2780"/>
                <a:gd name="T77" fmla="*/ 587 h 953"/>
                <a:gd name="T78" fmla="*/ 1184 w 2780"/>
                <a:gd name="T79" fmla="*/ 671 h 953"/>
                <a:gd name="T80" fmla="*/ 1016 w 2780"/>
                <a:gd name="T81" fmla="*/ 731 h 953"/>
                <a:gd name="T82" fmla="*/ 813 w 2780"/>
                <a:gd name="T83" fmla="*/ 743 h 953"/>
                <a:gd name="T84" fmla="*/ 628 w 2780"/>
                <a:gd name="T85" fmla="*/ 701 h 953"/>
                <a:gd name="T86" fmla="*/ 568 w 2780"/>
                <a:gd name="T87" fmla="*/ 695 h 953"/>
                <a:gd name="T88" fmla="*/ 556 w 2780"/>
                <a:gd name="T89" fmla="*/ 701 h 953"/>
                <a:gd name="T90" fmla="*/ 520 w 2780"/>
                <a:gd name="T91" fmla="*/ 731 h 953"/>
                <a:gd name="T92" fmla="*/ 436 w 2780"/>
                <a:gd name="T93" fmla="*/ 809 h 953"/>
                <a:gd name="T94" fmla="*/ 406 w 2780"/>
                <a:gd name="T95" fmla="*/ 821 h 953"/>
                <a:gd name="T96" fmla="*/ 382 w 2780"/>
                <a:gd name="T97" fmla="*/ 821 h 953"/>
                <a:gd name="T98" fmla="*/ 335 w 2780"/>
                <a:gd name="T99" fmla="*/ 827 h 953"/>
                <a:gd name="T100" fmla="*/ 209 w 2780"/>
                <a:gd name="T101" fmla="*/ 851 h 953"/>
                <a:gd name="T102" fmla="*/ 173 w 2780"/>
                <a:gd name="T103" fmla="*/ 857 h 953"/>
                <a:gd name="T104" fmla="*/ 125 w 2780"/>
                <a:gd name="T105" fmla="*/ 851 h 953"/>
                <a:gd name="T106" fmla="*/ 107 w 2780"/>
                <a:gd name="T107" fmla="*/ 857 h 953"/>
                <a:gd name="T108" fmla="*/ 101 w 2780"/>
                <a:gd name="T109" fmla="*/ 875 h 953"/>
                <a:gd name="T110" fmla="*/ 83 w 2780"/>
                <a:gd name="T111" fmla="*/ 887 h 953"/>
                <a:gd name="T112" fmla="*/ 48 w 2780"/>
                <a:gd name="T113" fmla="*/ 899 h 953"/>
                <a:gd name="T114" fmla="*/ 2780 w 2780"/>
                <a:gd name="T115" fmla="*/ 24 h 95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48" y="186"/>
                  </a:lnTo>
                  <a:lnTo>
                    <a:pt x="2242" y="186"/>
                  </a:lnTo>
                  <a:lnTo>
                    <a:pt x="2236" y="186"/>
                  </a:lnTo>
                  <a:lnTo>
                    <a:pt x="2230" y="186"/>
                  </a:lnTo>
                  <a:lnTo>
                    <a:pt x="2224" y="192"/>
                  </a:lnTo>
                  <a:lnTo>
                    <a:pt x="2218" y="192"/>
                  </a:lnTo>
                  <a:lnTo>
                    <a:pt x="2212" y="198"/>
                  </a:lnTo>
                  <a:lnTo>
                    <a:pt x="2194" y="204"/>
                  </a:lnTo>
                  <a:lnTo>
                    <a:pt x="2170" y="210"/>
                  </a:lnTo>
                  <a:lnTo>
                    <a:pt x="2146" y="228"/>
                  </a:lnTo>
                  <a:lnTo>
                    <a:pt x="2122" y="240"/>
                  </a:lnTo>
                  <a:lnTo>
                    <a:pt x="2116" y="240"/>
                  </a:lnTo>
                  <a:lnTo>
                    <a:pt x="2110" y="240"/>
                  </a:lnTo>
                  <a:lnTo>
                    <a:pt x="2104" y="240"/>
                  </a:lnTo>
                  <a:lnTo>
                    <a:pt x="2098" y="246"/>
                  </a:lnTo>
                  <a:lnTo>
                    <a:pt x="2092" y="246"/>
                  </a:lnTo>
                  <a:lnTo>
                    <a:pt x="2086" y="246"/>
                  </a:lnTo>
                  <a:lnTo>
                    <a:pt x="2080" y="252"/>
                  </a:lnTo>
                  <a:lnTo>
                    <a:pt x="2080" y="258"/>
                  </a:lnTo>
                  <a:lnTo>
                    <a:pt x="2074" y="258"/>
                  </a:lnTo>
                  <a:lnTo>
                    <a:pt x="2074" y="264"/>
                  </a:lnTo>
                  <a:lnTo>
                    <a:pt x="2074" y="270"/>
                  </a:lnTo>
                  <a:lnTo>
                    <a:pt x="2074" y="276"/>
                  </a:lnTo>
                  <a:lnTo>
                    <a:pt x="2069" y="288"/>
                  </a:lnTo>
                  <a:lnTo>
                    <a:pt x="2057" y="300"/>
                  </a:lnTo>
                  <a:lnTo>
                    <a:pt x="2051" y="300"/>
                  </a:lnTo>
                  <a:lnTo>
                    <a:pt x="2045" y="300"/>
                  </a:lnTo>
                  <a:lnTo>
                    <a:pt x="2039" y="306"/>
                  </a:lnTo>
                  <a:lnTo>
                    <a:pt x="2033" y="306"/>
                  </a:lnTo>
                  <a:lnTo>
                    <a:pt x="2033" y="312"/>
                  </a:lnTo>
                  <a:lnTo>
                    <a:pt x="2027" y="312"/>
                  </a:lnTo>
                  <a:lnTo>
                    <a:pt x="2027" y="318"/>
                  </a:lnTo>
                  <a:lnTo>
                    <a:pt x="2021" y="324"/>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1" y="336"/>
                  </a:lnTo>
                  <a:lnTo>
                    <a:pt x="1865" y="342"/>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71"/>
                  </a:lnTo>
                  <a:lnTo>
                    <a:pt x="1632" y="671"/>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2"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path>
              </a:pathLst>
            </a:custGeom>
            <a:gradFill rotWithShape="0">
              <a:gsLst>
                <a:gs pos="0">
                  <a:schemeClr val="bg1"/>
                </a:gs>
                <a:gs pos="100000">
                  <a:schemeClr val="bg2"/>
                </a:gs>
              </a:gsLst>
              <a:lin ang="2700000" scaled="1"/>
            </a:gradFill>
            <a:ln w="9525">
              <a:noFill/>
              <a:prstDash val="solid"/>
              <a:round/>
              <a:headEnd/>
              <a:tailEnd/>
            </a:ln>
          </p:spPr>
          <p:txBody>
            <a:bodyPr/>
            <a:lstStyle/>
            <a:p>
              <a:pPr>
                <a:defRPr/>
              </a:pPr>
              <a:endParaRPr lang="en-US"/>
            </a:p>
          </p:txBody>
        </p:sp>
        <p:sp>
          <p:nvSpPr>
            <p:cNvPr id="6" name="Freeform 4"/>
            <p:cNvSpPr>
              <a:spLocks/>
            </p:cNvSpPr>
            <p:nvPr/>
          </p:nvSpPr>
          <p:spPr bwMode="ltGray">
            <a:xfrm>
              <a:off x="4602" y="4014"/>
              <a:ext cx="12" cy="18"/>
            </a:xfrm>
            <a:custGeom>
              <a:avLst/>
              <a:gdLst/>
              <a:ahLst/>
              <a:cxnLst>
                <a:cxn ang="0">
                  <a:pos x="12" y="18"/>
                </a:cxn>
                <a:cxn ang="0">
                  <a:pos x="12" y="12"/>
                </a:cxn>
                <a:cxn ang="0">
                  <a:pos x="6" y="6"/>
                </a:cxn>
                <a:cxn ang="0">
                  <a:pos x="6" y="6"/>
                </a:cxn>
                <a:cxn ang="0">
                  <a:pos x="0" y="0"/>
                </a:cxn>
                <a:cxn ang="0">
                  <a:pos x="12" y="18"/>
                </a:cxn>
                <a:cxn ang="0">
                  <a:pos x="12" y="18"/>
                </a:cxn>
                <a:cxn ang="0">
                  <a:pos x="12" y="18"/>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7" name="Freeform 5"/>
            <p:cNvSpPr>
              <a:spLocks/>
            </p:cNvSpPr>
            <p:nvPr/>
          </p:nvSpPr>
          <p:spPr bwMode="ltGray">
            <a:xfrm>
              <a:off x="4596" y="3996"/>
              <a:ext cx="6" cy="18"/>
            </a:xfrm>
            <a:custGeom>
              <a:avLst/>
              <a:gdLst/>
              <a:ahLst/>
              <a:cxnLst>
                <a:cxn ang="0">
                  <a:pos x="0" y="12"/>
                </a:cxn>
                <a:cxn ang="0">
                  <a:pos x="6" y="18"/>
                </a:cxn>
                <a:cxn ang="0">
                  <a:pos x="0" y="0"/>
                </a:cxn>
                <a:cxn ang="0">
                  <a:pos x="0" y="12"/>
                </a:cxn>
                <a:cxn ang="0">
                  <a:pos x="0" y="12"/>
                </a:cxn>
                <a:cxn ang="0">
                  <a:pos x="0" y="12"/>
                </a:cxn>
              </a:cxnLst>
              <a:rect l="0" t="0" r="r" b="b"/>
              <a:pathLst>
                <a:path w="6" h="18">
                  <a:moveTo>
                    <a:pt x="0" y="12"/>
                  </a:moveTo>
                  <a:lnTo>
                    <a:pt x="6" y="18"/>
                  </a:lnTo>
                  <a:lnTo>
                    <a:pt x="0" y="0"/>
                  </a:lnTo>
                  <a:lnTo>
                    <a:pt x="0" y="12"/>
                  </a:lnTo>
                  <a:lnTo>
                    <a:pt x="0" y="12"/>
                  </a:lnTo>
                  <a:lnTo>
                    <a:pt x="0"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8" name="Freeform 6"/>
            <p:cNvSpPr>
              <a:spLocks/>
            </p:cNvSpPr>
            <p:nvPr/>
          </p:nvSpPr>
          <p:spPr bwMode="ltGray">
            <a:xfrm>
              <a:off x="5180" y="3577"/>
              <a:ext cx="304" cy="741"/>
            </a:xfrm>
            <a:custGeom>
              <a:avLst/>
              <a:gdLst/>
              <a:ahLst/>
              <a:cxnLst>
                <a:cxn ang="0">
                  <a:pos x="280" y="42"/>
                </a:cxn>
                <a:cxn ang="0">
                  <a:pos x="274" y="42"/>
                </a:cxn>
                <a:cxn ang="0">
                  <a:pos x="268" y="42"/>
                </a:cxn>
                <a:cxn ang="0">
                  <a:pos x="256" y="42"/>
                </a:cxn>
                <a:cxn ang="0">
                  <a:pos x="238" y="48"/>
                </a:cxn>
                <a:cxn ang="0">
                  <a:pos x="214" y="12"/>
                </a:cxn>
                <a:cxn ang="0">
                  <a:pos x="196" y="0"/>
                </a:cxn>
                <a:cxn ang="0">
                  <a:pos x="196" y="0"/>
                </a:cxn>
                <a:cxn ang="0">
                  <a:pos x="164" y="167"/>
                </a:cxn>
                <a:cxn ang="0">
                  <a:pos x="144" y="217"/>
                </a:cxn>
                <a:cxn ang="0">
                  <a:pos x="110" y="281"/>
                </a:cxn>
                <a:cxn ang="0">
                  <a:pos x="96" y="327"/>
                </a:cxn>
                <a:cxn ang="0">
                  <a:pos x="124" y="405"/>
                </a:cxn>
                <a:cxn ang="0">
                  <a:pos x="100" y="463"/>
                </a:cxn>
                <a:cxn ang="0">
                  <a:pos x="68" y="503"/>
                </a:cxn>
                <a:cxn ang="0">
                  <a:pos x="30" y="539"/>
                </a:cxn>
                <a:cxn ang="0">
                  <a:pos x="24" y="613"/>
                </a:cxn>
                <a:cxn ang="0">
                  <a:pos x="0" y="741"/>
                </a:cxn>
                <a:cxn ang="0">
                  <a:pos x="202" y="741"/>
                </a:cxn>
                <a:cxn ang="0">
                  <a:pos x="180" y="639"/>
                </a:cxn>
                <a:cxn ang="0">
                  <a:pos x="192" y="589"/>
                </a:cxn>
                <a:cxn ang="0">
                  <a:pos x="178" y="539"/>
                </a:cxn>
                <a:cxn ang="0">
                  <a:pos x="190" y="499"/>
                </a:cxn>
                <a:cxn ang="0">
                  <a:pos x="184" y="465"/>
                </a:cxn>
                <a:cxn ang="0">
                  <a:pos x="192" y="391"/>
                </a:cxn>
                <a:cxn ang="0">
                  <a:pos x="216" y="313"/>
                </a:cxn>
                <a:cxn ang="0">
                  <a:pos x="238" y="249"/>
                </a:cxn>
                <a:cxn ang="0">
                  <a:pos x="268" y="185"/>
                </a:cxn>
                <a:cxn ang="0">
                  <a:pos x="284" y="159"/>
                </a:cxn>
                <a:cxn ang="0">
                  <a:pos x="304" y="12"/>
                </a:cxn>
                <a:cxn ang="0">
                  <a:pos x="298" y="24"/>
                </a:cxn>
                <a:cxn ang="0">
                  <a:pos x="292" y="30"/>
                </a:cxn>
                <a:cxn ang="0">
                  <a:pos x="292" y="36"/>
                </a:cxn>
                <a:cxn ang="0">
                  <a:pos x="286" y="36"/>
                </a:cxn>
                <a:cxn ang="0">
                  <a:pos x="286" y="42"/>
                </a:cxn>
                <a:cxn ang="0">
                  <a:pos x="280" y="42"/>
                </a:cxn>
                <a:cxn ang="0">
                  <a:pos x="280" y="42"/>
                </a:cxn>
                <a:cxn ang="0">
                  <a:pos x="280" y="42"/>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9" name="Freeform 7"/>
            <p:cNvSpPr>
              <a:spLocks/>
            </p:cNvSpPr>
            <p:nvPr/>
          </p:nvSpPr>
          <p:spPr bwMode="ltGray">
            <a:xfrm>
              <a:off x="4918" y="3553"/>
              <a:ext cx="314" cy="767"/>
            </a:xfrm>
            <a:custGeom>
              <a:avLst/>
              <a:gdLst/>
              <a:ahLst/>
              <a:cxnLst>
                <a:cxn ang="0">
                  <a:pos x="284" y="6"/>
                </a:cxn>
                <a:cxn ang="0">
                  <a:pos x="278" y="6"/>
                </a:cxn>
                <a:cxn ang="0">
                  <a:pos x="272" y="12"/>
                </a:cxn>
                <a:cxn ang="0">
                  <a:pos x="254" y="18"/>
                </a:cxn>
                <a:cxn ang="0">
                  <a:pos x="230" y="24"/>
                </a:cxn>
                <a:cxn ang="0">
                  <a:pos x="206" y="42"/>
                </a:cxn>
                <a:cxn ang="0">
                  <a:pos x="188" y="48"/>
                </a:cxn>
                <a:cxn ang="0">
                  <a:pos x="176" y="54"/>
                </a:cxn>
                <a:cxn ang="0">
                  <a:pos x="170" y="54"/>
                </a:cxn>
                <a:cxn ang="0">
                  <a:pos x="150" y="169"/>
                </a:cxn>
                <a:cxn ang="0">
                  <a:pos x="110" y="225"/>
                </a:cxn>
                <a:cxn ang="0">
                  <a:pos x="54" y="383"/>
                </a:cxn>
                <a:cxn ang="0">
                  <a:pos x="82" y="555"/>
                </a:cxn>
                <a:cxn ang="0">
                  <a:pos x="40" y="679"/>
                </a:cxn>
                <a:cxn ang="0">
                  <a:pos x="0" y="767"/>
                </a:cxn>
                <a:cxn ang="0">
                  <a:pos x="108" y="767"/>
                </a:cxn>
                <a:cxn ang="0">
                  <a:pos x="120" y="611"/>
                </a:cxn>
                <a:cxn ang="0">
                  <a:pos x="148" y="499"/>
                </a:cxn>
                <a:cxn ang="0">
                  <a:pos x="160" y="367"/>
                </a:cxn>
                <a:cxn ang="0">
                  <a:pos x="218" y="327"/>
                </a:cxn>
                <a:cxn ang="0">
                  <a:pos x="238" y="221"/>
                </a:cxn>
                <a:cxn ang="0">
                  <a:pos x="296" y="135"/>
                </a:cxn>
                <a:cxn ang="0">
                  <a:pos x="314" y="0"/>
                </a:cxn>
                <a:cxn ang="0">
                  <a:pos x="302" y="0"/>
                </a:cxn>
                <a:cxn ang="0">
                  <a:pos x="296" y="0"/>
                </a:cxn>
                <a:cxn ang="0">
                  <a:pos x="290" y="0"/>
                </a:cxn>
                <a:cxn ang="0">
                  <a:pos x="284" y="6"/>
                </a:cxn>
                <a:cxn ang="0">
                  <a:pos x="284" y="6"/>
                </a:cxn>
                <a:cxn ang="0">
                  <a:pos x="284" y="6"/>
                </a:cxn>
                <a:cxn ang="0">
                  <a:pos x="284" y="6"/>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0" name="Freeform 8"/>
            <p:cNvSpPr>
              <a:spLocks/>
            </p:cNvSpPr>
            <p:nvPr/>
          </p:nvSpPr>
          <p:spPr bwMode="ltGray">
            <a:xfrm>
              <a:off x="4700" y="3697"/>
              <a:ext cx="275" cy="623"/>
            </a:xfrm>
            <a:custGeom>
              <a:avLst/>
              <a:gdLst/>
              <a:ahLst/>
              <a:cxnLst>
                <a:cxn ang="0">
                  <a:pos x="257" y="12"/>
                </a:cxn>
                <a:cxn ang="0">
                  <a:pos x="239" y="6"/>
                </a:cxn>
                <a:cxn ang="0">
                  <a:pos x="203" y="6"/>
                </a:cxn>
                <a:cxn ang="0">
                  <a:pos x="203" y="6"/>
                </a:cxn>
                <a:cxn ang="0">
                  <a:pos x="197" y="6"/>
                </a:cxn>
                <a:cxn ang="0">
                  <a:pos x="185" y="0"/>
                </a:cxn>
                <a:cxn ang="0">
                  <a:pos x="173" y="0"/>
                </a:cxn>
                <a:cxn ang="0">
                  <a:pos x="166" y="0"/>
                </a:cxn>
                <a:cxn ang="0">
                  <a:pos x="160" y="0"/>
                </a:cxn>
                <a:cxn ang="0">
                  <a:pos x="144" y="117"/>
                </a:cxn>
                <a:cxn ang="0">
                  <a:pos x="128" y="185"/>
                </a:cxn>
                <a:cxn ang="0">
                  <a:pos x="58" y="299"/>
                </a:cxn>
                <a:cxn ang="0">
                  <a:pos x="54" y="441"/>
                </a:cxn>
                <a:cxn ang="0">
                  <a:pos x="24" y="523"/>
                </a:cxn>
                <a:cxn ang="0">
                  <a:pos x="0" y="623"/>
                </a:cxn>
                <a:cxn ang="0">
                  <a:pos x="78" y="623"/>
                </a:cxn>
                <a:cxn ang="0">
                  <a:pos x="92" y="555"/>
                </a:cxn>
                <a:cxn ang="0">
                  <a:pos x="134" y="447"/>
                </a:cxn>
                <a:cxn ang="0">
                  <a:pos x="158" y="315"/>
                </a:cxn>
                <a:cxn ang="0">
                  <a:pos x="184" y="257"/>
                </a:cxn>
                <a:cxn ang="0">
                  <a:pos x="216" y="211"/>
                </a:cxn>
                <a:cxn ang="0">
                  <a:pos x="222" y="145"/>
                </a:cxn>
                <a:cxn ang="0">
                  <a:pos x="240" y="111"/>
                </a:cxn>
                <a:cxn ang="0">
                  <a:pos x="262" y="79"/>
                </a:cxn>
                <a:cxn ang="0">
                  <a:pos x="275" y="6"/>
                </a:cxn>
                <a:cxn ang="0">
                  <a:pos x="263" y="12"/>
                </a:cxn>
                <a:cxn ang="0">
                  <a:pos x="257" y="12"/>
                </a:cxn>
                <a:cxn ang="0">
                  <a:pos x="257" y="12"/>
                </a:cxn>
                <a:cxn ang="0">
                  <a:pos x="257" y="12"/>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1" name="Freeform 9"/>
            <p:cNvSpPr>
              <a:spLocks/>
            </p:cNvSpPr>
            <p:nvPr/>
          </p:nvSpPr>
          <p:spPr bwMode="ltGray">
            <a:xfrm>
              <a:off x="4522" y="3709"/>
              <a:ext cx="213" cy="611"/>
            </a:xfrm>
            <a:custGeom>
              <a:avLst/>
              <a:gdLst/>
              <a:ahLst/>
              <a:cxnLst>
                <a:cxn ang="0">
                  <a:pos x="171" y="12"/>
                </a:cxn>
                <a:cxn ang="0">
                  <a:pos x="159" y="24"/>
                </a:cxn>
                <a:cxn ang="0">
                  <a:pos x="153" y="36"/>
                </a:cxn>
                <a:cxn ang="0">
                  <a:pos x="128" y="60"/>
                </a:cxn>
                <a:cxn ang="0">
                  <a:pos x="110" y="83"/>
                </a:cxn>
                <a:cxn ang="0">
                  <a:pos x="86" y="119"/>
                </a:cxn>
                <a:cxn ang="0">
                  <a:pos x="68" y="167"/>
                </a:cxn>
                <a:cxn ang="0">
                  <a:pos x="68" y="221"/>
                </a:cxn>
                <a:cxn ang="0">
                  <a:pos x="68" y="227"/>
                </a:cxn>
                <a:cxn ang="0">
                  <a:pos x="68" y="233"/>
                </a:cxn>
                <a:cxn ang="0">
                  <a:pos x="68" y="239"/>
                </a:cxn>
                <a:cxn ang="0">
                  <a:pos x="68" y="245"/>
                </a:cxn>
                <a:cxn ang="0">
                  <a:pos x="68" y="251"/>
                </a:cxn>
                <a:cxn ang="0">
                  <a:pos x="68" y="251"/>
                </a:cxn>
                <a:cxn ang="0">
                  <a:pos x="68" y="257"/>
                </a:cxn>
                <a:cxn ang="0">
                  <a:pos x="68" y="269"/>
                </a:cxn>
                <a:cxn ang="0">
                  <a:pos x="74" y="287"/>
                </a:cxn>
                <a:cxn ang="0">
                  <a:pos x="80" y="305"/>
                </a:cxn>
                <a:cxn ang="0">
                  <a:pos x="86" y="311"/>
                </a:cxn>
                <a:cxn ang="0">
                  <a:pos x="86" y="311"/>
                </a:cxn>
                <a:cxn ang="0">
                  <a:pos x="92" y="317"/>
                </a:cxn>
                <a:cxn ang="0">
                  <a:pos x="92" y="323"/>
                </a:cxn>
                <a:cxn ang="0">
                  <a:pos x="92" y="323"/>
                </a:cxn>
                <a:cxn ang="0">
                  <a:pos x="24" y="437"/>
                </a:cxn>
                <a:cxn ang="0">
                  <a:pos x="18" y="471"/>
                </a:cxn>
                <a:cxn ang="0">
                  <a:pos x="0" y="547"/>
                </a:cxn>
                <a:cxn ang="0">
                  <a:pos x="50" y="611"/>
                </a:cxn>
                <a:cxn ang="0">
                  <a:pos x="114" y="611"/>
                </a:cxn>
                <a:cxn ang="0">
                  <a:pos x="104" y="555"/>
                </a:cxn>
                <a:cxn ang="0">
                  <a:pos x="120" y="515"/>
                </a:cxn>
                <a:cxn ang="0">
                  <a:pos x="150" y="449"/>
                </a:cxn>
                <a:cxn ang="0">
                  <a:pos x="166" y="377"/>
                </a:cxn>
                <a:cxn ang="0">
                  <a:pos x="156" y="295"/>
                </a:cxn>
                <a:cxn ang="0">
                  <a:pos x="170" y="203"/>
                </a:cxn>
                <a:cxn ang="0">
                  <a:pos x="212" y="95"/>
                </a:cxn>
                <a:cxn ang="0">
                  <a:pos x="213" y="0"/>
                </a:cxn>
                <a:cxn ang="0">
                  <a:pos x="207" y="0"/>
                </a:cxn>
                <a:cxn ang="0">
                  <a:pos x="201" y="0"/>
                </a:cxn>
                <a:cxn ang="0">
                  <a:pos x="195" y="0"/>
                </a:cxn>
                <a:cxn ang="0">
                  <a:pos x="189" y="0"/>
                </a:cxn>
                <a:cxn ang="0">
                  <a:pos x="183" y="6"/>
                </a:cxn>
                <a:cxn ang="0">
                  <a:pos x="177" y="6"/>
                </a:cxn>
                <a:cxn ang="0">
                  <a:pos x="171" y="12"/>
                </a:cxn>
                <a:cxn ang="0">
                  <a:pos x="171" y="12"/>
                </a:cxn>
                <a:cxn ang="0">
                  <a:pos x="171" y="12"/>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2" name="Freeform 10"/>
            <p:cNvSpPr>
              <a:spLocks/>
            </p:cNvSpPr>
            <p:nvPr/>
          </p:nvSpPr>
          <p:spPr bwMode="ltGray">
            <a:xfrm>
              <a:off x="4292" y="3936"/>
              <a:ext cx="167" cy="384"/>
            </a:xfrm>
            <a:custGeom>
              <a:avLst/>
              <a:gdLst/>
              <a:ahLst/>
              <a:cxnLst>
                <a:cxn ang="0">
                  <a:pos x="149" y="60"/>
                </a:cxn>
                <a:cxn ang="0">
                  <a:pos x="119" y="30"/>
                </a:cxn>
                <a:cxn ang="0">
                  <a:pos x="89" y="12"/>
                </a:cxn>
                <a:cxn ang="0">
                  <a:pos x="59" y="0"/>
                </a:cxn>
                <a:cxn ang="0">
                  <a:pos x="54" y="70"/>
                </a:cxn>
                <a:cxn ang="0">
                  <a:pos x="46" y="112"/>
                </a:cxn>
                <a:cxn ang="0">
                  <a:pos x="52" y="168"/>
                </a:cxn>
                <a:cxn ang="0">
                  <a:pos x="24" y="194"/>
                </a:cxn>
                <a:cxn ang="0">
                  <a:pos x="16" y="258"/>
                </a:cxn>
                <a:cxn ang="0">
                  <a:pos x="2" y="300"/>
                </a:cxn>
                <a:cxn ang="0">
                  <a:pos x="0" y="352"/>
                </a:cxn>
                <a:cxn ang="0">
                  <a:pos x="47" y="384"/>
                </a:cxn>
                <a:cxn ang="0">
                  <a:pos x="149" y="384"/>
                </a:cxn>
                <a:cxn ang="0">
                  <a:pos x="134" y="350"/>
                </a:cxn>
                <a:cxn ang="0">
                  <a:pos x="104" y="324"/>
                </a:cxn>
                <a:cxn ang="0">
                  <a:pos x="138" y="274"/>
                </a:cxn>
                <a:cxn ang="0">
                  <a:pos x="122" y="220"/>
                </a:cxn>
                <a:cxn ang="0">
                  <a:pos x="132" y="186"/>
                </a:cxn>
                <a:cxn ang="0">
                  <a:pos x="140" y="154"/>
                </a:cxn>
                <a:cxn ang="0">
                  <a:pos x="167" y="90"/>
                </a:cxn>
                <a:cxn ang="0">
                  <a:pos x="149" y="60"/>
                </a:cxn>
                <a:cxn ang="0">
                  <a:pos x="149" y="60"/>
                </a:cxn>
                <a:cxn ang="0">
                  <a:pos x="149" y="60"/>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3" name="Freeform 11"/>
            <p:cNvSpPr>
              <a:spLocks/>
            </p:cNvSpPr>
            <p:nvPr/>
          </p:nvSpPr>
          <p:spPr bwMode="ltGray">
            <a:xfrm>
              <a:off x="4100" y="4020"/>
              <a:ext cx="166" cy="300"/>
            </a:xfrm>
            <a:custGeom>
              <a:avLst/>
              <a:gdLst/>
              <a:ahLst/>
              <a:cxnLst>
                <a:cxn ang="0">
                  <a:pos x="136" y="12"/>
                </a:cxn>
                <a:cxn ang="0">
                  <a:pos x="100" y="0"/>
                </a:cxn>
                <a:cxn ang="0">
                  <a:pos x="78" y="64"/>
                </a:cxn>
                <a:cxn ang="0">
                  <a:pos x="70" y="126"/>
                </a:cxn>
                <a:cxn ang="0">
                  <a:pos x="46" y="184"/>
                </a:cxn>
                <a:cxn ang="0">
                  <a:pos x="58" y="232"/>
                </a:cxn>
                <a:cxn ang="0">
                  <a:pos x="38" y="268"/>
                </a:cxn>
                <a:cxn ang="0">
                  <a:pos x="0" y="300"/>
                </a:cxn>
                <a:cxn ang="0">
                  <a:pos x="160" y="300"/>
                </a:cxn>
                <a:cxn ang="0">
                  <a:pos x="136" y="272"/>
                </a:cxn>
                <a:cxn ang="0">
                  <a:pos x="98" y="234"/>
                </a:cxn>
                <a:cxn ang="0">
                  <a:pos x="130" y="188"/>
                </a:cxn>
                <a:cxn ang="0">
                  <a:pos x="138" y="134"/>
                </a:cxn>
                <a:cxn ang="0">
                  <a:pos x="144" y="94"/>
                </a:cxn>
                <a:cxn ang="0">
                  <a:pos x="164" y="60"/>
                </a:cxn>
                <a:cxn ang="0">
                  <a:pos x="166" y="0"/>
                </a:cxn>
                <a:cxn ang="0">
                  <a:pos x="136" y="12"/>
                </a:cxn>
                <a:cxn ang="0">
                  <a:pos x="136" y="12"/>
                </a:cxn>
                <a:cxn ang="0">
                  <a:pos x="136" y="12"/>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4" name="Freeform 12"/>
            <p:cNvSpPr>
              <a:spLocks/>
            </p:cNvSpPr>
            <p:nvPr/>
          </p:nvSpPr>
          <p:spPr bwMode="ltGray">
            <a:xfrm>
              <a:off x="3910" y="4038"/>
              <a:ext cx="237" cy="282"/>
            </a:xfrm>
            <a:custGeom>
              <a:avLst/>
              <a:gdLst/>
              <a:ahLst/>
              <a:cxnLst>
                <a:cxn ang="0">
                  <a:pos x="201" y="0"/>
                </a:cxn>
                <a:cxn ang="0">
                  <a:pos x="183" y="0"/>
                </a:cxn>
                <a:cxn ang="0">
                  <a:pos x="158" y="50"/>
                </a:cxn>
                <a:cxn ang="0">
                  <a:pos x="148" y="92"/>
                </a:cxn>
                <a:cxn ang="0">
                  <a:pos x="120" y="144"/>
                </a:cxn>
                <a:cxn ang="0">
                  <a:pos x="82" y="182"/>
                </a:cxn>
                <a:cxn ang="0">
                  <a:pos x="60" y="232"/>
                </a:cxn>
                <a:cxn ang="0">
                  <a:pos x="0" y="282"/>
                </a:cxn>
                <a:cxn ang="0">
                  <a:pos x="128" y="282"/>
                </a:cxn>
                <a:cxn ang="0">
                  <a:pos x="154" y="254"/>
                </a:cxn>
                <a:cxn ang="0">
                  <a:pos x="158" y="196"/>
                </a:cxn>
                <a:cxn ang="0">
                  <a:pos x="188" y="148"/>
                </a:cxn>
                <a:cxn ang="0">
                  <a:pos x="196" y="70"/>
                </a:cxn>
                <a:cxn ang="0">
                  <a:pos x="237" y="0"/>
                </a:cxn>
                <a:cxn ang="0">
                  <a:pos x="201" y="0"/>
                </a:cxn>
                <a:cxn ang="0">
                  <a:pos x="201" y="0"/>
                </a:cxn>
                <a:cxn ang="0">
                  <a:pos x="201" y="0"/>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5" name="Freeform 13"/>
            <p:cNvSpPr>
              <a:spLocks/>
            </p:cNvSpPr>
            <p:nvPr/>
          </p:nvSpPr>
          <p:spPr bwMode="ltGray">
            <a:xfrm>
              <a:off x="3674" y="4086"/>
              <a:ext cx="196" cy="234"/>
            </a:xfrm>
            <a:custGeom>
              <a:avLst/>
              <a:gdLst/>
              <a:ahLst/>
              <a:cxnLst>
                <a:cxn ang="0">
                  <a:pos x="167" y="54"/>
                </a:cxn>
                <a:cxn ang="0">
                  <a:pos x="113" y="24"/>
                </a:cxn>
                <a:cxn ang="0">
                  <a:pos x="83" y="0"/>
                </a:cxn>
                <a:cxn ang="0">
                  <a:pos x="80" y="62"/>
                </a:cxn>
                <a:cxn ang="0">
                  <a:pos x="58" y="100"/>
                </a:cxn>
                <a:cxn ang="0">
                  <a:pos x="54" y="160"/>
                </a:cxn>
                <a:cxn ang="0">
                  <a:pos x="36" y="202"/>
                </a:cxn>
                <a:cxn ang="0">
                  <a:pos x="0" y="234"/>
                </a:cxn>
                <a:cxn ang="0">
                  <a:pos x="146" y="234"/>
                </a:cxn>
                <a:cxn ang="0">
                  <a:pos x="170" y="198"/>
                </a:cxn>
                <a:cxn ang="0">
                  <a:pos x="158" y="138"/>
                </a:cxn>
                <a:cxn ang="0">
                  <a:pos x="196" y="100"/>
                </a:cxn>
                <a:cxn ang="0">
                  <a:pos x="191" y="54"/>
                </a:cxn>
                <a:cxn ang="0">
                  <a:pos x="167" y="54"/>
                </a:cxn>
                <a:cxn ang="0">
                  <a:pos x="167" y="54"/>
                </a:cxn>
                <a:cxn ang="0">
                  <a:pos x="167" y="54"/>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6" name="Freeform 14"/>
            <p:cNvSpPr>
              <a:spLocks/>
            </p:cNvSpPr>
            <p:nvPr/>
          </p:nvSpPr>
          <p:spPr bwMode="ltGray">
            <a:xfrm>
              <a:off x="3476" y="4068"/>
              <a:ext cx="190" cy="252"/>
            </a:xfrm>
            <a:custGeom>
              <a:avLst/>
              <a:gdLst/>
              <a:ahLst/>
              <a:cxnLst>
                <a:cxn ang="0">
                  <a:pos x="190" y="0"/>
                </a:cxn>
                <a:cxn ang="0">
                  <a:pos x="166" y="0"/>
                </a:cxn>
                <a:cxn ang="0">
                  <a:pos x="158" y="38"/>
                </a:cxn>
                <a:cxn ang="0">
                  <a:pos x="138" y="120"/>
                </a:cxn>
                <a:cxn ang="0">
                  <a:pos x="94" y="180"/>
                </a:cxn>
                <a:cxn ang="0">
                  <a:pos x="62" y="234"/>
                </a:cxn>
                <a:cxn ang="0">
                  <a:pos x="0" y="252"/>
                </a:cxn>
                <a:cxn ang="0">
                  <a:pos x="128" y="252"/>
                </a:cxn>
                <a:cxn ang="0">
                  <a:pos x="142" y="188"/>
                </a:cxn>
                <a:cxn ang="0">
                  <a:pos x="186" y="90"/>
                </a:cxn>
                <a:cxn ang="0">
                  <a:pos x="190" y="38"/>
                </a:cxn>
                <a:cxn ang="0">
                  <a:pos x="190" y="0"/>
                </a:cxn>
                <a:cxn ang="0">
                  <a:pos x="190" y="0"/>
                </a:cxn>
                <a:cxn ang="0">
                  <a:pos x="190" y="0"/>
                </a:cxn>
                <a:cxn ang="0">
                  <a:pos x="190" y="0"/>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7" name="Freeform 15"/>
            <p:cNvSpPr>
              <a:spLocks/>
            </p:cNvSpPr>
            <p:nvPr/>
          </p:nvSpPr>
          <p:spPr bwMode="ltGray">
            <a:xfrm>
              <a:off x="3170" y="4188"/>
              <a:ext cx="230" cy="132"/>
            </a:xfrm>
            <a:custGeom>
              <a:avLst/>
              <a:gdLst/>
              <a:ahLst/>
              <a:cxnLst>
                <a:cxn ang="0">
                  <a:pos x="197" y="0"/>
                </a:cxn>
                <a:cxn ang="0">
                  <a:pos x="191" y="0"/>
                </a:cxn>
                <a:cxn ang="0">
                  <a:pos x="185" y="0"/>
                </a:cxn>
                <a:cxn ang="0">
                  <a:pos x="173" y="0"/>
                </a:cxn>
                <a:cxn ang="0">
                  <a:pos x="161" y="0"/>
                </a:cxn>
                <a:cxn ang="0">
                  <a:pos x="155" y="0"/>
                </a:cxn>
                <a:cxn ang="0">
                  <a:pos x="138" y="6"/>
                </a:cxn>
                <a:cxn ang="0">
                  <a:pos x="132" y="6"/>
                </a:cxn>
                <a:cxn ang="0">
                  <a:pos x="35" y="18"/>
                </a:cxn>
                <a:cxn ang="0">
                  <a:pos x="11" y="30"/>
                </a:cxn>
                <a:cxn ang="0">
                  <a:pos x="23" y="54"/>
                </a:cxn>
                <a:cxn ang="0">
                  <a:pos x="0" y="100"/>
                </a:cxn>
                <a:cxn ang="0">
                  <a:pos x="0" y="132"/>
                </a:cxn>
                <a:cxn ang="0">
                  <a:pos x="162" y="132"/>
                </a:cxn>
                <a:cxn ang="0">
                  <a:pos x="204" y="88"/>
                </a:cxn>
                <a:cxn ang="0">
                  <a:pos x="230" y="46"/>
                </a:cxn>
                <a:cxn ang="0">
                  <a:pos x="214" y="24"/>
                </a:cxn>
                <a:cxn ang="0">
                  <a:pos x="215" y="0"/>
                </a:cxn>
                <a:cxn ang="0">
                  <a:pos x="209" y="0"/>
                </a:cxn>
                <a:cxn ang="0">
                  <a:pos x="203" y="0"/>
                </a:cxn>
                <a:cxn ang="0">
                  <a:pos x="203" y="0"/>
                </a:cxn>
                <a:cxn ang="0">
                  <a:pos x="197" y="0"/>
                </a:cxn>
                <a:cxn ang="0">
                  <a:pos x="197" y="0"/>
                </a:cxn>
                <a:cxn ang="0">
                  <a:pos x="197" y="0"/>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8" name="Freeform 16"/>
            <p:cNvSpPr>
              <a:spLocks/>
            </p:cNvSpPr>
            <p:nvPr/>
          </p:nvSpPr>
          <p:spPr bwMode="ltGray">
            <a:xfrm>
              <a:off x="3044" y="4218"/>
              <a:ext cx="89" cy="102"/>
            </a:xfrm>
            <a:custGeom>
              <a:avLst/>
              <a:gdLst/>
              <a:ahLst/>
              <a:cxnLst>
                <a:cxn ang="0">
                  <a:pos x="71" y="0"/>
                </a:cxn>
                <a:cxn ang="0">
                  <a:pos x="66" y="48"/>
                </a:cxn>
                <a:cxn ang="0">
                  <a:pos x="30" y="72"/>
                </a:cxn>
                <a:cxn ang="0">
                  <a:pos x="0" y="102"/>
                </a:cxn>
                <a:cxn ang="0">
                  <a:pos x="66" y="102"/>
                </a:cxn>
                <a:cxn ang="0">
                  <a:pos x="88" y="56"/>
                </a:cxn>
                <a:cxn ang="0">
                  <a:pos x="89" y="6"/>
                </a:cxn>
                <a:cxn ang="0">
                  <a:pos x="71" y="0"/>
                </a:cxn>
                <a:cxn ang="0">
                  <a:pos x="71" y="0"/>
                </a:cxn>
                <a:cxn ang="0">
                  <a:pos x="71" y="0"/>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9" name="Freeform 17"/>
            <p:cNvSpPr>
              <a:spLocks/>
            </p:cNvSpPr>
            <p:nvPr/>
          </p:nvSpPr>
          <p:spPr bwMode="ltGray">
            <a:xfrm>
              <a:off x="5482" y="3367"/>
              <a:ext cx="278" cy="953"/>
            </a:xfrm>
            <a:custGeom>
              <a:avLst/>
              <a:gdLst/>
              <a:ahLst/>
              <a:cxnLst>
                <a:cxn ang="0">
                  <a:pos x="278" y="24"/>
                </a:cxn>
                <a:cxn ang="0">
                  <a:pos x="272" y="24"/>
                </a:cxn>
                <a:cxn ang="0">
                  <a:pos x="272" y="18"/>
                </a:cxn>
                <a:cxn ang="0">
                  <a:pos x="266" y="18"/>
                </a:cxn>
                <a:cxn ang="0">
                  <a:pos x="254" y="12"/>
                </a:cxn>
                <a:cxn ang="0">
                  <a:pos x="236" y="6"/>
                </a:cxn>
                <a:cxn ang="0">
                  <a:pos x="212" y="0"/>
                </a:cxn>
                <a:cxn ang="0">
                  <a:pos x="206" y="6"/>
                </a:cxn>
                <a:cxn ang="0">
                  <a:pos x="198" y="129"/>
                </a:cxn>
                <a:cxn ang="0">
                  <a:pos x="184" y="209"/>
                </a:cxn>
                <a:cxn ang="0">
                  <a:pos x="182" y="249"/>
                </a:cxn>
                <a:cxn ang="0">
                  <a:pos x="200" y="339"/>
                </a:cxn>
                <a:cxn ang="0">
                  <a:pos x="186" y="481"/>
                </a:cxn>
                <a:cxn ang="0">
                  <a:pos x="176" y="521"/>
                </a:cxn>
                <a:cxn ang="0">
                  <a:pos x="156" y="601"/>
                </a:cxn>
                <a:cxn ang="0">
                  <a:pos x="172" y="681"/>
                </a:cxn>
                <a:cxn ang="0">
                  <a:pos x="138" y="765"/>
                </a:cxn>
                <a:cxn ang="0">
                  <a:pos x="96" y="847"/>
                </a:cxn>
                <a:cxn ang="0">
                  <a:pos x="50" y="899"/>
                </a:cxn>
                <a:cxn ang="0">
                  <a:pos x="0" y="953"/>
                </a:cxn>
                <a:cxn ang="0">
                  <a:pos x="278" y="953"/>
                </a:cxn>
                <a:cxn ang="0">
                  <a:pos x="278" y="24"/>
                </a:cxn>
                <a:cxn ang="0">
                  <a:pos x="278" y="24"/>
                </a:cxn>
                <a:cxn ang="0">
                  <a:pos x="278" y="24"/>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grpSp>
      <p:sp>
        <p:nvSpPr>
          <p:cNvPr id="29714" name="Rectangle 18"/>
          <p:cNvSpPr>
            <a:spLocks noGrp="1" noChangeArrowheads="1"/>
          </p:cNvSpPr>
          <p:nvPr>
            <p:ph type="ctrTitle" sz="quarter"/>
          </p:nvPr>
        </p:nvSpPr>
        <p:spPr>
          <a:xfrm>
            <a:off x="685800" y="1600200"/>
            <a:ext cx="7772400" cy="1828800"/>
          </a:xfrm>
        </p:spPr>
        <p:txBody>
          <a:bodyPr anchor="b"/>
          <a:lstStyle>
            <a:lvl1pPr>
              <a:defRPr sz="5700"/>
            </a:lvl1pPr>
          </a:lstStyle>
          <a:p>
            <a:r>
              <a:rPr lang="en-US"/>
              <a:t>Click to edit Master title style</a:t>
            </a:r>
          </a:p>
        </p:txBody>
      </p:sp>
      <p:sp>
        <p:nvSpPr>
          <p:cNvPr id="29715" name="Rectangle 19"/>
          <p:cNvSpPr>
            <a:spLocks noGrp="1" noChangeArrowheads="1"/>
          </p:cNvSpPr>
          <p:nvPr>
            <p:ph type="subTitle" sz="quarter" idx="1"/>
          </p:nvPr>
        </p:nvSpPr>
        <p:spPr>
          <a:xfrm>
            <a:off x="1371600" y="3733800"/>
            <a:ext cx="6400800" cy="1752600"/>
          </a:xfrm>
        </p:spPr>
        <p:txBody>
          <a:bodyPr/>
          <a:lstStyle>
            <a:lvl1pPr marL="0" indent="0" algn="ctr">
              <a:buFont typeface="Wingdings" pitchFamily="2" charset="2"/>
              <a:buNone/>
              <a:defRPr sz="3600"/>
            </a:lvl1pPr>
          </a:lstStyle>
          <a:p>
            <a:r>
              <a:rPr lang="en-US"/>
              <a:t>Click to edit Master subtitle style</a:t>
            </a:r>
          </a:p>
        </p:txBody>
      </p:sp>
      <p:sp>
        <p:nvSpPr>
          <p:cNvPr id="20" name="Rectangle 20"/>
          <p:cNvSpPr>
            <a:spLocks noGrp="1" noChangeArrowheads="1"/>
          </p:cNvSpPr>
          <p:nvPr>
            <p:ph type="dt" sz="quarter" idx="10"/>
          </p:nvPr>
        </p:nvSpPr>
        <p:spPr/>
        <p:txBody>
          <a:bodyPr/>
          <a:lstStyle>
            <a:lvl1pPr>
              <a:defRPr/>
            </a:lvl1pPr>
          </a:lstStyle>
          <a:p>
            <a:pPr>
              <a:defRPr/>
            </a:pPr>
            <a:endParaRPr lang="en-US"/>
          </a:p>
        </p:txBody>
      </p:sp>
      <p:sp>
        <p:nvSpPr>
          <p:cNvPr id="21" name="Rectangle 21"/>
          <p:cNvSpPr>
            <a:spLocks noGrp="1" noChangeArrowheads="1"/>
          </p:cNvSpPr>
          <p:nvPr>
            <p:ph type="ftr" sz="quarter" idx="11"/>
          </p:nvPr>
        </p:nvSpPr>
        <p:spPr/>
        <p:txBody>
          <a:bodyPr/>
          <a:lstStyle>
            <a:lvl1pPr>
              <a:defRPr/>
            </a:lvl1pPr>
          </a:lstStyle>
          <a:p>
            <a:pPr>
              <a:defRPr/>
            </a:pPr>
            <a:endParaRPr lang="en-US"/>
          </a:p>
        </p:txBody>
      </p:sp>
      <p:sp>
        <p:nvSpPr>
          <p:cNvPr id="22" name="Rectangle 22"/>
          <p:cNvSpPr>
            <a:spLocks noGrp="1" noChangeArrowheads="1"/>
          </p:cNvSpPr>
          <p:nvPr>
            <p:ph type="sldNum" sz="quarter" idx="12"/>
          </p:nvPr>
        </p:nvSpPr>
        <p:spPr/>
        <p:txBody>
          <a:bodyPr/>
          <a:lstStyle>
            <a:lvl1pPr>
              <a:defRPr/>
            </a:lvl1pPr>
          </a:lstStyle>
          <a:p>
            <a:pPr>
              <a:defRPr/>
            </a:pPr>
            <a:fld id="{C5816749-0979-4964-B11D-62517D9855D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9"/>
          <p:cNvSpPr>
            <a:spLocks noGrp="1" noChangeArrowheads="1"/>
          </p:cNvSpPr>
          <p:nvPr>
            <p:ph type="dt" sz="half" idx="10"/>
          </p:nvPr>
        </p:nvSpPr>
        <p:spPr>
          <a:ln/>
        </p:spPr>
        <p:txBody>
          <a:bodyPr/>
          <a:lstStyle>
            <a:lvl1pPr>
              <a:defRPr/>
            </a:lvl1pPr>
          </a:lstStyle>
          <a:p>
            <a:pPr>
              <a:defRPr/>
            </a:pPr>
            <a:endParaRPr lang="en-US"/>
          </a:p>
        </p:txBody>
      </p:sp>
      <p:sp>
        <p:nvSpPr>
          <p:cNvPr id="5" name="Rectangle 20"/>
          <p:cNvSpPr>
            <a:spLocks noGrp="1" noChangeArrowheads="1"/>
          </p:cNvSpPr>
          <p:nvPr>
            <p:ph type="ftr" sz="quarter" idx="11"/>
          </p:nvPr>
        </p:nvSpPr>
        <p:spPr>
          <a:ln/>
        </p:spPr>
        <p:txBody>
          <a:bodyPr/>
          <a:lstStyle>
            <a:lvl1pPr>
              <a:defRPr/>
            </a:lvl1pPr>
          </a:lstStyle>
          <a:p>
            <a:pPr>
              <a:defRPr/>
            </a:pPr>
            <a:endParaRPr lang="en-US"/>
          </a:p>
        </p:txBody>
      </p:sp>
      <p:sp>
        <p:nvSpPr>
          <p:cNvPr id="6" name="Rectangle 21"/>
          <p:cNvSpPr>
            <a:spLocks noGrp="1" noChangeArrowheads="1"/>
          </p:cNvSpPr>
          <p:nvPr>
            <p:ph type="sldNum" sz="quarter" idx="12"/>
          </p:nvPr>
        </p:nvSpPr>
        <p:spPr>
          <a:ln/>
        </p:spPr>
        <p:txBody>
          <a:bodyPr/>
          <a:lstStyle>
            <a:lvl1pPr>
              <a:defRPr/>
            </a:lvl1pPr>
          </a:lstStyle>
          <a:p>
            <a:pPr>
              <a:defRPr/>
            </a:pPr>
            <a:fld id="{4656610A-3661-48D2-9208-F0905390B2E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9"/>
          <p:cNvSpPr>
            <a:spLocks noGrp="1" noChangeArrowheads="1"/>
          </p:cNvSpPr>
          <p:nvPr>
            <p:ph type="dt" sz="half" idx="10"/>
          </p:nvPr>
        </p:nvSpPr>
        <p:spPr>
          <a:ln/>
        </p:spPr>
        <p:txBody>
          <a:bodyPr/>
          <a:lstStyle>
            <a:lvl1pPr>
              <a:defRPr/>
            </a:lvl1pPr>
          </a:lstStyle>
          <a:p>
            <a:pPr>
              <a:defRPr/>
            </a:pPr>
            <a:endParaRPr lang="en-US"/>
          </a:p>
        </p:txBody>
      </p:sp>
      <p:sp>
        <p:nvSpPr>
          <p:cNvPr id="5" name="Rectangle 20"/>
          <p:cNvSpPr>
            <a:spLocks noGrp="1" noChangeArrowheads="1"/>
          </p:cNvSpPr>
          <p:nvPr>
            <p:ph type="ftr" sz="quarter" idx="11"/>
          </p:nvPr>
        </p:nvSpPr>
        <p:spPr>
          <a:ln/>
        </p:spPr>
        <p:txBody>
          <a:bodyPr/>
          <a:lstStyle>
            <a:lvl1pPr>
              <a:defRPr/>
            </a:lvl1pPr>
          </a:lstStyle>
          <a:p>
            <a:pPr>
              <a:defRPr/>
            </a:pPr>
            <a:endParaRPr lang="en-US"/>
          </a:p>
        </p:txBody>
      </p:sp>
      <p:sp>
        <p:nvSpPr>
          <p:cNvPr id="6" name="Rectangle 21"/>
          <p:cNvSpPr>
            <a:spLocks noGrp="1" noChangeArrowheads="1"/>
          </p:cNvSpPr>
          <p:nvPr>
            <p:ph type="sldNum" sz="quarter" idx="12"/>
          </p:nvPr>
        </p:nvSpPr>
        <p:spPr>
          <a:ln/>
        </p:spPr>
        <p:txBody>
          <a:bodyPr/>
          <a:lstStyle>
            <a:lvl1pPr>
              <a:defRPr/>
            </a:lvl1pPr>
          </a:lstStyle>
          <a:p>
            <a:pPr>
              <a:defRPr/>
            </a:pPr>
            <a:fld id="{C3CBBFE4-1C0A-4D8F-8747-28837248CCE2}"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7813"/>
            <a:ext cx="8229600" cy="1139825"/>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41763"/>
            <a:ext cx="4038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41763"/>
            <a:ext cx="4038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9"/>
          <p:cNvSpPr>
            <a:spLocks noGrp="1" noChangeArrowheads="1"/>
          </p:cNvSpPr>
          <p:nvPr>
            <p:ph type="dt" sz="half" idx="10"/>
          </p:nvPr>
        </p:nvSpPr>
        <p:spPr>
          <a:ln/>
        </p:spPr>
        <p:txBody>
          <a:bodyPr/>
          <a:lstStyle>
            <a:lvl1pPr>
              <a:defRPr/>
            </a:lvl1pPr>
          </a:lstStyle>
          <a:p>
            <a:pPr>
              <a:defRPr/>
            </a:pPr>
            <a:endParaRPr lang="en-US"/>
          </a:p>
        </p:txBody>
      </p:sp>
      <p:sp>
        <p:nvSpPr>
          <p:cNvPr id="8" name="Rectangle 20"/>
          <p:cNvSpPr>
            <a:spLocks noGrp="1" noChangeArrowheads="1"/>
          </p:cNvSpPr>
          <p:nvPr>
            <p:ph type="ftr" sz="quarter" idx="11"/>
          </p:nvPr>
        </p:nvSpPr>
        <p:spPr>
          <a:ln/>
        </p:spPr>
        <p:txBody>
          <a:bodyPr/>
          <a:lstStyle>
            <a:lvl1pPr>
              <a:defRPr/>
            </a:lvl1pPr>
          </a:lstStyle>
          <a:p>
            <a:pPr>
              <a:defRPr/>
            </a:pPr>
            <a:endParaRPr lang="en-US"/>
          </a:p>
        </p:txBody>
      </p:sp>
      <p:sp>
        <p:nvSpPr>
          <p:cNvPr id="9" name="Rectangle 21"/>
          <p:cNvSpPr>
            <a:spLocks noGrp="1" noChangeArrowheads="1"/>
          </p:cNvSpPr>
          <p:nvPr>
            <p:ph type="sldNum" sz="quarter" idx="12"/>
          </p:nvPr>
        </p:nvSpPr>
        <p:spPr>
          <a:ln/>
        </p:spPr>
        <p:txBody>
          <a:bodyPr/>
          <a:lstStyle>
            <a:lvl1pPr>
              <a:defRPr/>
            </a:lvl1pPr>
          </a:lstStyle>
          <a:p>
            <a:pPr>
              <a:defRPr/>
            </a:pPr>
            <a:fld id="{FE278DD5-F047-40FE-846D-3778048C2318}"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9"/>
          <p:cNvSpPr>
            <a:spLocks noGrp="1" noChangeArrowheads="1"/>
          </p:cNvSpPr>
          <p:nvPr>
            <p:ph type="dt" sz="half" idx="10"/>
          </p:nvPr>
        </p:nvSpPr>
        <p:spPr>
          <a:ln/>
        </p:spPr>
        <p:txBody>
          <a:bodyPr/>
          <a:lstStyle>
            <a:lvl1pPr>
              <a:defRPr/>
            </a:lvl1pPr>
          </a:lstStyle>
          <a:p>
            <a:pPr>
              <a:defRPr/>
            </a:pPr>
            <a:endParaRPr lang="en-US"/>
          </a:p>
        </p:txBody>
      </p:sp>
      <p:sp>
        <p:nvSpPr>
          <p:cNvPr id="5" name="Rectangle 20"/>
          <p:cNvSpPr>
            <a:spLocks noGrp="1" noChangeArrowheads="1"/>
          </p:cNvSpPr>
          <p:nvPr>
            <p:ph type="ftr" sz="quarter" idx="11"/>
          </p:nvPr>
        </p:nvSpPr>
        <p:spPr>
          <a:ln/>
        </p:spPr>
        <p:txBody>
          <a:bodyPr/>
          <a:lstStyle>
            <a:lvl1pPr>
              <a:defRPr/>
            </a:lvl1pPr>
          </a:lstStyle>
          <a:p>
            <a:pPr>
              <a:defRPr/>
            </a:pPr>
            <a:endParaRPr lang="en-US"/>
          </a:p>
        </p:txBody>
      </p:sp>
      <p:sp>
        <p:nvSpPr>
          <p:cNvPr id="6" name="Rectangle 21"/>
          <p:cNvSpPr>
            <a:spLocks noGrp="1" noChangeArrowheads="1"/>
          </p:cNvSpPr>
          <p:nvPr>
            <p:ph type="sldNum" sz="quarter" idx="12"/>
          </p:nvPr>
        </p:nvSpPr>
        <p:spPr>
          <a:ln/>
        </p:spPr>
        <p:txBody>
          <a:bodyPr/>
          <a:lstStyle>
            <a:lvl1pPr>
              <a:defRPr/>
            </a:lvl1pPr>
          </a:lstStyle>
          <a:p>
            <a:pPr>
              <a:defRPr/>
            </a:pPr>
            <a:fld id="{3A129E7F-0816-4BED-80D1-9C3EBDFB5073}"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9"/>
          <p:cNvSpPr>
            <a:spLocks noGrp="1" noChangeArrowheads="1"/>
          </p:cNvSpPr>
          <p:nvPr>
            <p:ph type="dt" sz="half" idx="10"/>
          </p:nvPr>
        </p:nvSpPr>
        <p:spPr>
          <a:ln/>
        </p:spPr>
        <p:txBody>
          <a:bodyPr/>
          <a:lstStyle>
            <a:lvl1pPr>
              <a:defRPr/>
            </a:lvl1pPr>
          </a:lstStyle>
          <a:p>
            <a:pPr>
              <a:defRPr/>
            </a:pPr>
            <a:endParaRPr lang="en-US"/>
          </a:p>
        </p:txBody>
      </p:sp>
      <p:sp>
        <p:nvSpPr>
          <p:cNvPr id="5" name="Rectangle 20"/>
          <p:cNvSpPr>
            <a:spLocks noGrp="1" noChangeArrowheads="1"/>
          </p:cNvSpPr>
          <p:nvPr>
            <p:ph type="ftr" sz="quarter" idx="11"/>
          </p:nvPr>
        </p:nvSpPr>
        <p:spPr>
          <a:ln/>
        </p:spPr>
        <p:txBody>
          <a:bodyPr/>
          <a:lstStyle>
            <a:lvl1pPr>
              <a:defRPr/>
            </a:lvl1pPr>
          </a:lstStyle>
          <a:p>
            <a:pPr>
              <a:defRPr/>
            </a:pPr>
            <a:endParaRPr lang="en-US"/>
          </a:p>
        </p:txBody>
      </p:sp>
      <p:sp>
        <p:nvSpPr>
          <p:cNvPr id="6" name="Rectangle 21"/>
          <p:cNvSpPr>
            <a:spLocks noGrp="1" noChangeArrowheads="1"/>
          </p:cNvSpPr>
          <p:nvPr>
            <p:ph type="sldNum" sz="quarter" idx="12"/>
          </p:nvPr>
        </p:nvSpPr>
        <p:spPr>
          <a:ln/>
        </p:spPr>
        <p:txBody>
          <a:bodyPr/>
          <a:lstStyle>
            <a:lvl1pPr>
              <a:defRPr/>
            </a:lvl1pPr>
          </a:lstStyle>
          <a:p>
            <a:pPr>
              <a:defRPr/>
            </a:pPr>
            <a:fld id="{2D67D864-2417-41C5-9783-A2DD585A4EB3}"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9"/>
          <p:cNvSpPr>
            <a:spLocks noGrp="1" noChangeArrowheads="1"/>
          </p:cNvSpPr>
          <p:nvPr>
            <p:ph type="dt" sz="half" idx="10"/>
          </p:nvPr>
        </p:nvSpPr>
        <p:spPr>
          <a:ln/>
        </p:spPr>
        <p:txBody>
          <a:bodyPr/>
          <a:lstStyle>
            <a:lvl1pPr>
              <a:defRPr/>
            </a:lvl1pPr>
          </a:lstStyle>
          <a:p>
            <a:pPr>
              <a:defRPr/>
            </a:pPr>
            <a:endParaRPr lang="en-US"/>
          </a:p>
        </p:txBody>
      </p:sp>
      <p:sp>
        <p:nvSpPr>
          <p:cNvPr id="6" name="Rectangle 20"/>
          <p:cNvSpPr>
            <a:spLocks noGrp="1" noChangeArrowheads="1"/>
          </p:cNvSpPr>
          <p:nvPr>
            <p:ph type="ftr" sz="quarter" idx="11"/>
          </p:nvPr>
        </p:nvSpPr>
        <p:spPr>
          <a:ln/>
        </p:spPr>
        <p:txBody>
          <a:bodyPr/>
          <a:lstStyle>
            <a:lvl1pPr>
              <a:defRPr/>
            </a:lvl1pPr>
          </a:lstStyle>
          <a:p>
            <a:pPr>
              <a:defRPr/>
            </a:pPr>
            <a:endParaRPr lang="en-US"/>
          </a:p>
        </p:txBody>
      </p:sp>
      <p:sp>
        <p:nvSpPr>
          <p:cNvPr id="7" name="Rectangle 21"/>
          <p:cNvSpPr>
            <a:spLocks noGrp="1" noChangeArrowheads="1"/>
          </p:cNvSpPr>
          <p:nvPr>
            <p:ph type="sldNum" sz="quarter" idx="12"/>
          </p:nvPr>
        </p:nvSpPr>
        <p:spPr>
          <a:ln/>
        </p:spPr>
        <p:txBody>
          <a:bodyPr/>
          <a:lstStyle>
            <a:lvl1pPr>
              <a:defRPr/>
            </a:lvl1pPr>
          </a:lstStyle>
          <a:p>
            <a:pPr>
              <a:defRPr/>
            </a:pPr>
            <a:fld id="{49FE6353-B4CF-4442-A8FE-E161A396F27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9"/>
          <p:cNvSpPr>
            <a:spLocks noGrp="1" noChangeArrowheads="1"/>
          </p:cNvSpPr>
          <p:nvPr>
            <p:ph type="dt" sz="half" idx="10"/>
          </p:nvPr>
        </p:nvSpPr>
        <p:spPr>
          <a:ln/>
        </p:spPr>
        <p:txBody>
          <a:bodyPr/>
          <a:lstStyle>
            <a:lvl1pPr>
              <a:defRPr/>
            </a:lvl1pPr>
          </a:lstStyle>
          <a:p>
            <a:pPr>
              <a:defRPr/>
            </a:pPr>
            <a:endParaRPr lang="en-US"/>
          </a:p>
        </p:txBody>
      </p:sp>
      <p:sp>
        <p:nvSpPr>
          <p:cNvPr id="8" name="Rectangle 20"/>
          <p:cNvSpPr>
            <a:spLocks noGrp="1" noChangeArrowheads="1"/>
          </p:cNvSpPr>
          <p:nvPr>
            <p:ph type="ftr" sz="quarter" idx="11"/>
          </p:nvPr>
        </p:nvSpPr>
        <p:spPr>
          <a:ln/>
        </p:spPr>
        <p:txBody>
          <a:bodyPr/>
          <a:lstStyle>
            <a:lvl1pPr>
              <a:defRPr/>
            </a:lvl1pPr>
          </a:lstStyle>
          <a:p>
            <a:pPr>
              <a:defRPr/>
            </a:pPr>
            <a:endParaRPr lang="en-US"/>
          </a:p>
        </p:txBody>
      </p:sp>
      <p:sp>
        <p:nvSpPr>
          <p:cNvPr id="9" name="Rectangle 21"/>
          <p:cNvSpPr>
            <a:spLocks noGrp="1" noChangeArrowheads="1"/>
          </p:cNvSpPr>
          <p:nvPr>
            <p:ph type="sldNum" sz="quarter" idx="12"/>
          </p:nvPr>
        </p:nvSpPr>
        <p:spPr>
          <a:ln/>
        </p:spPr>
        <p:txBody>
          <a:bodyPr/>
          <a:lstStyle>
            <a:lvl1pPr>
              <a:defRPr/>
            </a:lvl1pPr>
          </a:lstStyle>
          <a:p>
            <a:pPr>
              <a:defRPr/>
            </a:pPr>
            <a:fld id="{06F7DB87-DF5C-4E19-91EF-272C7A7729EE}"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9"/>
          <p:cNvSpPr>
            <a:spLocks noGrp="1" noChangeArrowheads="1"/>
          </p:cNvSpPr>
          <p:nvPr>
            <p:ph type="dt" sz="half" idx="10"/>
          </p:nvPr>
        </p:nvSpPr>
        <p:spPr>
          <a:ln/>
        </p:spPr>
        <p:txBody>
          <a:bodyPr/>
          <a:lstStyle>
            <a:lvl1pPr>
              <a:defRPr/>
            </a:lvl1pPr>
          </a:lstStyle>
          <a:p>
            <a:pPr>
              <a:defRPr/>
            </a:pPr>
            <a:endParaRPr lang="en-US"/>
          </a:p>
        </p:txBody>
      </p:sp>
      <p:sp>
        <p:nvSpPr>
          <p:cNvPr id="4" name="Rectangle 20"/>
          <p:cNvSpPr>
            <a:spLocks noGrp="1" noChangeArrowheads="1"/>
          </p:cNvSpPr>
          <p:nvPr>
            <p:ph type="ftr" sz="quarter" idx="11"/>
          </p:nvPr>
        </p:nvSpPr>
        <p:spPr>
          <a:ln/>
        </p:spPr>
        <p:txBody>
          <a:bodyPr/>
          <a:lstStyle>
            <a:lvl1pPr>
              <a:defRPr/>
            </a:lvl1pPr>
          </a:lstStyle>
          <a:p>
            <a:pPr>
              <a:defRPr/>
            </a:pPr>
            <a:endParaRPr lang="en-US"/>
          </a:p>
        </p:txBody>
      </p:sp>
      <p:sp>
        <p:nvSpPr>
          <p:cNvPr id="5" name="Rectangle 21"/>
          <p:cNvSpPr>
            <a:spLocks noGrp="1" noChangeArrowheads="1"/>
          </p:cNvSpPr>
          <p:nvPr>
            <p:ph type="sldNum" sz="quarter" idx="12"/>
          </p:nvPr>
        </p:nvSpPr>
        <p:spPr>
          <a:ln/>
        </p:spPr>
        <p:txBody>
          <a:bodyPr/>
          <a:lstStyle>
            <a:lvl1pPr>
              <a:defRPr/>
            </a:lvl1pPr>
          </a:lstStyle>
          <a:p>
            <a:pPr>
              <a:defRPr/>
            </a:pPr>
            <a:fld id="{2E1977EF-AE02-4309-9441-0C4BAD4CB1A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9"/>
          <p:cNvSpPr>
            <a:spLocks noGrp="1" noChangeArrowheads="1"/>
          </p:cNvSpPr>
          <p:nvPr>
            <p:ph type="dt" sz="half" idx="10"/>
          </p:nvPr>
        </p:nvSpPr>
        <p:spPr>
          <a:ln/>
        </p:spPr>
        <p:txBody>
          <a:bodyPr/>
          <a:lstStyle>
            <a:lvl1pPr>
              <a:defRPr/>
            </a:lvl1pPr>
          </a:lstStyle>
          <a:p>
            <a:pPr>
              <a:defRPr/>
            </a:pPr>
            <a:endParaRPr lang="en-US"/>
          </a:p>
        </p:txBody>
      </p:sp>
      <p:sp>
        <p:nvSpPr>
          <p:cNvPr id="3" name="Rectangle 20"/>
          <p:cNvSpPr>
            <a:spLocks noGrp="1" noChangeArrowheads="1"/>
          </p:cNvSpPr>
          <p:nvPr>
            <p:ph type="ftr" sz="quarter" idx="11"/>
          </p:nvPr>
        </p:nvSpPr>
        <p:spPr>
          <a:ln/>
        </p:spPr>
        <p:txBody>
          <a:bodyPr/>
          <a:lstStyle>
            <a:lvl1pPr>
              <a:defRPr/>
            </a:lvl1pPr>
          </a:lstStyle>
          <a:p>
            <a:pPr>
              <a:defRPr/>
            </a:pPr>
            <a:endParaRPr lang="en-US"/>
          </a:p>
        </p:txBody>
      </p:sp>
      <p:sp>
        <p:nvSpPr>
          <p:cNvPr id="4" name="Rectangle 21"/>
          <p:cNvSpPr>
            <a:spLocks noGrp="1" noChangeArrowheads="1"/>
          </p:cNvSpPr>
          <p:nvPr>
            <p:ph type="sldNum" sz="quarter" idx="12"/>
          </p:nvPr>
        </p:nvSpPr>
        <p:spPr>
          <a:ln/>
        </p:spPr>
        <p:txBody>
          <a:bodyPr/>
          <a:lstStyle>
            <a:lvl1pPr>
              <a:defRPr/>
            </a:lvl1pPr>
          </a:lstStyle>
          <a:p>
            <a:pPr>
              <a:defRPr/>
            </a:pPr>
            <a:fld id="{E97136F3-E3F1-4770-9C23-434F40EE2B9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9"/>
          <p:cNvSpPr>
            <a:spLocks noGrp="1" noChangeArrowheads="1"/>
          </p:cNvSpPr>
          <p:nvPr>
            <p:ph type="dt" sz="half" idx="10"/>
          </p:nvPr>
        </p:nvSpPr>
        <p:spPr>
          <a:ln/>
        </p:spPr>
        <p:txBody>
          <a:bodyPr/>
          <a:lstStyle>
            <a:lvl1pPr>
              <a:defRPr/>
            </a:lvl1pPr>
          </a:lstStyle>
          <a:p>
            <a:pPr>
              <a:defRPr/>
            </a:pPr>
            <a:endParaRPr lang="en-US"/>
          </a:p>
        </p:txBody>
      </p:sp>
      <p:sp>
        <p:nvSpPr>
          <p:cNvPr id="6" name="Rectangle 20"/>
          <p:cNvSpPr>
            <a:spLocks noGrp="1" noChangeArrowheads="1"/>
          </p:cNvSpPr>
          <p:nvPr>
            <p:ph type="ftr" sz="quarter" idx="11"/>
          </p:nvPr>
        </p:nvSpPr>
        <p:spPr>
          <a:ln/>
        </p:spPr>
        <p:txBody>
          <a:bodyPr/>
          <a:lstStyle>
            <a:lvl1pPr>
              <a:defRPr/>
            </a:lvl1pPr>
          </a:lstStyle>
          <a:p>
            <a:pPr>
              <a:defRPr/>
            </a:pPr>
            <a:endParaRPr lang="en-US"/>
          </a:p>
        </p:txBody>
      </p:sp>
      <p:sp>
        <p:nvSpPr>
          <p:cNvPr id="7" name="Rectangle 21"/>
          <p:cNvSpPr>
            <a:spLocks noGrp="1" noChangeArrowheads="1"/>
          </p:cNvSpPr>
          <p:nvPr>
            <p:ph type="sldNum" sz="quarter" idx="12"/>
          </p:nvPr>
        </p:nvSpPr>
        <p:spPr>
          <a:ln/>
        </p:spPr>
        <p:txBody>
          <a:bodyPr/>
          <a:lstStyle>
            <a:lvl1pPr>
              <a:defRPr/>
            </a:lvl1pPr>
          </a:lstStyle>
          <a:p>
            <a:pPr>
              <a:defRPr/>
            </a:pPr>
            <a:fld id="{5083708D-C4FD-4C6C-9B7B-AF9766F7FF7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9"/>
          <p:cNvSpPr>
            <a:spLocks noGrp="1" noChangeArrowheads="1"/>
          </p:cNvSpPr>
          <p:nvPr>
            <p:ph type="dt" sz="half" idx="10"/>
          </p:nvPr>
        </p:nvSpPr>
        <p:spPr>
          <a:ln/>
        </p:spPr>
        <p:txBody>
          <a:bodyPr/>
          <a:lstStyle>
            <a:lvl1pPr>
              <a:defRPr/>
            </a:lvl1pPr>
          </a:lstStyle>
          <a:p>
            <a:pPr>
              <a:defRPr/>
            </a:pPr>
            <a:endParaRPr lang="en-US"/>
          </a:p>
        </p:txBody>
      </p:sp>
      <p:sp>
        <p:nvSpPr>
          <p:cNvPr id="6" name="Rectangle 20"/>
          <p:cNvSpPr>
            <a:spLocks noGrp="1" noChangeArrowheads="1"/>
          </p:cNvSpPr>
          <p:nvPr>
            <p:ph type="ftr" sz="quarter" idx="11"/>
          </p:nvPr>
        </p:nvSpPr>
        <p:spPr>
          <a:ln/>
        </p:spPr>
        <p:txBody>
          <a:bodyPr/>
          <a:lstStyle>
            <a:lvl1pPr>
              <a:defRPr/>
            </a:lvl1pPr>
          </a:lstStyle>
          <a:p>
            <a:pPr>
              <a:defRPr/>
            </a:pPr>
            <a:endParaRPr lang="en-US"/>
          </a:p>
        </p:txBody>
      </p:sp>
      <p:sp>
        <p:nvSpPr>
          <p:cNvPr id="7" name="Rectangle 21"/>
          <p:cNvSpPr>
            <a:spLocks noGrp="1" noChangeArrowheads="1"/>
          </p:cNvSpPr>
          <p:nvPr>
            <p:ph type="sldNum" sz="quarter" idx="12"/>
          </p:nvPr>
        </p:nvSpPr>
        <p:spPr>
          <a:ln/>
        </p:spPr>
        <p:txBody>
          <a:bodyPr/>
          <a:lstStyle>
            <a:lvl1pPr>
              <a:defRPr/>
            </a:lvl1pPr>
          </a:lstStyle>
          <a:p>
            <a:pPr>
              <a:defRPr/>
            </a:pPr>
            <a:fld id="{9BE51C30-F65E-45AC-94B7-8AB495D157A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tint val="63529"/>
                <a:invGamma/>
              </a:schemeClr>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4716463" y="5345113"/>
            <a:ext cx="4427537" cy="1512887"/>
            <a:chOff x="2971" y="3367"/>
            <a:chExt cx="2789" cy="953"/>
          </a:xfrm>
        </p:grpSpPr>
        <p:sp>
          <p:nvSpPr>
            <p:cNvPr id="1032" name="Freeform 3"/>
            <p:cNvSpPr>
              <a:spLocks/>
            </p:cNvSpPr>
            <p:nvPr/>
          </p:nvSpPr>
          <p:spPr bwMode="ltGray">
            <a:xfrm>
              <a:off x="2971" y="3367"/>
              <a:ext cx="2789" cy="953"/>
            </a:xfrm>
            <a:custGeom>
              <a:avLst/>
              <a:gdLst>
                <a:gd name="T0" fmla="*/ 2768 w 2780"/>
                <a:gd name="T1" fmla="*/ 18 h 953"/>
                <a:gd name="T2" fmla="*/ 2678 w 2780"/>
                <a:gd name="T3" fmla="*/ 24 h 953"/>
                <a:gd name="T4" fmla="*/ 2613 w 2780"/>
                <a:gd name="T5" fmla="*/ 102 h 953"/>
                <a:gd name="T6" fmla="*/ 2511 w 2780"/>
                <a:gd name="T7" fmla="*/ 156 h 953"/>
                <a:gd name="T8" fmla="*/ 2505 w 2780"/>
                <a:gd name="T9" fmla="*/ 222 h 953"/>
                <a:gd name="T10" fmla="*/ 2487 w 2780"/>
                <a:gd name="T11" fmla="*/ 246 h 953"/>
                <a:gd name="T12" fmla="*/ 2469 w 2780"/>
                <a:gd name="T13" fmla="*/ 252 h 953"/>
                <a:gd name="T14" fmla="*/ 2397 w 2780"/>
                <a:gd name="T15" fmla="*/ 210 h 953"/>
                <a:gd name="T16" fmla="*/ 2260 w 2780"/>
                <a:gd name="T17" fmla="*/ 192 h 953"/>
                <a:gd name="T18" fmla="*/ 2236 w 2780"/>
                <a:gd name="T19" fmla="*/ 186 h 953"/>
                <a:gd name="T20" fmla="*/ 2218 w 2780"/>
                <a:gd name="T21" fmla="*/ 192 h 953"/>
                <a:gd name="T22" fmla="*/ 2146 w 2780"/>
                <a:gd name="T23" fmla="*/ 228 h 953"/>
                <a:gd name="T24" fmla="*/ 2110 w 2780"/>
                <a:gd name="T25" fmla="*/ 240 h 953"/>
                <a:gd name="T26" fmla="*/ 2086 w 2780"/>
                <a:gd name="T27" fmla="*/ 246 h 953"/>
                <a:gd name="T28" fmla="*/ 2074 w 2780"/>
                <a:gd name="T29" fmla="*/ 258 h 953"/>
                <a:gd name="T30" fmla="*/ 2074 w 2780"/>
                <a:gd name="T31" fmla="*/ 276 h 953"/>
                <a:gd name="T32" fmla="*/ 2051 w 2780"/>
                <a:gd name="T33" fmla="*/ 300 h 953"/>
                <a:gd name="T34" fmla="*/ 2033 w 2780"/>
                <a:gd name="T35" fmla="*/ 312 h 953"/>
                <a:gd name="T36" fmla="*/ 2021 w 2780"/>
                <a:gd name="T37" fmla="*/ 324 h 953"/>
                <a:gd name="T38" fmla="*/ 2009 w 2780"/>
                <a:gd name="T39" fmla="*/ 336 h 953"/>
                <a:gd name="T40" fmla="*/ 1979 w 2780"/>
                <a:gd name="T41" fmla="*/ 342 h 953"/>
                <a:gd name="T42" fmla="*/ 1913 w 2780"/>
                <a:gd name="T43" fmla="*/ 336 h 953"/>
                <a:gd name="T44" fmla="*/ 1877 w 2780"/>
                <a:gd name="T45" fmla="*/ 330 h 953"/>
                <a:gd name="T46" fmla="*/ 1865 w 2780"/>
                <a:gd name="T47" fmla="*/ 342 h 953"/>
                <a:gd name="T48" fmla="*/ 1853 w 2780"/>
                <a:gd name="T49" fmla="*/ 354 h 953"/>
                <a:gd name="T50" fmla="*/ 1823 w 2780"/>
                <a:gd name="T51" fmla="*/ 360 h 953"/>
                <a:gd name="T52" fmla="*/ 1764 w 2780"/>
                <a:gd name="T53" fmla="*/ 342 h 953"/>
                <a:gd name="T54" fmla="*/ 1740 w 2780"/>
                <a:gd name="T55" fmla="*/ 342 h 953"/>
                <a:gd name="T56" fmla="*/ 1716 w 2780"/>
                <a:gd name="T57" fmla="*/ 354 h 953"/>
                <a:gd name="T58" fmla="*/ 1656 w 2780"/>
                <a:gd name="T59" fmla="*/ 425 h 953"/>
                <a:gd name="T60" fmla="*/ 1614 w 2780"/>
                <a:gd name="T61" fmla="*/ 569 h 953"/>
                <a:gd name="T62" fmla="*/ 1614 w 2780"/>
                <a:gd name="T63" fmla="*/ 593 h 953"/>
                <a:gd name="T64" fmla="*/ 1620 w 2780"/>
                <a:gd name="T65" fmla="*/ 641 h 953"/>
                <a:gd name="T66" fmla="*/ 1638 w 2780"/>
                <a:gd name="T67" fmla="*/ 659 h 953"/>
                <a:gd name="T68" fmla="*/ 1632 w 2780"/>
                <a:gd name="T69" fmla="*/ 671 h 953"/>
                <a:gd name="T70" fmla="*/ 1620 w 2780"/>
                <a:gd name="T71" fmla="*/ 683 h 953"/>
                <a:gd name="T72" fmla="*/ 1542 w 2780"/>
                <a:gd name="T73" fmla="*/ 689 h 953"/>
                <a:gd name="T74" fmla="*/ 1465 w 2780"/>
                <a:gd name="T75" fmla="*/ 629 h 953"/>
                <a:gd name="T76" fmla="*/ 1333 w 2780"/>
                <a:gd name="T77" fmla="*/ 587 h 953"/>
                <a:gd name="T78" fmla="*/ 1184 w 2780"/>
                <a:gd name="T79" fmla="*/ 671 h 953"/>
                <a:gd name="T80" fmla="*/ 1016 w 2780"/>
                <a:gd name="T81" fmla="*/ 731 h 953"/>
                <a:gd name="T82" fmla="*/ 813 w 2780"/>
                <a:gd name="T83" fmla="*/ 743 h 953"/>
                <a:gd name="T84" fmla="*/ 628 w 2780"/>
                <a:gd name="T85" fmla="*/ 701 h 953"/>
                <a:gd name="T86" fmla="*/ 568 w 2780"/>
                <a:gd name="T87" fmla="*/ 695 h 953"/>
                <a:gd name="T88" fmla="*/ 556 w 2780"/>
                <a:gd name="T89" fmla="*/ 701 h 953"/>
                <a:gd name="T90" fmla="*/ 520 w 2780"/>
                <a:gd name="T91" fmla="*/ 731 h 953"/>
                <a:gd name="T92" fmla="*/ 436 w 2780"/>
                <a:gd name="T93" fmla="*/ 809 h 953"/>
                <a:gd name="T94" fmla="*/ 406 w 2780"/>
                <a:gd name="T95" fmla="*/ 821 h 953"/>
                <a:gd name="T96" fmla="*/ 382 w 2780"/>
                <a:gd name="T97" fmla="*/ 821 h 953"/>
                <a:gd name="T98" fmla="*/ 335 w 2780"/>
                <a:gd name="T99" fmla="*/ 827 h 953"/>
                <a:gd name="T100" fmla="*/ 209 w 2780"/>
                <a:gd name="T101" fmla="*/ 851 h 953"/>
                <a:gd name="T102" fmla="*/ 173 w 2780"/>
                <a:gd name="T103" fmla="*/ 857 h 953"/>
                <a:gd name="T104" fmla="*/ 125 w 2780"/>
                <a:gd name="T105" fmla="*/ 851 h 953"/>
                <a:gd name="T106" fmla="*/ 107 w 2780"/>
                <a:gd name="T107" fmla="*/ 857 h 953"/>
                <a:gd name="T108" fmla="*/ 101 w 2780"/>
                <a:gd name="T109" fmla="*/ 875 h 953"/>
                <a:gd name="T110" fmla="*/ 83 w 2780"/>
                <a:gd name="T111" fmla="*/ 887 h 953"/>
                <a:gd name="T112" fmla="*/ 48 w 2780"/>
                <a:gd name="T113" fmla="*/ 899 h 953"/>
                <a:gd name="T114" fmla="*/ 2780 w 2780"/>
                <a:gd name="T115" fmla="*/ 24 h 95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48" y="186"/>
                  </a:lnTo>
                  <a:lnTo>
                    <a:pt x="2242" y="186"/>
                  </a:lnTo>
                  <a:lnTo>
                    <a:pt x="2236" y="186"/>
                  </a:lnTo>
                  <a:lnTo>
                    <a:pt x="2230" y="186"/>
                  </a:lnTo>
                  <a:lnTo>
                    <a:pt x="2224" y="192"/>
                  </a:lnTo>
                  <a:lnTo>
                    <a:pt x="2218" y="192"/>
                  </a:lnTo>
                  <a:lnTo>
                    <a:pt x="2212" y="198"/>
                  </a:lnTo>
                  <a:lnTo>
                    <a:pt x="2194" y="204"/>
                  </a:lnTo>
                  <a:lnTo>
                    <a:pt x="2170" y="210"/>
                  </a:lnTo>
                  <a:lnTo>
                    <a:pt x="2146" y="228"/>
                  </a:lnTo>
                  <a:lnTo>
                    <a:pt x="2122" y="240"/>
                  </a:lnTo>
                  <a:lnTo>
                    <a:pt x="2116" y="240"/>
                  </a:lnTo>
                  <a:lnTo>
                    <a:pt x="2110" y="240"/>
                  </a:lnTo>
                  <a:lnTo>
                    <a:pt x="2104" y="240"/>
                  </a:lnTo>
                  <a:lnTo>
                    <a:pt x="2098" y="246"/>
                  </a:lnTo>
                  <a:lnTo>
                    <a:pt x="2092" y="246"/>
                  </a:lnTo>
                  <a:lnTo>
                    <a:pt x="2086" y="246"/>
                  </a:lnTo>
                  <a:lnTo>
                    <a:pt x="2080" y="252"/>
                  </a:lnTo>
                  <a:lnTo>
                    <a:pt x="2080" y="258"/>
                  </a:lnTo>
                  <a:lnTo>
                    <a:pt x="2074" y="258"/>
                  </a:lnTo>
                  <a:lnTo>
                    <a:pt x="2074" y="264"/>
                  </a:lnTo>
                  <a:lnTo>
                    <a:pt x="2074" y="270"/>
                  </a:lnTo>
                  <a:lnTo>
                    <a:pt x="2074" y="276"/>
                  </a:lnTo>
                  <a:lnTo>
                    <a:pt x="2069" y="288"/>
                  </a:lnTo>
                  <a:lnTo>
                    <a:pt x="2057" y="300"/>
                  </a:lnTo>
                  <a:lnTo>
                    <a:pt x="2051" y="300"/>
                  </a:lnTo>
                  <a:lnTo>
                    <a:pt x="2045" y="300"/>
                  </a:lnTo>
                  <a:lnTo>
                    <a:pt x="2039" y="306"/>
                  </a:lnTo>
                  <a:lnTo>
                    <a:pt x="2033" y="306"/>
                  </a:lnTo>
                  <a:lnTo>
                    <a:pt x="2033" y="312"/>
                  </a:lnTo>
                  <a:lnTo>
                    <a:pt x="2027" y="312"/>
                  </a:lnTo>
                  <a:lnTo>
                    <a:pt x="2027" y="318"/>
                  </a:lnTo>
                  <a:lnTo>
                    <a:pt x="2021" y="324"/>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1" y="336"/>
                  </a:lnTo>
                  <a:lnTo>
                    <a:pt x="1865" y="342"/>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71"/>
                  </a:lnTo>
                  <a:lnTo>
                    <a:pt x="1632" y="671"/>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2"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path>
              </a:pathLst>
            </a:custGeom>
            <a:gradFill rotWithShape="0">
              <a:gsLst>
                <a:gs pos="0">
                  <a:schemeClr val="bg1"/>
                </a:gs>
                <a:gs pos="100000">
                  <a:schemeClr val="bg2"/>
                </a:gs>
              </a:gsLst>
              <a:lin ang="2700000" scaled="1"/>
            </a:gradFill>
            <a:ln w="9525">
              <a:noFill/>
              <a:prstDash val="solid"/>
              <a:round/>
              <a:headEnd/>
              <a:tailEnd/>
            </a:ln>
          </p:spPr>
          <p:txBody>
            <a:bodyPr/>
            <a:lstStyle/>
            <a:p>
              <a:pPr>
                <a:defRPr/>
              </a:pPr>
              <a:endParaRPr lang="en-US"/>
            </a:p>
          </p:txBody>
        </p:sp>
        <p:sp>
          <p:nvSpPr>
            <p:cNvPr id="28676" name="Freeform 4"/>
            <p:cNvSpPr>
              <a:spLocks/>
            </p:cNvSpPr>
            <p:nvPr/>
          </p:nvSpPr>
          <p:spPr bwMode="ltGray">
            <a:xfrm>
              <a:off x="4602" y="4014"/>
              <a:ext cx="12" cy="18"/>
            </a:xfrm>
            <a:custGeom>
              <a:avLst/>
              <a:gdLst/>
              <a:ahLst/>
              <a:cxnLst>
                <a:cxn ang="0">
                  <a:pos x="12" y="18"/>
                </a:cxn>
                <a:cxn ang="0">
                  <a:pos x="12" y="12"/>
                </a:cxn>
                <a:cxn ang="0">
                  <a:pos x="6" y="6"/>
                </a:cxn>
                <a:cxn ang="0">
                  <a:pos x="6" y="6"/>
                </a:cxn>
                <a:cxn ang="0">
                  <a:pos x="0" y="0"/>
                </a:cxn>
                <a:cxn ang="0">
                  <a:pos x="12" y="18"/>
                </a:cxn>
                <a:cxn ang="0">
                  <a:pos x="12" y="18"/>
                </a:cxn>
                <a:cxn ang="0">
                  <a:pos x="12" y="18"/>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28677" name="Freeform 5"/>
            <p:cNvSpPr>
              <a:spLocks/>
            </p:cNvSpPr>
            <p:nvPr/>
          </p:nvSpPr>
          <p:spPr bwMode="ltGray">
            <a:xfrm>
              <a:off x="4596" y="3996"/>
              <a:ext cx="6" cy="18"/>
            </a:xfrm>
            <a:custGeom>
              <a:avLst/>
              <a:gdLst/>
              <a:ahLst/>
              <a:cxnLst>
                <a:cxn ang="0">
                  <a:pos x="0" y="12"/>
                </a:cxn>
                <a:cxn ang="0">
                  <a:pos x="6" y="18"/>
                </a:cxn>
                <a:cxn ang="0">
                  <a:pos x="0" y="0"/>
                </a:cxn>
                <a:cxn ang="0">
                  <a:pos x="0" y="12"/>
                </a:cxn>
                <a:cxn ang="0">
                  <a:pos x="0" y="12"/>
                </a:cxn>
                <a:cxn ang="0">
                  <a:pos x="0" y="12"/>
                </a:cxn>
              </a:cxnLst>
              <a:rect l="0" t="0" r="r" b="b"/>
              <a:pathLst>
                <a:path w="6" h="18">
                  <a:moveTo>
                    <a:pt x="0" y="12"/>
                  </a:moveTo>
                  <a:lnTo>
                    <a:pt x="6" y="18"/>
                  </a:lnTo>
                  <a:lnTo>
                    <a:pt x="0" y="0"/>
                  </a:lnTo>
                  <a:lnTo>
                    <a:pt x="0" y="12"/>
                  </a:lnTo>
                  <a:lnTo>
                    <a:pt x="0" y="12"/>
                  </a:lnTo>
                  <a:lnTo>
                    <a:pt x="0"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28678" name="Freeform 6"/>
            <p:cNvSpPr>
              <a:spLocks/>
            </p:cNvSpPr>
            <p:nvPr/>
          </p:nvSpPr>
          <p:spPr bwMode="ltGray">
            <a:xfrm>
              <a:off x="5180" y="3577"/>
              <a:ext cx="304" cy="741"/>
            </a:xfrm>
            <a:custGeom>
              <a:avLst/>
              <a:gdLst/>
              <a:ahLst/>
              <a:cxnLst>
                <a:cxn ang="0">
                  <a:pos x="280" y="42"/>
                </a:cxn>
                <a:cxn ang="0">
                  <a:pos x="274" y="42"/>
                </a:cxn>
                <a:cxn ang="0">
                  <a:pos x="268" y="42"/>
                </a:cxn>
                <a:cxn ang="0">
                  <a:pos x="256" y="42"/>
                </a:cxn>
                <a:cxn ang="0">
                  <a:pos x="238" y="48"/>
                </a:cxn>
                <a:cxn ang="0">
                  <a:pos x="214" y="12"/>
                </a:cxn>
                <a:cxn ang="0">
                  <a:pos x="196" y="0"/>
                </a:cxn>
                <a:cxn ang="0">
                  <a:pos x="196" y="0"/>
                </a:cxn>
                <a:cxn ang="0">
                  <a:pos x="164" y="167"/>
                </a:cxn>
                <a:cxn ang="0">
                  <a:pos x="144" y="217"/>
                </a:cxn>
                <a:cxn ang="0">
                  <a:pos x="110" y="281"/>
                </a:cxn>
                <a:cxn ang="0">
                  <a:pos x="96" y="327"/>
                </a:cxn>
                <a:cxn ang="0">
                  <a:pos x="124" y="405"/>
                </a:cxn>
                <a:cxn ang="0">
                  <a:pos x="100" y="463"/>
                </a:cxn>
                <a:cxn ang="0">
                  <a:pos x="68" y="503"/>
                </a:cxn>
                <a:cxn ang="0">
                  <a:pos x="30" y="539"/>
                </a:cxn>
                <a:cxn ang="0">
                  <a:pos x="24" y="613"/>
                </a:cxn>
                <a:cxn ang="0">
                  <a:pos x="0" y="741"/>
                </a:cxn>
                <a:cxn ang="0">
                  <a:pos x="202" y="741"/>
                </a:cxn>
                <a:cxn ang="0">
                  <a:pos x="180" y="639"/>
                </a:cxn>
                <a:cxn ang="0">
                  <a:pos x="192" y="589"/>
                </a:cxn>
                <a:cxn ang="0">
                  <a:pos x="178" y="539"/>
                </a:cxn>
                <a:cxn ang="0">
                  <a:pos x="190" y="499"/>
                </a:cxn>
                <a:cxn ang="0">
                  <a:pos x="184" y="465"/>
                </a:cxn>
                <a:cxn ang="0">
                  <a:pos x="192" y="391"/>
                </a:cxn>
                <a:cxn ang="0">
                  <a:pos x="216" y="313"/>
                </a:cxn>
                <a:cxn ang="0">
                  <a:pos x="238" y="249"/>
                </a:cxn>
                <a:cxn ang="0">
                  <a:pos x="268" y="185"/>
                </a:cxn>
                <a:cxn ang="0">
                  <a:pos x="284" y="159"/>
                </a:cxn>
                <a:cxn ang="0">
                  <a:pos x="304" y="12"/>
                </a:cxn>
                <a:cxn ang="0">
                  <a:pos x="298" y="24"/>
                </a:cxn>
                <a:cxn ang="0">
                  <a:pos x="292" y="30"/>
                </a:cxn>
                <a:cxn ang="0">
                  <a:pos x="292" y="36"/>
                </a:cxn>
                <a:cxn ang="0">
                  <a:pos x="286" y="36"/>
                </a:cxn>
                <a:cxn ang="0">
                  <a:pos x="286" y="42"/>
                </a:cxn>
                <a:cxn ang="0">
                  <a:pos x="280" y="42"/>
                </a:cxn>
                <a:cxn ang="0">
                  <a:pos x="280" y="42"/>
                </a:cxn>
                <a:cxn ang="0">
                  <a:pos x="280" y="42"/>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28679" name="Freeform 7"/>
            <p:cNvSpPr>
              <a:spLocks/>
            </p:cNvSpPr>
            <p:nvPr/>
          </p:nvSpPr>
          <p:spPr bwMode="ltGray">
            <a:xfrm>
              <a:off x="4918" y="3553"/>
              <a:ext cx="314" cy="767"/>
            </a:xfrm>
            <a:custGeom>
              <a:avLst/>
              <a:gdLst/>
              <a:ahLst/>
              <a:cxnLst>
                <a:cxn ang="0">
                  <a:pos x="284" y="6"/>
                </a:cxn>
                <a:cxn ang="0">
                  <a:pos x="278" y="6"/>
                </a:cxn>
                <a:cxn ang="0">
                  <a:pos x="272" y="12"/>
                </a:cxn>
                <a:cxn ang="0">
                  <a:pos x="254" y="18"/>
                </a:cxn>
                <a:cxn ang="0">
                  <a:pos x="230" y="24"/>
                </a:cxn>
                <a:cxn ang="0">
                  <a:pos x="206" y="42"/>
                </a:cxn>
                <a:cxn ang="0">
                  <a:pos x="188" y="48"/>
                </a:cxn>
                <a:cxn ang="0">
                  <a:pos x="176" y="54"/>
                </a:cxn>
                <a:cxn ang="0">
                  <a:pos x="170" y="54"/>
                </a:cxn>
                <a:cxn ang="0">
                  <a:pos x="150" y="169"/>
                </a:cxn>
                <a:cxn ang="0">
                  <a:pos x="110" y="225"/>
                </a:cxn>
                <a:cxn ang="0">
                  <a:pos x="54" y="383"/>
                </a:cxn>
                <a:cxn ang="0">
                  <a:pos x="82" y="555"/>
                </a:cxn>
                <a:cxn ang="0">
                  <a:pos x="40" y="679"/>
                </a:cxn>
                <a:cxn ang="0">
                  <a:pos x="0" y="767"/>
                </a:cxn>
                <a:cxn ang="0">
                  <a:pos x="108" y="767"/>
                </a:cxn>
                <a:cxn ang="0">
                  <a:pos x="120" y="611"/>
                </a:cxn>
                <a:cxn ang="0">
                  <a:pos x="148" y="499"/>
                </a:cxn>
                <a:cxn ang="0">
                  <a:pos x="160" y="367"/>
                </a:cxn>
                <a:cxn ang="0">
                  <a:pos x="218" y="327"/>
                </a:cxn>
                <a:cxn ang="0">
                  <a:pos x="238" y="221"/>
                </a:cxn>
                <a:cxn ang="0">
                  <a:pos x="296" y="135"/>
                </a:cxn>
                <a:cxn ang="0">
                  <a:pos x="314" y="0"/>
                </a:cxn>
                <a:cxn ang="0">
                  <a:pos x="302" y="0"/>
                </a:cxn>
                <a:cxn ang="0">
                  <a:pos x="296" y="0"/>
                </a:cxn>
                <a:cxn ang="0">
                  <a:pos x="290" y="0"/>
                </a:cxn>
                <a:cxn ang="0">
                  <a:pos x="284" y="6"/>
                </a:cxn>
                <a:cxn ang="0">
                  <a:pos x="284" y="6"/>
                </a:cxn>
                <a:cxn ang="0">
                  <a:pos x="284" y="6"/>
                </a:cxn>
                <a:cxn ang="0">
                  <a:pos x="284" y="6"/>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28680" name="Freeform 8"/>
            <p:cNvSpPr>
              <a:spLocks/>
            </p:cNvSpPr>
            <p:nvPr/>
          </p:nvSpPr>
          <p:spPr bwMode="ltGray">
            <a:xfrm>
              <a:off x="4700" y="3697"/>
              <a:ext cx="275" cy="623"/>
            </a:xfrm>
            <a:custGeom>
              <a:avLst/>
              <a:gdLst/>
              <a:ahLst/>
              <a:cxnLst>
                <a:cxn ang="0">
                  <a:pos x="257" y="12"/>
                </a:cxn>
                <a:cxn ang="0">
                  <a:pos x="239" y="6"/>
                </a:cxn>
                <a:cxn ang="0">
                  <a:pos x="203" y="6"/>
                </a:cxn>
                <a:cxn ang="0">
                  <a:pos x="203" y="6"/>
                </a:cxn>
                <a:cxn ang="0">
                  <a:pos x="197" y="6"/>
                </a:cxn>
                <a:cxn ang="0">
                  <a:pos x="185" y="0"/>
                </a:cxn>
                <a:cxn ang="0">
                  <a:pos x="173" y="0"/>
                </a:cxn>
                <a:cxn ang="0">
                  <a:pos x="166" y="0"/>
                </a:cxn>
                <a:cxn ang="0">
                  <a:pos x="160" y="0"/>
                </a:cxn>
                <a:cxn ang="0">
                  <a:pos x="144" y="117"/>
                </a:cxn>
                <a:cxn ang="0">
                  <a:pos x="128" y="185"/>
                </a:cxn>
                <a:cxn ang="0">
                  <a:pos x="58" y="299"/>
                </a:cxn>
                <a:cxn ang="0">
                  <a:pos x="54" y="441"/>
                </a:cxn>
                <a:cxn ang="0">
                  <a:pos x="24" y="523"/>
                </a:cxn>
                <a:cxn ang="0">
                  <a:pos x="0" y="623"/>
                </a:cxn>
                <a:cxn ang="0">
                  <a:pos x="78" y="623"/>
                </a:cxn>
                <a:cxn ang="0">
                  <a:pos x="92" y="555"/>
                </a:cxn>
                <a:cxn ang="0">
                  <a:pos x="134" y="447"/>
                </a:cxn>
                <a:cxn ang="0">
                  <a:pos x="158" y="315"/>
                </a:cxn>
                <a:cxn ang="0">
                  <a:pos x="184" y="257"/>
                </a:cxn>
                <a:cxn ang="0">
                  <a:pos x="216" y="211"/>
                </a:cxn>
                <a:cxn ang="0">
                  <a:pos x="222" y="145"/>
                </a:cxn>
                <a:cxn ang="0">
                  <a:pos x="240" y="111"/>
                </a:cxn>
                <a:cxn ang="0">
                  <a:pos x="262" y="79"/>
                </a:cxn>
                <a:cxn ang="0">
                  <a:pos x="275" y="6"/>
                </a:cxn>
                <a:cxn ang="0">
                  <a:pos x="263" y="12"/>
                </a:cxn>
                <a:cxn ang="0">
                  <a:pos x="257" y="12"/>
                </a:cxn>
                <a:cxn ang="0">
                  <a:pos x="257" y="12"/>
                </a:cxn>
                <a:cxn ang="0">
                  <a:pos x="257" y="12"/>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28681" name="Freeform 9"/>
            <p:cNvSpPr>
              <a:spLocks/>
            </p:cNvSpPr>
            <p:nvPr/>
          </p:nvSpPr>
          <p:spPr bwMode="ltGray">
            <a:xfrm>
              <a:off x="4522" y="3709"/>
              <a:ext cx="213" cy="611"/>
            </a:xfrm>
            <a:custGeom>
              <a:avLst/>
              <a:gdLst/>
              <a:ahLst/>
              <a:cxnLst>
                <a:cxn ang="0">
                  <a:pos x="171" y="12"/>
                </a:cxn>
                <a:cxn ang="0">
                  <a:pos x="159" y="24"/>
                </a:cxn>
                <a:cxn ang="0">
                  <a:pos x="153" y="36"/>
                </a:cxn>
                <a:cxn ang="0">
                  <a:pos x="128" y="60"/>
                </a:cxn>
                <a:cxn ang="0">
                  <a:pos x="110" y="83"/>
                </a:cxn>
                <a:cxn ang="0">
                  <a:pos x="86" y="119"/>
                </a:cxn>
                <a:cxn ang="0">
                  <a:pos x="68" y="167"/>
                </a:cxn>
                <a:cxn ang="0">
                  <a:pos x="68" y="221"/>
                </a:cxn>
                <a:cxn ang="0">
                  <a:pos x="68" y="227"/>
                </a:cxn>
                <a:cxn ang="0">
                  <a:pos x="68" y="233"/>
                </a:cxn>
                <a:cxn ang="0">
                  <a:pos x="68" y="239"/>
                </a:cxn>
                <a:cxn ang="0">
                  <a:pos x="68" y="245"/>
                </a:cxn>
                <a:cxn ang="0">
                  <a:pos x="68" y="251"/>
                </a:cxn>
                <a:cxn ang="0">
                  <a:pos x="68" y="251"/>
                </a:cxn>
                <a:cxn ang="0">
                  <a:pos x="68" y="257"/>
                </a:cxn>
                <a:cxn ang="0">
                  <a:pos x="68" y="269"/>
                </a:cxn>
                <a:cxn ang="0">
                  <a:pos x="74" y="287"/>
                </a:cxn>
                <a:cxn ang="0">
                  <a:pos x="80" y="305"/>
                </a:cxn>
                <a:cxn ang="0">
                  <a:pos x="86" y="311"/>
                </a:cxn>
                <a:cxn ang="0">
                  <a:pos x="86" y="311"/>
                </a:cxn>
                <a:cxn ang="0">
                  <a:pos x="92" y="317"/>
                </a:cxn>
                <a:cxn ang="0">
                  <a:pos x="92" y="323"/>
                </a:cxn>
                <a:cxn ang="0">
                  <a:pos x="92" y="323"/>
                </a:cxn>
                <a:cxn ang="0">
                  <a:pos x="24" y="437"/>
                </a:cxn>
                <a:cxn ang="0">
                  <a:pos x="18" y="471"/>
                </a:cxn>
                <a:cxn ang="0">
                  <a:pos x="0" y="547"/>
                </a:cxn>
                <a:cxn ang="0">
                  <a:pos x="50" y="611"/>
                </a:cxn>
                <a:cxn ang="0">
                  <a:pos x="114" y="611"/>
                </a:cxn>
                <a:cxn ang="0">
                  <a:pos x="104" y="555"/>
                </a:cxn>
                <a:cxn ang="0">
                  <a:pos x="120" y="515"/>
                </a:cxn>
                <a:cxn ang="0">
                  <a:pos x="150" y="449"/>
                </a:cxn>
                <a:cxn ang="0">
                  <a:pos x="166" y="377"/>
                </a:cxn>
                <a:cxn ang="0">
                  <a:pos x="156" y="295"/>
                </a:cxn>
                <a:cxn ang="0">
                  <a:pos x="170" y="203"/>
                </a:cxn>
                <a:cxn ang="0">
                  <a:pos x="212" y="95"/>
                </a:cxn>
                <a:cxn ang="0">
                  <a:pos x="213" y="0"/>
                </a:cxn>
                <a:cxn ang="0">
                  <a:pos x="207" y="0"/>
                </a:cxn>
                <a:cxn ang="0">
                  <a:pos x="201" y="0"/>
                </a:cxn>
                <a:cxn ang="0">
                  <a:pos x="195" y="0"/>
                </a:cxn>
                <a:cxn ang="0">
                  <a:pos x="189" y="0"/>
                </a:cxn>
                <a:cxn ang="0">
                  <a:pos x="183" y="6"/>
                </a:cxn>
                <a:cxn ang="0">
                  <a:pos x="177" y="6"/>
                </a:cxn>
                <a:cxn ang="0">
                  <a:pos x="171" y="12"/>
                </a:cxn>
                <a:cxn ang="0">
                  <a:pos x="171" y="12"/>
                </a:cxn>
                <a:cxn ang="0">
                  <a:pos x="171" y="12"/>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28682" name="Freeform 10"/>
            <p:cNvSpPr>
              <a:spLocks/>
            </p:cNvSpPr>
            <p:nvPr/>
          </p:nvSpPr>
          <p:spPr bwMode="ltGray">
            <a:xfrm>
              <a:off x="4292" y="3936"/>
              <a:ext cx="167" cy="384"/>
            </a:xfrm>
            <a:custGeom>
              <a:avLst/>
              <a:gdLst/>
              <a:ahLst/>
              <a:cxnLst>
                <a:cxn ang="0">
                  <a:pos x="149" y="60"/>
                </a:cxn>
                <a:cxn ang="0">
                  <a:pos x="119" y="30"/>
                </a:cxn>
                <a:cxn ang="0">
                  <a:pos x="89" y="12"/>
                </a:cxn>
                <a:cxn ang="0">
                  <a:pos x="59" y="0"/>
                </a:cxn>
                <a:cxn ang="0">
                  <a:pos x="54" y="70"/>
                </a:cxn>
                <a:cxn ang="0">
                  <a:pos x="46" y="112"/>
                </a:cxn>
                <a:cxn ang="0">
                  <a:pos x="52" y="168"/>
                </a:cxn>
                <a:cxn ang="0">
                  <a:pos x="24" y="194"/>
                </a:cxn>
                <a:cxn ang="0">
                  <a:pos x="16" y="258"/>
                </a:cxn>
                <a:cxn ang="0">
                  <a:pos x="2" y="300"/>
                </a:cxn>
                <a:cxn ang="0">
                  <a:pos x="0" y="352"/>
                </a:cxn>
                <a:cxn ang="0">
                  <a:pos x="47" y="384"/>
                </a:cxn>
                <a:cxn ang="0">
                  <a:pos x="149" y="384"/>
                </a:cxn>
                <a:cxn ang="0">
                  <a:pos x="134" y="350"/>
                </a:cxn>
                <a:cxn ang="0">
                  <a:pos x="104" y="324"/>
                </a:cxn>
                <a:cxn ang="0">
                  <a:pos x="138" y="274"/>
                </a:cxn>
                <a:cxn ang="0">
                  <a:pos x="122" y="220"/>
                </a:cxn>
                <a:cxn ang="0">
                  <a:pos x="132" y="186"/>
                </a:cxn>
                <a:cxn ang="0">
                  <a:pos x="140" y="154"/>
                </a:cxn>
                <a:cxn ang="0">
                  <a:pos x="167" y="90"/>
                </a:cxn>
                <a:cxn ang="0">
                  <a:pos x="149" y="60"/>
                </a:cxn>
                <a:cxn ang="0">
                  <a:pos x="149" y="60"/>
                </a:cxn>
                <a:cxn ang="0">
                  <a:pos x="149" y="60"/>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28683" name="Freeform 11"/>
            <p:cNvSpPr>
              <a:spLocks/>
            </p:cNvSpPr>
            <p:nvPr/>
          </p:nvSpPr>
          <p:spPr bwMode="ltGray">
            <a:xfrm>
              <a:off x="4100" y="4020"/>
              <a:ext cx="166" cy="300"/>
            </a:xfrm>
            <a:custGeom>
              <a:avLst/>
              <a:gdLst/>
              <a:ahLst/>
              <a:cxnLst>
                <a:cxn ang="0">
                  <a:pos x="136" y="12"/>
                </a:cxn>
                <a:cxn ang="0">
                  <a:pos x="100" y="0"/>
                </a:cxn>
                <a:cxn ang="0">
                  <a:pos x="78" y="64"/>
                </a:cxn>
                <a:cxn ang="0">
                  <a:pos x="70" y="126"/>
                </a:cxn>
                <a:cxn ang="0">
                  <a:pos x="46" y="184"/>
                </a:cxn>
                <a:cxn ang="0">
                  <a:pos x="58" y="232"/>
                </a:cxn>
                <a:cxn ang="0">
                  <a:pos x="38" y="268"/>
                </a:cxn>
                <a:cxn ang="0">
                  <a:pos x="0" y="300"/>
                </a:cxn>
                <a:cxn ang="0">
                  <a:pos x="160" y="300"/>
                </a:cxn>
                <a:cxn ang="0">
                  <a:pos x="136" y="272"/>
                </a:cxn>
                <a:cxn ang="0">
                  <a:pos x="98" y="234"/>
                </a:cxn>
                <a:cxn ang="0">
                  <a:pos x="130" y="188"/>
                </a:cxn>
                <a:cxn ang="0">
                  <a:pos x="138" y="134"/>
                </a:cxn>
                <a:cxn ang="0">
                  <a:pos x="144" y="94"/>
                </a:cxn>
                <a:cxn ang="0">
                  <a:pos x="164" y="60"/>
                </a:cxn>
                <a:cxn ang="0">
                  <a:pos x="166" y="0"/>
                </a:cxn>
                <a:cxn ang="0">
                  <a:pos x="136" y="12"/>
                </a:cxn>
                <a:cxn ang="0">
                  <a:pos x="136" y="12"/>
                </a:cxn>
                <a:cxn ang="0">
                  <a:pos x="136" y="12"/>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28684" name="Freeform 12"/>
            <p:cNvSpPr>
              <a:spLocks/>
            </p:cNvSpPr>
            <p:nvPr/>
          </p:nvSpPr>
          <p:spPr bwMode="ltGray">
            <a:xfrm>
              <a:off x="3910" y="4038"/>
              <a:ext cx="237" cy="282"/>
            </a:xfrm>
            <a:custGeom>
              <a:avLst/>
              <a:gdLst/>
              <a:ahLst/>
              <a:cxnLst>
                <a:cxn ang="0">
                  <a:pos x="201" y="0"/>
                </a:cxn>
                <a:cxn ang="0">
                  <a:pos x="183" y="0"/>
                </a:cxn>
                <a:cxn ang="0">
                  <a:pos x="158" y="50"/>
                </a:cxn>
                <a:cxn ang="0">
                  <a:pos x="148" y="92"/>
                </a:cxn>
                <a:cxn ang="0">
                  <a:pos x="120" y="144"/>
                </a:cxn>
                <a:cxn ang="0">
                  <a:pos x="82" y="182"/>
                </a:cxn>
                <a:cxn ang="0">
                  <a:pos x="60" y="232"/>
                </a:cxn>
                <a:cxn ang="0">
                  <a:pos x="0" y="282"/>
                </a:cxn>
                <a:cxn ang="0">
                  <a:pos x="128" y="282"/>
                </a:cxn>
                <a:cxn ang="0">
                  <a:pos x="154" y="254"/>
                </a:cxn>
                <a:cxn ang="0">
                  <a:pos x="158" y="196"/>
                </a:cxn>
                <a:cxn ang="0">
                  <a:pos x="188" y="148"/>
                </a:cxn>
                <a:cxn ang="0">
                  <a:pos x="196" y="70"/>
                </a:cxn>
                <a:cxn ang="0">
                  <a:pos x="237" y="0"/>
                </a:cxn>
                <a:cxn ang="0">
                  <a:pos x="201" y="0"/>
                </a:cxn>
                <a:cxn ang="0">
                  <a:pos x="201" y="0"/>
                </a:cxn>
                <a:cxn ang="0">
                  <a:pos x="201" y="0"/>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28685" name="Freeform 13"/>
            <p:cNvSpPr>
              <a:spLocks/>
            </p:cNvSpPr>
            <p:nvPr/>
          </p:nvSpPr>
          <p:spPr bwMode="ltGray">
            <a:xfrm>
              <a:off x="3674" y="4086"/>
              <a:ext cx="196" cy="234"/>
            </a:xfrm>
            <a:custGeom>
              <a:avLst/>
              <a:gdLst/>
              <a:ahLst/>
              <a:cxnLst>
                <a:cxn ang="0">
                  <a:pos x="167" y="54"/>
                </a:cxn>
                <a:cxn ang="0">
                  <a:pos x="113" y="24"/>
                </a:cxn>
                <a:cxn ang="0">
                  <a:pos x="83" y="0"/>
                </a:cxn>
                <a:cxn ang="0">
                  <a:pos x="80" y="62"/>
                </a:cxn>
                <a:cxn ang="0">
                  <a:pos x="58" y="100"/>
                </a:cxn>
                <a:cxn ang="0">
                  <a:pos x="54" y="160"/>
                </a:cxn>
                <a:cxn ang="0">
                  <a:pos x="36" y="202"/>
                </a:cxn>
                <a:cxn ang="0">
                  <a:pos x="0" y="234"/>
                </a:cxn>
                <a:cxn ang="0">
                  <a:pos x="146" y="234"/>
                </a:cxn>
                <a:cxn ang="0">
                  <a:pos x="170" y="198"/>
                </a:cxn>
                <a:cxn ang="0">
                  <a:pos x="158" y="138"/>
                </a:cxn>
                <a:cxn ang="0">
                  <a:pos x="196" y="100"/>
                </a:cxn>
                <a:cxn ang="0">
                  <a:pos x="191" y="54"/>
                </a:cxn>
                <a:cxn ang="0">
                  <a:pos x="167" y="54"/>
                </a:cxn>
                <a:cxn ang="0">
                  <a:pos x="167" y="54"/>
                </a:cxn>
                <a:cxn ang="0">
                  <a:pos x="167" y="54"/>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28686" name="Freeform 14"/>
            <p:cNvSpPr>
              <a:spLocks/>
            </p:cNvSpPr>
            <p:nvPr/>
          </p:nvSpPr>
          <p:spPr bwMode="ltGray">
            <a:xfrm>
              <a:off x="3476" y="4068"/>
              <a:ext cx="190" cy="252"/>
            </a:xfrm>
            <a:custGeom>
              <a:avLst/>
              <a:gdLst/>
              <a:ahLst/>
              <a:cxnLst>
                <a:cxn ang="0">
                  <a:pos x="190" y="0"/>
                </a:cxn>
                <a:cxn ang="0">
                  <a:pos x="166" y="0"/>
                </a:cxn>
                <a:cxn ang="0">
                  <a:pos x="158" y="38"/>
                </a:cxn>
                <a:cxn ang="0">
                  <a:pos x="138" y="120"/>
                </a:cxn>
                <a:cxn ang="0">
                  <a:pos x="94" y="180"/>
                </a:cxn>
                <a:cxn ang="0">
                  <a:pos x="62" y="234"/>
                </a:cxn>
                <a:cxn ang="0">
                  <a:pos x="0" y="252"/>
                </a:cxn>
                <a:cxn ang="0">
                  <a:pos x="128" y="252"/>
                </a:cxn>
                <a:cxn ang="0">
                  <a:pos x="142" y="188"/>
                </a:cxn>
                <a:cxn ang="0">
                  <a:pos x="186" y="90"/>
                </a:cxn>
                <a:cxn ang="0">
                  <a:pos x="190" y="38"/>
                </a:cxn>
                <a:cxn ang="0">
                  <a:pos x="190" y="0"/>
                </a:cxn>
                <a:cxn ang="0">
                  <a:pos x="190" y="0"/>
                </a:cxn>
                <a:cxn ang="0">
                  <a:pos x="190" y="0"/>
                </a:cxn>
                <a:cxn ang="0">
                  <a:pos x="190" y="0"/>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28687" name="Freeform 15"/>
            <p:cNvSpPr>
              <a:spLocks/>
            </p:cNvSpPr>
            <p:nvPr/>
          </p:nvSpPr>
          <p:spPr bwMode="ltGray">
            <a:xfrm>
              <a:off x="3170" y="4188"/>
              <a:ext cx="230" cy="132"/>
            </a:xfrm>
            <a:custGeom>
              <a:avLst/>
              <a:gdLst/>
              <a:ahLst/>
              <a:cxnLst>
                <a:cxn ang="0">
                  <a:pos x="197" y="0"/>
                </a:cxn>
                <a:cxn ang="0">
                  <a:pos x="191" y="0"/>
                </a:cxn>
                <a:cxn ang="0">
                  <a:pos x="185" y="0"/>
                </a:cxn>
                <a:cxn ang="0">
                  <a:pos x="173" y="0"/>
                </a:cxn>
                <a:cxn ang="0">
                  <a:pos x="161" y="0"/>
                </a:cxn>
                <a:cxn ang="0">
                  <a:pos x="155" y="0"/>
                </a:cxn>
                <a:cxn ang="0">
                  <a:pos x="138" y="6"/>
                </a:cxn>
                <a:cxn ang="0">
                  <a:pos x="132" y="6"/>
                </a:cxn>
                <a:cxn ang="0">
                  <a:pos x="35" y="18"/>
                </a:cxn>
                <a:cxn ang="0">
                  <a:pos x="11" y="30"/>
                </a:cxn>
                <a:cxn ang="0">
                  <a:pos x="23" y="54"/>
                </a:cxn>
                <a:cxn ang="0">
                  <a:pos x="0" y="100"/>
                </a:cxn>
                <a:cxn ang="0">
                  <a:pos x="0" y="132"/>
                </a:cxn>
                <a:cxn ang="0">
                  <a:pos x="162" y="132"/>
                </a:cxn>
                <a:cxn ang="0">
                  <a:pos x="204" y="88"/>
                </a:cxn>
                <a:cxn ang="0">
                  <a:pos x="230" y="46"/>
                </a:cxn>
                <a:cxn ang="0">
                  <a:pos x="214" y="24"/>
                </a:cxn>
                <a:cxn ang="0">
                  <a:pos x="215" y="0"/>
                </a:cxn>
                <a:cxn ang="0">
                  <a:pos x="209" y="0"/>
                </a:cxn>
                <a:cxn ang="0">
                  <a:pos x="203" y="0"/>
                </a:cxn>
                <a:cxn ang="0">
                  <a:pos x="203" y="0"/>
                </a:cxn>
                <a:cxn ang="0">
                  <a:pos x="197" y="0"/>
                </a:cxn>
                <a:cxn ang="0">
                  <a:pos x="197" y="0"/>
                </a:cxn>
                <a:cxn ang="0">
                  <a:pos x="197" y="0"/>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28688" name="Freeform 16"/>
            <p:cNvSpPr>
              <a:spLocks/>
            </p:cNvSpPr>
            <p:nvPr/>
          </p:nvSpPr>
          <p:spPr bwMode="ltGray">
            <a:xfrm>
              <a:off x="3044" y="4218"/>
              <a:ext cx="89" cy="102"/>
            </a:xfrm>
            <a:custGeom>
              <a:avLst/>
              <a:gdLst/>
              <a:ahLst/>
              <a:cxnLst>
                <a:cxn ang="0">
                  <a:pos x="71" y="0"/>
                </a:cxn>
                <a:cxn ang="0">
                  <a:pos x="66" y="48"/>
                </a:cxn>
                <a:cxn ang="0">
                  <a:pos x="30" y="72"/>
                </a:cxn>
                <a:cxn ang="0">
                  <a:pos x="0" y="102"/>
                </a:cxn>
                <a:cxn ang="0">
                  <a:pos x="66" y="102"/>
                </a:cxn>
                <a:cxn ang="0">
                  <a:pos x="88" y="56"/>
                </a:cxn>
                <a:cxn ang="0">
                  <a:pos x="89" y="6"/>
                </a:cxn>
                <a:cxn ang="0">
                  <a:pos x="71" y="0"/>
                </a:cxn>
                <a:cxn ang="0">
                  <a:pos x="71" y="0"/>
                </a:cxn>
                <a:cxn ang="0">
                  <a:pos x="71" y="0"/>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28689" name="Freeform 17"/>
            <p:cNvSpPr>
              <a:spLocks/>
            </p:cNvSpPr>
            <p:nvPr/>
          </p:nvSpPr>
          <p:spPr bwMode="ltGray">
            <a:xfrm>
              <a:off x="5482" y="3367"/>
              <a:ext cx="278" cy="953"/>
            </a:xfrm>
            <a:custGeom>
              <a:avLst/>
              <a:gdLst/>
              <a:ahLst/>
              <a:cxnLst>
                <a:cxn ang="0">
                  <a:pos x="278" y="24"/>
                </a:cxn>
                <a:cxn ang="0">
                  <a:pos x="272" y="24"/>
                </a:cxn>
                <a:cxn ang="0">
                  <a:pos x="272" y="18"/>
                </a:cxn>
                <a:cxn ang="0">
                  <a:pos x="266" y="18"/>
                </a:cxn>
                <a:cxn ang="0">
                  <a:pos x="254" y="12"/>
                </a:cxn>
                <a:cxn ang="0">
                  <a:pos x="236" y="6"/>
                </a:cxn>
                <a:cxn ang="0">
                  <a:pos x="212" y="0"/>
                </a:cxn>
                <a:cxn ang="0">
                  <a:pos x="206" y="6"/>
                </a:cxn>
                <a:cxn ang="0">
                  <a:pos x="198" y="129"/>
                </a:cxn>
                <a:cxn ang="0">
                  <a:pos x="184" y="209"/>
                </a:cxn>
                <a:cxn ang="0">
                  <a:pos x="182" y="249"/>
                </a:cxn>
                <a:cxn ang="0">
                  <a:pos x="200" y="339"/>
                </a:cxn>
                <a:cxn ang="0">
                  <a:pos x="186" y="481"/>
                </a:cxn>
                <a:cxn ang="0">
                  <a:pos x="176" y="521"/>
                </a:cxn>
                <a:cxn ang="0">
                  <a:pos x="156" y="601"/>
                </a:cxn>
                <a:cxn ang="0">
                  <a:pos x="172" y="681"/>
                </a:cxn>
                <a:cxn ang="0">
                  <a:pos x="138" y="765"/>
                </a:cxn>
                <a:cxn ang="0">
                  <a:pos x="96" y="847"/>
                </a:cxn>
                <a:cxn ang="0">
                  <a:pos x="50" y="899"/>
                </a:cxn>
                <a:cxn ang="0">
                  <a:pos x="0" y="953"/>
                </a:cxn>
                <a:cxn ang="0">
                  <a:pos x="278" y="953"/>
                </a:cxn>
                <a:cxn ang="0">
                  <a:pos x="278" y="24"/>
                </a:cxn>
                <a:cxn ang="0">
                  <a:pos x="278" y="24"/>
                </a:cxn>
                <a:cxn ang="0">
                  <a:pos x="278" y="24"/>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grpSp>
      <p:sp>
        <p:nvSpPr>
          <p:cNvPr id="28690" name="Rectangle 18"/>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28691" name="Rectangle 19"/>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ffectLst>
                  <a:outerShdw blurRad="38100" dist="38100" dir="2700000" algn="tl">
                    <a:srgbClr val="000000"/>
                  </a:outerShdw>
                </a:effectLst>
              </a:defRPr>
            </a:lvl1pPr>
          </a:lstStyle>
          <a:p>
            <a:pPr>
              <a:defRPr/>
            </a:pPr>
            <a:endParaRPr lang="en-US"/>
          </a:p>
        </p:txBody>
      </p:sp>
      <p:sp>
        <p:nvSpPr>
          <p:cNvPr id="28692" name="Rectangle 2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effectLst>
                  <a:outerShdw blurRad="38100" dist="38100" dir="2700000" algn="tl">
                    <a:srgbClr val="000000"/>
                  </a:outerShdw>
                </a:effectLst>
              </a:defRPr>
            </a:lvl1pPr>
          </a:lstStyle>
          <a:p>
            <a:pPr>
              <a:defRPr/>
            </a:pPr>
            <a:endParaRPr lang="en-US"/>
          </a:p>
        </p:txBody>
      </p:sp>
      <p:sp>
        <p:nvSpPr>
          <p:cNvPr id="28693" name="Rectangle 21"/>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outerShdw blurRad="38100" dist="38100" dir="2700000" algn="tl">
                    <a:srgbClr val="000000"/>
                  </a:outerShdw>
                </a:effectLst>
              </a:defRPr>
            </a:lvl1pPr>
          </a:lstStyle>
          <a:p>
            <a:pPr>
              <a:defRPr/>
            </a:pPr>
            <a:fld id="{2CF89A9F-1369-4945-9E36-9704DD06F848}" type="slidenum">
              <a:rPr lang="en-US"/>
              <a:pPr>
                <a:defRPr/>
              </a:pPr>
              <a:t>‹#›</a:t>
            </a:fld>
            <a:endParaRPr lang="en-US"/>
          </a:p>
        </p:txBody>
      </p:sp>
      <p:sp>
        <p:nvSpPr>
          <p:cNvPr id="28694" name="Rectangle 22"/>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700"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u"/>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tx2"/>
        </a:buClr>
        <a:buSzPct val="70000"/>
        <a:buFont typeface="Wingdings" pitchFamily="2" charset="2"/>
        <a:buChar char="u"/>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gif"/><Relationship Id="rId1" Type="http://schemas.openxmlformats.org/officeDocument/2006/relationships/slideLayout" Target="../slideLayouts/slideLayout7.xml"/><Relationship Id="rId5" Type="http://schemas.openxmlformats.org/officeDocument/2006/relationships/image" Target="../media/image4.gif"/><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7.wmf"/><Relationship Id="rId2" Type="http://schemas.openxmlformats.org/officeDocument/2006/relationships/image" Target="../media/image8.png"/><Relationship Id="rId1" Type="http://schemas.openxmlformats.org/officeDocument/2006/relationships/slideLayout" Target="../slideLayouts/slideLayout7.xml"/><Relationship Id="rId6" Type="http://schemas.openxmlformats.org/officeDocument/2006/relationships/image" Target="../media/image6.gif"/><Relationship Id="rId5" Type="http://schemas.openxmlformats.org/officeDocument/2006/relationships/image" Target="../media/image5.png"/><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12.jpeg"/><Relationship Id="rId2" Type="http://schemas.openxmlformats.org/officeDocument/2006/relationships/image" Target="../media/image8.png"/><Relationship Id="rId1" Type="http://schemas.openxmlformats.org/officeDocument/2006/relationships/slideLayout" Target="../slideLayouts/slideLayout7.xml"/><Relationship Id="rId6" Type="http://schemas.openxmlformats.org/officeDocument/2006/relationships/image" Target="../media/image11.jpeg"/><Relationship Id="rId5" Type="http://schemas.openxmlformats.org/officeDocument/2006/relationships/image" Target="../media/image5.png"/><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8.png"/><Relationship Id="rId1" Type="http://schemas.openxmlformats.org/officeDocument/2006/relationships/slideLayout" Target="../slideLayouts/slideLayout7.xml"/><Relationship Id="rId6" Type="http://schemas.openxmlformats.org/officeDocument/2006/relationships/image" Target="../media/image13.jpeg"/><Relationship Id="rId5" Type="http://schemas.openxmlformats.org/officeDocument/2006/relationships/image" Target="../media/image5.png"/><Relationship Id="rId4" Type="http://schemas.openxmlformats.org/officeDocument/2006/relationships/image" Target="../media/image9.png"/></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8.png"/><Relationship Id="rId1" Type="http://schemas.openxmlformats.org/officeDocument/2006/relationships/slideLayout" Target="../slideLayouts/slideLayout7.xml"/><Relationship Id="rId6" Type="http://schemas.openxmlformats.org/officeDocument/2006/relationships/image" Target="../media/image14.png"/><Relationship Id="rId5" Type="http://schemas.openxmlformats.org/officeDocument/2006/relationships/image" Target="../media/image5.png"/><Relationship Id="rId4" Type="http://schemas.openxmlformats.org/officeDocument/2006/relationships/image" Target="../media/image9.png"/></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8.png"/><Relationship Id="rId1" Type="http://schemas.openxmlformats.org/officeDocument/2006/relationships/slideLayout" Target="../slideLayouts/slideLayout7.xml"/><Relationship Id="rId6" Type="http://schemas.openxmlformats.org/officeDocument/2006/relationships/image" Target="../media/image15.jpeg"/><Relationship Id="rId5" Type="http://schemas.openxmlformats.org/officeDocument/2006/relationships/image" Target="../media/image5.png"/><Relationship Id="rId4" Type="http://schemas.openxmlformats.org/officeDocument/2006/relationships/image" Target="../media/image9.png"/></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9.png"/><Relationship Id="rId1" Type="http://schemas.openxmlformats.org/officeDocument/2006/relationships/slideLayout" Target="../slideLayouts/slideLayout7.xml"/><Relationship Id="rId5" Type="http://schemas.openxmlformats.org/officeDocument/2006/relationships/image" Target="../media/image10.png"/><Relationship Id="rId4" Type="http://schemas.openxmlformats.org/officeDocument/2006/relationships/image" Target="../media/image8.png"/></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7.wmf"/><Relationship Id="rId2" Type="http://schemas.openxmlformats.org/officeDocument/2006/relationships/image" Target="../media/image9.png"/><Relationship Id="rId1" Type="http://schemas.openxmlformats.org/officeDocument/2006/relationships/slideLayout" Target="../slideLayouts/slideLayout7.xml"/><Relationship Id="rId6" Type="http://schemas.openxmlformats.org/officeDocument/2006/relationships/image" Target="../media/image6.gif"/><Relationship Id="rId5" Type="http://schemas.openxmlformats.org/officeDocument/2006/relationships/image" Target="../media/image10.png"/><Relationship Id="rId4" Type="http://schemas.openxmlformats.org/officeDocument/2006/relationships/image" Target="../media/image8.png"/></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9.png"/><Relationship Id="rId1" Type="http://schemas.openxmlformats.org/officeDocument/2006/relationships/slideLayout" Target="../slideLayouts/slideLayout7.xml"/><Relationship Id="rId5" Type="http://schemas.openxmlformats.org/officeDocument/2006/relationships/image" Target="../media/image10.png"/><Relationship Id="rId4" Type="http://schemas.openxmlformats.org/officeDocument/2006/relationships/image" Target="../media/image8.png"/></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7.wmf"/><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6.gif"/><Relationship Id="rId5" Type="http://schemas.openxmlformats.org/officeDocument/2006/relationships/image" Target="../media/image16.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6.gif"/><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wmf"/></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7.wmf"/><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6.gif"/><Relationship Id="rId5" Type="http://schemas.openxmlformats.org/officeDocument/2006/relationships/image" Target="../media/image9.png"/><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7.wmf"/><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6.gif"/><Relationship Id="rId5" Type="http://schemas.openxmlformats.org/officeDocument/2006/relationships/image" Target="../media/image9.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7.wmf"/><Relationship Id="rId2" Type="http://schemas.openxmlformats.org/officeDocument/2006/relationships/image" Target="../media/image5.png"/><Relationship Id="rId1" Type="http://schemas.openxmlformats.org/officeDocument/2006/relationships/slideLayout" Target="../slideLayouts/slideLayout7.xml"/><Relationship Id="rId6" Type="http://schemas.openxmlformats.org/officeDocument/2006/relationships/image" Target="../media/image6.gif"/><Relationship Id="rId5" Type="http://schemas.openxmlformats.org/officeDocument/2006/relationships/image" Target="../media/image9.pn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8.png"/><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7.wmf"/><Relationship Id="rId2" Type="http://schemas.openxmlformats.org/officeDocument/2006/relationships/image" Target="../media/image8.png"/><Relationship Id="rId1" Type="http://schemas.openxmlformats.org/officeDocument/2006/relationships/slideLayout" Target="../slideLayouts/slideLayout7.xml"/><Relationship Id="rId6" Type="http://schemas.openxmlformats.org/officeDocument/2006/relationships/image" Target="../media/image6.gif"/><Relationship Id="rId5" Type="http://schemas.openxmlformats.org/officeDocument/2006/relationships/image" Target="../media/image5.png"/><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8.png"/><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8.png"/><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4" name="Group 2"/>
          <p:cNvGrpSpPr>
            <a:grpSpLocks/>
          </p:cNvGrpSpPr>
          <p:nvPr/>
        </p:nvGrpSpPr>
        <p:grpSpPr bwMode="auto">
          <a:xfrm>
            <a:off x="0" y="0"/>
            <a:ext cx="9144000" cy="6946900"/>
            <a:chOff x="0" y="-8"/>
            <a:chExt cx="5760" cy="4376"/>
          </a:xfrm>
        </p:grpSpPr>
        <p:sp>
          <p:nvSpPr>
            <p:cNvPr id="3082" name="Rectangle 4"/>
            <p:cNvSpPr>
              <a:spLocks noChangeArrowheads="1"/>
            </p:cNvSpPr>
            <p:nvPr/>
          </p:nvSpPr>
          <p:spPr bwMode="auto">
            <a:xfrm rot="2864693">
              <a:off x="2356" y="1012"/>
              <a:ext cx="1104" cy="1096"/>
            </a:xfrm>
            <a:prstGeom prst="rect">
              <a:avLst/>
            </a:prstGeom>
            <a:solidFill>
              <a:srgbClr val="0099FF"/>
            </a:solidFill>
            <a:ln w="76200">
              <a:solidFill>
                <a:srgbClr val="003366"/>
              </a:solidFill>
              <a:miter lim="800000"/>
              <a:headEnd/>
              <a:tailEnd/>
            </a:ln>
          </p:spPr>
          <p:txBody>
            <a:bodyPr wrap="none" anchor="ctr"/>
            <a:lstStyle/>
            <a:p>
              <a:endParaRPr lang="en-US">
                <a:latin typeface="Arial" charset="0"/>
              </a:endParaRPr>
            </a:p>
          </p:txBody>
        </p:sp>
        <p:sp>
          <p:nvSpPr>
            <p:cNvPr id="3083" name="Oval 5"/>
            <p:cNvSpPr>
              <a:spLocks noChangeArrowheads="1"/>
            </p:cNvSpPr>
            <p:nvPr/>
          </p:nvSpPr>
          <p:spPr bwMode="auto">
            <a:xfrm>
              <a:off x="2660" y="1308"/>
              <a:ext cx="472" cy="472"/>
            </a:xfrm>
            <a:prstGeom prst="ellipse">
              <a:avLst/>
            </a:prstGeom>
            <a:solidFill>
              <a:srgbClr val="990000"/>
            </a:solidFill>
            <a:ln w="76200" cmpd="tri">
              <a:solidFill>
                <a:schemeClr val="tx1"/>
              </a:solidFill>
              <a:round/>
              <a:headEnd/>
              <a:tailEnd/>
            </a:ln>
            <a:effectLst>
              <a:outerShdw dist="35921" dir="2700000" algn="ctr" rotWithShape="0">
                <a:schemeClr val="bg2"/>
              </a:outerShdw>
            </a:effectLst>
          </p:spPr>
          <p:txBody>
            <a:bodyPr wrap="none" anchor="ctr"/>
            <a:lstStyle/>
            <a:p>
              <a:pPr algn="ctr">
                <a:defRPr/>
              </a:pPr>
              <a:r>
                <a:rPr lang="en-US" sz="3200">
                  <a:solidFill>
                    <a:schemeClr val="bg2"/>
                  </a:solidFill>
                  <a:latin typeface="Arial" charset="0"/>
                </a:rPr>
                <a:t>GD</a:t>
              </a:r>
              <a:endParaRPr lang="en-US">
                <a:latin typeface="Arial" charset="0"/>
              </a:endParaRPr>
            </a:p>
          </p:txBody>
        </p:sp>
        <p:pic>
          <p:nvPicPr>
            <p:cNvPr id="3084" name="Picture 6" descr="roedblomst017"/>
            <p:cNvPicPr>
              <a:picLocks noChangeAspect="1" noChangeArrowheads="1" noCrop="1"/>
            </p:cNvPicPr>
            <p:nvPr/>
          </p:nvPicPr>
          <p:blipFill>
            <a:blip r:embed="rId2"/>
            <a:srcRect/>
            <a:stretch>
              <a:fillRect/>
            </a:stretch>
          </p:blipFill>
          <p:spPr bwMode="auto">
            <a:xfrm>
              <a:off x="3744" y="1632"/>
              <a:ext cx="864" cy="764"/>
            </a:xfrm>
            <a:prstGeom prst="rect">
              <a:avLst/>
            </a:prstGeom>
            <a:noFill/>
            <a:ln w="9525">
              <a:noFill/>
              <a:miter lim="800000"/>
              <a:headEnd/>
              <a:tailEnd/>
            </a:ln>
          </p:spPr>
        </p:pic>
        <p:pic>
          <p:nvPicPr>
            <p:cNvPr id="3085" name="Picture 7" descr="roedblomst017"/>
            <p:cNvPicPr>
              <a:picLocks noChangeAspect="1" noChangeArrowheads="1" noCrop="1"/>
            </p:cNvPicPr>
            <p:nvPr/>
          </p:nvPicPr>
          <p:blipFill>
            <a:blip r:embed="rId2"/>
            <a:srcRect/>
            <a:stretch>
              <a:fillRect/>
            </a:stretch>
          </p:blipFill>
          <p:spPr bwMode="auto">
            <a:xfrm>
              <a:off x="1248" y="1650"/>
              <a:ext cx="816" cy="691"/>
            </a:xfrm>
            <a:prstGeom prst="rect">
              <a:avLst/>
            </a:prstGeom>
            <a:noFill/>
            <a:ln w="9525">
              <a:noFill/>
              <a:miter lim="800000"/>
              <a:headEnd/>
              <a:tailEnd/>
            </a:ln>
          </p:spPr>
        </p:pic>
        <p:pic>
          <p:nvPicPr>
            <p:cNvPr id="3086" name="Picture 8" descr="Picture11"/>
            <p:cNvPicPr>
              <a:picLocks noChangeAspect="1" noChangeArrowheads="1"/>
            </p:cNvPicPr>
            <p:nvPr/>
          </p:nvPicPr>
          <p:blipFill>
            <a:blip r:embed="rId3"/>
            <a:srcRect/>
            <a:stretch>
              <a:fillRect/>
            </a:stretch>
          </p:blipFill>
          <p:spPr bwMode="auto">
            <a:xfrm flipH="1">
              <a:off x="384" y="2832"/>
              <a:ext cx="1282" cy="1277"/>
            </a:xfrm>
            <a:prstGeom prst="rect">
              <a:avLst/>
            </a:prstGeom>
            <a:noFill/>
            <a:ln w="9525">
              <a:noFill/>
              <a:miter lim="800000"/>
              <a:headEnd/>
              <a:tailEnd/>
            </a:ln>
          </p:spPr>
        </p:pic>
        <p:pic>
          <p:nvPicPr>
            <p:cNvPr id="3087" name="Picture 9" descr="smalborg[1]"/>
            <p:cNvPicPr>
              <a:picLocks noChangeAspect="1" noChangeArrowheads="1" noCrop="1"/>
            </p:cNvPicPr>
            <p:nvPr/>
          </p:nvPicPr>
          <p:blipFill>
            <a:blip r:embed="rId4"/>
            <a:srcRect/>
            <a:stretch>
              <a:fillRect/>
            </a:stretch>
          </p:blipFill>
          <p:spPr bwMode="auto">
            <a:xfrm>
              <a:off x="0" y="4176"/>
              <a:ext cx="5760" cy="144"/>
            </a:xfrm>
            <a:prstGeom prst="rect">
              <a:avLst/>
            </a:prstGeom>
            <a:noFill/>
            <a:ln w="9525">
              <a:noFill/>
              <a:miter lim="800000"/>
              <a:headEnd/>
              <a:tailEnd/>
            </a:ln>
          </p:spPr>
        </p:pic>
        <p:pic>
          <p:nvPicPr>
            <p:cNvPr id="3088" name="Picture 10" descr="smalborg[1]"/>
            <p:cNvPicPr>
              <a:picLocks noChangeAspect="1" noChangeArrowheads="1" noCrop="1"/>
            </p:cNvPicPr>
            <p:nvPr/>
          </p:nvPicPr>
          <p:blipFill>
            <a:blip r:embed="rId4"/>
            <a:srcRect/>
            <a:stretch>
              <a:fillRect/>
            </a:stretch>
          </p:blipFill>
          <p:spPr bwMode="auto">
            <a:xfrm>
              <a:off x="0" y="0"/>
              <a:ext cx="5760" cy="96"/>
            </a:xfrm>
            <a:prstGeom prst="rect">
              <a:avLst/>
            </a:prstGeom>
            <a:noFill/>
            <a:ln w="9525">
              <a:noFill/>
              <a:miter lim="800000"/>
              <a:headEnd/>
              <a:tailEnd/>
            </a:ln>
          </p:spPr>
        </p:pic>
        <p:pic>
          <p:nvPicPr>
            <p:cNvPr id="3089" name="Picture 12" descr="smalborg[1]"/>
            <p:cNvPicPr>
              <a:picLocks noChangeAspect="1" noChangeArrowheads="1" noCrop="1"/>
            </p:cNvPicPr>
            <p:nvPr/>
          </p:nvPicPr>
          <p:blipFill>
            <a:blip r:embed="rId4"/>
            <a:srcRect/>
            <a:stretch>
              <a:fillRect/>
            </a:stretch>
          </p:blipFill>
          <p:spPr bwMode="auto">
            <a:xfrm rot="-5400000">
              <a:off x="-2028" y="2020"/>
              <a:ext cx="4368" cy="312"/>
            </a:xfrm>
            <a:prstGeom prst="rect">
              <a:avLst/>
            </a:prstGeom>
            <a:noFill/>
            <a:ln w="9525">
              <a:noFill/>
              <a:miter lim="800000"/>
              <a:headEnd/>
              <a:tailEnd/>
            </a:ln>
          </p:spPr>
        </p:pic>
        <p:pic>
          <p:nvPicPr>
            <p:cNvPr id="3090" name="Picture 13" descr="smalborg[1]"/>
            <p:cNvPicPr>
              <a:picLocks noChangeAspect="1" noChangeArrowheads="1" noCrop="1"/>
            </p:cNvPicPr>
            <p:nvPr/>
          </p:nvPicPr>
          <p:blipFill>
            <a:blip r:embed="rId4"/>
            <a:srcRect/>
            <a:stretch>
              <a:fillRect/>
            </a:stretch>
          </p:blipFill>
          <p:spPr bwMode="auto">
            <a:xfrm rot="-5400000">
              <a:off x="3420" y="2028"/>
              <a:ext cx="4368" cy="312"/>
            </a:xfrm>
            <a:prstGeom prst="rect">
              <a:avLst/>
            </a:prstGeom>
            <a:noFill/>
            <a:ln w="9525">
              <a:noFill/>
              <a:miter lim="800000"/>
              <a:headEnd/>
              <a:tailEnd/>
            </a:ln>
          </p:spPr>
        </p:pic>
      </p:grpSp>
      <p:sp>
        <p:nvSpPr>
          <p:cNvPr id="3075" name="Text Box 15"/>
          <p:cNvSpPr txBox="1">
            <a:spLocks noChangeArrowheads="1"/>
          </p:cNvSpPr>
          <p:nvPr/>
        </p:nvSpPr>
        <p:spPr bwMode="auto">
          <a:xfrm>
            <a:off x="2438400" y="4648200"/>
            <a:ext cx="4419600" cy="366713"/>
          </a:xfrm>
          <a:prstGeom prst="rect">
            <a:avLst/>
          </a:prstGeom>
          <a:solidFill>
            <a:srgbClr val="FEA0A0">
              <a:alpha val="0"/>
            </a:srgbClr>
          </a:solidFill>
          <a:ln w="9525">
            <a:noFill/>
            <a:miter lim="800000"/>
            <a:headEnd/>
            <a:tailEnd/>
          </a:ln>
        </p:spPr>
        <p:txBody>
          <a:bodyPr>
            <a:spAutoFit/>
          </a:bodyPr>
          <a:lstStyle/>
          <a:p>
            <a:pPr>
              <a:spcBef>
                <a:spcPct val="50000"/>
              </a:spcBef>
            </a:pPr>
            <a:r>
              <a:rPr lang="en-US">
                <a:latin typeface="Arial" charset="0"/>
              </a:rPr>
              <a:t> </a:t>
            </a:r>
          </a:p>
        </p:txBody>
      </p:sp>
      <p:pic>
        <p:nvPicPr>
          <p:cNvPr id="3076" name="Picture 16" descr="Picture11"/>
          <p:cNvPicPr>
            <a:picLocks noChangeAspect="1" noChangeArrowheads="1"/>
          </p:cNvPicPr>
          <p:nvPr/>
        </p:nvPicPr>
        <p:blipFill>
          <a:blip r:embed="rId3"/>
          <a:srcRect/>
          <a:stretch>
            <a:fillRect/>
          </a:stretch>
        </p:blipFill>
        <p:spPr bwMode="auto">
          <a:xfrm>
            <a:off x="6096000" y="4114800"/>
            <a:ext cx="2417763" cy="2408238"/>
          </a:xfrm>
          <a:prstGeom prst="rect">
            <a:avLst/>
          </a:prstGeom>
          <a:noFill/>
          <a:ln w="9525">
            <a:noFill/>
            <a:miter lim="800000"/>
            <a:headEnd/>
            <a:tailEnd/>
          </a:ln>
        </p:spPr>
      </p:pic>
      <p:sp>
        <p:nvSpPr>
          <p:cNvPr id="3077" name="Rectangle 17"/>
          <p:cNvSpPr>
            <a:spLocks noChangeArrowheads="1"/>
          </p:cNvSpPr>
          <p:nvPr/>
        </p:nvSpPr>
        <p:spPr bwMode="auto">
          <a:xfrm>
            <a:off x="1981200" y="4267200"/>
            <a:ext cx="4953000" cy="579438"/>
          </a:xfrm>
          <a:prstGeom prst="rect">
            <a:avLst/>
          </a:prstGeom>
          <a:noFill/>
          <a:ln w="9525">
            <a:noFill/>
            <a:miter lim="800000"/>
            <a:headEnd/>
            <a:tailEnd/>
          </a:ln>
        </p:spPr>
        <p:txBody>
          <a:bodyPr>
            <a:spAutoFit/>
          </a:bodyPr>
          <a:lstStyle/>
          <a:p>
            <a:r>
              <a:rPr lang="en-US" sz="3200" b="1">
                <a:solidFill>
                  <a:srgbClr val="0000FF"/>
                </a:solidFill>
                <a:latin typeface="Arial" charset="0"/>
              </a:rPr>
              <a:t>Môn:  </a:t>
            </a:r>
            <a:r>
              <a:rPr lang="en-US" sz="2400" b="1">
                <a:solidFill>
                  <a:srgbClr val="0000FF"/>
                </a:solidFill>
                <a:latin typeface="Arial" charset="0"/>
              </a:rPr>
              <a:t> </a:t>
            </a:r>
            <a:r>
              <a:rPr lang="en-US" sz="2400" b="1">
                <a:solidFill>
                  <a:srgbClr val="0000FF"/>
                </a:solidFill>
              </a:rPr>
              <a:t>  LUYỆN TỪ VÀ CÂU</a:t>
            </a:r>
          </a:p>
        </p:txBody>
      </p:sp>
      <p:pic>
        <p:nvPicPr>
          <p:cNvPr id="3078" name="Picture 11" descr="E:\image\Y.Best.hinhdong\Dove-02-june.gif"/>
          <p:cNvPicPr>
            <a:picLocks noChangeAspect="1" noChangeArrowheads="1" noCrop="1"/>
          </p:cNvPicPr>
          <p:nvPr/>
        </p:nvPicPr>
        <p:blipFill>
          <a:blip r:embed="rId5"/>
          <a:srcRect/>
          <a:stretch>
            <a:fillRect/>
          </a:stretch>
        </p:blipFill>
        <p:spPr bwMode="auto">
          <a:xfrm rot="-1888897">
            <a:off x="609600" y="990600"/>
            <a:ext cx="1295400" cy="660400"/>
          </a:xfrm>
          <a:prstGeom prst="rect">
            <a:avLst/>
          </a:prstGeom>
          <a:noFill/>
          <a:ln w="9525">
            <a:noFill/>
            <a:miter lim="800000"/>
            <a:headEnd/>
            <a:tailEnd/>
          </a:ln>
        </p:spPr>
      </p:pic>
      <p:pic>
        <p:nvPicPr>
          <p:cNvPr id="3079" name="Picture 11" descr="E:\image\Y.Best.hinhdong\Dove-02-june.gif"/>
          <p:cNvPicPr>
            <a:picLocks noChangeAspect="1" noChangeArrowheads="1" noCrop="1"/>
          </p:cNvPicPr>
          <p:nvPr/>
        </p:nvPicPr>
        <p:blipFill>
          <a:blip r:embed="rId5"/>
          <a:srcRect/>
          <a:stretch>
            <a:fillRect/>
          </a:stretch>
        </p:blipFill>
        <p:spPr bwMode="auto">
          <a:xfrm rot="-565622">
            <a:off x="7467600" y="0"/>
            <a:ext cx="1295400" cy="660400"/>
          </a:xfrm>
          <a:prstGeom prst="rect">
            <a:avLst/>
          </a:prstGeom>
          <a:noFill/>
          <a:ln w="9525">
            <a:noFill/>
            <a:miter lim="800000"/>
            <a:headEnd/>
            <a:tailEnd/>
          </a:ln>
        </p:spPr>
      </p:pic>
      <p:pic>
        <p:nvPicPr>
          <p:cNvPr id="3080" name="Picture 11" descr="E:\image\Y.Best.hinhdong\Dove-02-june.gif"/>
          <p:cNvPicPr>
            <a:picLocks noChangeAspect="1" noChangeArrowheads="1" noCrop="1"/>
          </p:cNvPicPr>
          <p:nvPr/>
        </p:nvPicPr>
        <p:blipFill>
          <a:blip r:embed="rId5"/>
          <a:srcRect/>
          <a:stretch>
            <a:fillRect/>
          </a:stretch>
        </p:blipFill>
        <p:spPr bwMode="auto">
          <a:xfrm>
            <a:off x="1600200" y="228600"/>
            <a:ext cx="1295400" cy="660400"/>
          </a:xfrm>
          <a:prstGeom prst="rect">
            <a:avLst/>
          </a:prstGeom>
          <a:noFill/>
          <a:ln w="9525">
            <a:noFill/>
            <a:miter lim="800000"/>
            <a:headEnd/>
            <a:tailEnd/>
          </a:ln>
        </p:spPr>
      </p:pic>
      <p:pic>
        <p:nvPicPr>
          <p:cNvPr id="3081" name="Picture 11" descr="E:\image\Y.Best.hinhdong\Dove-02-june.gif"/>
          <p:cNvPicPr>
            <a:picLocks noChangeAspect="1" noChangeArrowheads="1" noCrop="1"/>
          </p:cNvPicPr>
          <p:nvPr/>
        </p:nvPicPr>
        <p:blipFill>
          <a:blip r:embed="rId5"/>
          <a:srcRect/>
          <a:stretch>
            <a:fillRect/>
          </a:stretch>
        </p:blipFill>
        <p:spPr bwMode="auto">
          <a:xfrm>
            <a:off x="6553200" y="685800"/>
            <a:ext cx="1295400" cy="660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4" descr="nen 2"/>
          <p:cNvPicPr>
            <a:picLocks noChangeAspect="1" noChangeArrowheads="1"/>
          </p:cNvPicPr>
          <p:nvPr/>
        </p:nvPicPr>
        <p:blipFill>
          <a:blip r:embed="rId2"/>
          <a:srcRect/>
          <a:stretch>
            <a:fillRect/>
          </a:stretch>
        </p:blipFill>
        <p:spPr bwMode="auto">
          <a:xfrm>
            <a:off x="6934200" y="-22225"/>
            <a:ext cx="2209800" cy="1851025"/>
          </a:xfrm>
          <a:prstGeom prst="rect">
            <a:avLst/>
          </a:prstGeom>
          <a:noFill/>
          <a:ln w="9525">
            <a:noFill/>
            <a:miter lim="800000"/>
            <a:headEnd/>
            <a:tailEnd/>
          </a:ln>
        </p:spPr>
      </p:pic>
      <p:pic>
        <p:nvPicPr>
          <p:cNvPr id="12291" name="Picture 5" descr="nen 2"/>
          <p:cNvPicPr>
            <a:picLocks noChangeAspect="1" noChangeArrowheads="1"/>
          </p:cNvPicPr>
          <p:nvPr/>
        </p:nvPicPr>
        <p:blipFill>
          <a:blip r:embed="rId3"/>
          <a:srcRect/>
          <a:stretch>
            <a:fillRect/>
          </a:stretch>
        </p:blipFill>
        <p:spPr bwMode="auto">
          <a:xfrm>
            <a:off x="0" y="4648200"/>
            <a:ext cx="1676400" cy="2209800"/>
          </a:xfrm>
          <a:prstGeom prst="rect">
            <a:avLst/>
          </a:prstGeom>
          <a:noFill/>
          <a:ln w="9525">
            <a:noFill/>
            <a:miter lim="800000"/>
            <a:headEnd/>
            <a:tailEnd/>
          </a:ln>
        </p:spPr>
      </p:pic>
      <p:pic>
        <p:nvPicPr>
          <p:cNvPr id="12292" name="Picture 6" descr="nen 2"/>
          <p:cNvPicPr>
            <a:picLocks noChangeAspect="1" noChangeArrowheads="1"/>
          </p:cNvPicPr>
          <p:nvPr/>
        </p:nvPicPr>
        <p:blipFill>
          <a:blip r:embed="rId4"/>
          <a:srcRect/>
          <a:stretch>
            <a:fillRect/>
          </a:stretch>
        </p:blipFill>
        <p:spPr bwMode="auto">
          <a:xfrm>
            <a:off x="7292975" y="4648200"/>
            <a:ext cx="1851025" cy="2209800"/>
          </a:xfrm>
          <a:prstGeom prst="rect">
            <a:avLst/>
          </a:prstGeom>
          <a:noFill/>
          <a:ln w="9525">
            <a:noFill/>
            <a:miter lim="800000"/>
            <a:headEnd/>
            <a:tailEnd/>
          </a:ln>
        </p:spPr>
      </p:pic>
      <p:pic>
        <p:nvPicPr>
          <p:cNvPr id="12293" name="Picture 7" descr="nen 2"/>
          <p:cNvPicPr>
            <a:picLocks noChangeAspect="1" noChangeArrowheads="1"/>
          </p:cNvPicPr>
          <p:nvPr/>
        </p:nvPicPr>
        <p:blipFill>
          <a:blip r:embed="rId5"/>
          <a:srcRect/>
          <a:stretch>
            <a:fillRect/>
          </a:stretch>
        </p:blipFill>
        <p:spPr bwMode="auto">
          <a:xfrm>
            <a:off x="0" y="0"/>
            <a:ext cx="1404938" cy="1676400"/>
          </a:xfrm>
          <a:prstGeom prst="rect">
            <a:avLst/>
          </a:prstGeom>
          <a:noFill/>
          <a:ln w="9525">
            <a:noFill/>
            <a:miter lim="800000"/>
            <a:headEnd/>
            <a:tailEnd/>
          </a:ln>
        </p:spPr>
      </p:pic>
      <p:sp>
        <p:nvSpPr>
          <p:cNvPr id="12294" name="Text Box 12"/>
          <p:cNvSpPr txBox="1">
            <a:spLocks noChangeArrowheads="1"/>
          </p:cNvSpPr>
          <p:nvPr/>
        </p:nvSpPr>
        <p:spPr bwMode="auto">
          <a:xfrm>
            <a:off x="2057400" y="381000"/>
            <a:ext cx="4876800" cy="366713"/>
          </a:xfrm>
          <a:prstGeom prst="rect">
            <a:avLst/>
          </a:prstGeom>
          <a:noFill/>
          <a:ln w="9525">
            <a:noFill/>
            <a:miter lim="800000"/>
            <a:headEnd/>
            <a:tailEnd/>
          </a:ln>
        </p:spPr>
        <p:txBody>
          <a:bodyPr>
            <a:spAutoFit/>
          </a:bodyPr>
          <a:lstStyle/>
          <a:p>
            <a:pPr algn="ctr">
              <a:spcBef>
                <a:spcPct val="50000"/>
              </a:spcBef>
            </a:pPr>
            <a:r>
              <a:rPr lang="en-US" b="1">
                <a:solidFill>
                  <a:srgbClr val="990033"/>
                </a:solidFill>
                <a:latin typeface="Arial" charset="0"/>
              </a:rPr>
              <a:t> </a:t>
            </a:r>
            <a:r>
              <a:rPr lang="en-US" b="1" u="sng">
                <a:solidFill>
                  <a:srgbClr val="FFFF00"/>
                </a:solidFill>
                <a:latin typeface="Arial" charset="0"/>
              </a:rPr>
              <a:t>LUYỆN TỪ VÀ CÂU</a:t>
            </a:r>
          </a:p>
        </p:txBody>
      </p:sp>
      <p:sp>
        <p:nvSpPr>
          <p:cNvPr id="12295" name="Text Box 13"/>
          <p:cNvSpPr txBox="1">
            <a:spLocks noChangeArrowheads="1"/>
          </p:cNvSpPr>
          <p:nvPr/>
        </p:nvSpPr>
        <p:spPr bwMode="auto">
          <a:xfrm>
            <a:off x="2057400" y="838200"/>
            <a:ext cx="5486400" cy="366713"/>
          </a:xfrm>
          <a:prstGeom prst="rect">
            <a:avLst/>
          </a:prstGeom>
          <a:noFill/>
          <a:ln w="9525">
            <a:noFill/>
            <a:miter lim="800000"/>
            <a:headEnd/>
            <a:tailEnd/>
          </a:ln>
        </p:spPr>
        <p:txBody>
          <a:bodyPr>
            <a:spAutoFit/>
          </a:bodyPr>
          <a:lstStyle/>
          <a:p>
            <a:pPr algn="ctr">
              <a:spcBef>
                <a:spcPct val="50000"/>
              </a:spcBef>
            </a:pPr>
            <a:r>
              <a:rPr lang="en-US">
                <a:latin typeface="Arial" charset="0"/>
              </a:rPr>
              <a:t> </a:t>
            </a:r>
            <a:r>
              <a:rPr lang="en-US" b="1">
                <a:latin typeface="Arial" charset="0"/>
              </a:rPr>
              <a:t> </a:t>
            </a:r>
            <a:r>
              <a:rPr lang="en-US" b="1">
                <a:solidFill>
                  <a:srgbClr val="FFFF00"/>
                </a:solidFill>
                <a:latin typeface="Arial" charset="0"/>
              </a:rPr>
              <a:t>MỞ RỘNG VỐN TỪ: TRẬT TỰ- AN NINH</a:t>
            </a:r>
          </a:p>
        </p:txBody>
      </p:sp>
      <p:sp>
        <p:nvSpPr>
          <p:cNvPr id="9230" name="Text Box 14"/>
          <p:cNvSpPr txBox="1">
            <a:spLocks noChangeArrowheads="1"/>
          </p:cNvSpPr>
          <p:nvPr/>
        </p:nvSpPr>
        <p:spPr bwMode="auto">
          <a:xfrm>
            <a:off x="533400" y="1371600"/>
            <a:ext cx="8001000" cy="369888"/>
          </a:xfrm>
          <a:prstGeom prst="rect">
            <a:avLst/>
          </a:prstGeom>
          <a:noFill/>
          <a:ln w="9525">
            <a:noFill/>
            <a:miter lim="800000"/>
            <a:headEnd/>
            <a:tailEnd/>
          </a:ln>
        </p:spPr>
        <p:txBody>
          <a:bodyPr>
            <a:spAutoFit/>
          </a:bodyPr>
          <a:lstStyle/>
          <a:p>
            <a:pPr>
              <a:spcBef>
                <a:spcPct val="50000"/>
              </a:spcBef>
            </a:pPr>
            <a:r>
              <a:rPr lang="en-US">
                <a:latin typeface="Arial" charset="0"/>
              </a:rPr>
              <a:t>+ Đồn biên phòng: nơi tổ chức cơ sở của các chú công an đóng và làm việc.</a:t>
            </a:r>
          </a:p>
        </p:txBody>
      </p:sp>
      <p:sp>
        <p:nvSpPr>
          <p:cNvPr id="9231" name="Text Box 15"/>
          <p:cNvSpPr txBox="1">
            <a:spLocks noChangeArrowheads="1"/>
          </p:cNvSpPr>
          <p:nvPr/>
        </p:nvSpPr>
        <p:spPr bwMode="auto">
          <a:xfrm>
            <a:off x="533400" y="2895600"/>
            <a:ext cx="7315200" cy="366713"/>
          </a:xfrm>
          <a:prstGeom prst="rect">
            <a:avLst/>
          </a:prstGeom>
          <a:noFill/>
          <a:ln w="9525">
            <a:noFill/>
            <a:miter lim="800000"/>
            <a:headEnd/>
            <a:tailEnd/>
          </a:ln>
        </p:spPr>
        <p:txBody>
          <a:bodyPr>
            <a:spAutoFit/>
          </a:bodyPr>
          <a:lstStyle/>
          <a:p>
            <a:pPr>
              <a:spcBef>
                <a:spcPct val="50000"/>
              </a:spcBef>
            </a:pPr>
            <a:r>
              <a:rPr lang="en-US">
                <a:latin typeface="Arial" charset="0"/>
              </a:rPr>
              <a:t>+ Xét xử: xem xét và xử các vụ án</a:t>
            </a:r>
          </a:p>
        </p:txBody>
      </p:sp>
      <p:sp>
        <p:nvSpPr>
          <p:cNvPr id="9232" name="Text Box 16"/>
          <p:cNvSpPr txBox="1">
            <a:spLocks noChangeArrowheads="1"/>
          </p:cNvSpPr>
          <p:nvPr/>
        </p:nvSpPr>
        <p:spPr bwMode="auto">
          <a:xfrm>
            <a:off x="762000" y="1905000"/>
            <a:ext cx="8382000" cy="369888"/>
          </a:xfrm>
          <a:prstGeom prst="rect">
            <a:avLst/>
          </a:prstGeom>
          <a:noFill/>
          <a:ln w="9525">
            <a:noFill/>
            <a:miter lim="800000"/>
            <a:headEnd/>
            <a:tailEnd/>
          </a:ln>
        </p:spPr>
        <p:txBody>
          <a:bodyPr>
            <a:spAutoFit/>
          </a:bodyPr>
          <a:lstStyle/>
          <a:p>
            <a:pPr>
              <a:spcBef>
                <a:spcPct val="50000"/>
              </a:spcBef>
            </a:pPr>
            <a:r>
              <a:rPr lang="en-US">
                <a:latin typeface="Arial" charset="0"/>
              </a:rPr>
              <a:t>+ Toà án: Cơ quan nhà nước có nhiệm vụ xét xử các vụ phạm pháp, kiện tụng</a:t>
            </a:r>
          </a:p>
        </p:txBody>
      </p:sp>
      <p:sp>
        <p:nvSpPr>
          <p:cNvPr id="9234" name="Text Box 18"/>
          <p:cNvSpPr txBox="1">
            <a:spLocks noChangeArrowheads="1"/>
          </p:cNvSpPr>
          <p:nvPr/>
        </p:nvSpPr>
        <p:spPr bwMode="auto">
          <a:xfrm>
            <a:off x="914400" y="2971800"/>
            <a:ext cx="8229600" cy="641350"/>
          </a:xfrm>
          <a:prstGeom prst="rect">
            <a:avLst/>
          </a:prstGeom>
          <a:noFill/>
          <a:ln w="9525">
            <a:noFill/>
            <a:miter lim="800000"/>
            <a:headEnd/>
            <a:tailEnd/>
          </a:ln>
        </p:spPr>
        <p:txBody>
          <a:bodyPr>
            <a:spAutoFit/>
          </a:bodyPr>
          <a:lstStyle/>
          <a:p>
            <a:pPr>
              <a:spcBef>
                <a:spcPct val="50000"/>
              </a:spcBef>
            </a:pPr>
            <a:r>
              <a:rPr lang="en-US">
                <a:latin typeface="Arial" charset="0"/>
              </a:rPr>
              <a:t>+ Cảnh giác:  có sự chú ý thường xuyên để kíp thời phát hiện âm mưu hoặc hành động. </a:t>
            </a:r>
          </a:p>
        </p:txBody>
      </p:sp>
      <p:sp>
        <p:nvSpPr>
          <p:cNvPr id="9236" name="Text Box 20"/>
          <p:cNvSpPr txBox="1">
            <a:spLocks noChangeArrowheads="1"/>
          </p:cNvSpPr>
          <p:nvPr/>
        </p:nvSpPr>
        <p:spPr bwMode="auto">
          <a:xfrm>
            <a:off x="762000" y="2209800"/>
            <a:ext cx="8382000" cy="641350"/>
          </a:xfrm>
          <a:prstGeom prst="rect">
            <a:avLst/>
          </a:prstGeom>
          <a:noFill/>
          <a:ln w="9525">
            <a:noFill/>
            <a:miter lim="800000"/>
            <a:headEnd/>
            <a:tailEnd/>
          </a:ln>
        </p:spPr>
        <p:txBody>
          <a:bodyPr>
            <a:spAutoFit/>
          </a:bodyPr>
          <a:lstStyle/>
          <a:p>
            <a:pPr>
              <a:spcBef>
                <a:spcPct val="50000"/>
              </a:spcBef>
            </a:pPr>
            <a:r>
              <a:rPr lang="en-US">
                <a:latin typeface="Arial" charset="0"/>
              </a:rPr>
              <a:t> +Thẩm phán: người của toà án, có nhiệm vụ điều tra, hoà giải, truy tố hay xét xử các vụ án.</a:t>
            </a:r>
          </a:p>
        </p:txBody>
      </p:sp>
      <p:sp>
        <p:nvSpPr>
          <p:cNvPr id="9237" name="Text Box 21"/>
          <p:cNvSpPr txBox="1">
            <a:spLocks noChangeArrowheads="1"/>
          </p:cNvSpPr>
          <p:nvPr/>
        </p:nvSpPr>
        <p:spPr bwMode="auto">
          <a:xfrm>
            <a:off x="685800" y="3124200"/>
            <a:ext cx="7391400" cy="366713"/>
          </a:xfrm>
          <a:prstGeom prst="rect">
            <a:avLst/>
          </a:prstGeom>
          <a:noFill/>
          <a:ln w="9525">
            <a:noFill/>
            <a:miter lim="800000"/>
            <a:headEnd/>
            <a:tailEnd/>
          </a:ln>
        </p:spPr>
        <p:txBody>
          <a:bodyPr>
            <a:spAutoFit/>
          </a:bodyPr>
          <a:lstStyle/>
          <a:p>
            <a:pPr>
              <a:spcBef>
                <a:spcPct val="50000"/>
              </a:spcBef>
            </a:pPr>
            <a:r>
              <a:rPr lang="en-US">
                <a:latin typeface="Arial" charset="0"/>
              </a:rPr>
              <a:t>+  Bảo mật: giữ bí mật của nhà nước, của tổ chức. </a:t>
            </a:r>
          </a:p>
        </p:txBody>
      </p:sp>
      <p:grpSp>
        <p:nvGrpSpPr>
          <p:cNvPr id="12302" name="Group 22"/>
          <p:cNvGrpSpPr>
            <a:grpSpLocks/>
          </p:cNvGrpSpPr>
          <p:nvPr/>
        </p:nvGrpSpPr>
        <p:grpSpPr bwMode="auto">
          <a:xfrm>
            <a:off x="381000" y="5029200"/>
            <a:ext cx="1371600" cy="1524000"/>
            <a:chOff x="2200" y="2796"/>
            <a:chExt cx="1451" cy="1360"/>
          </a:xfrm>
        </p:grpSpPr>
        <p:pic>
          <p:nvPicPr>
            <p:cNvPr id="12304" name="Picture 23" descr="j0356785[1]"/>
            <p:cNvPicPr>
              <a:picLocks noChangeAspect="1" noChangeArrowheads="1" noCrop="1"/>
            </p:cNvPicPr>
            <p:nvPr/>
          </p:nvPicPr>
          <p:blipFill>
            <a:blip r:embed="rId6"/>
            <a:srcRect/>
            <a:stretch>
              <a:fillRect/>
            </a:stretch>
          </p:blipFill>
          <p:spPr bwMode="auto">
            <a:xfrm>
              <a:off x="2200" y="2796"/>
              <a:ext cx="1360" cy="1360"/>
            </a:xfrm>
            <a:prstGeom prst="rect">
              <a:avLst/>
            </a:prstGeom>
            <a:noFill/>
            <a:ln w="9525">
              <a:noFill/>
              <a:miter lim="800000"/>
              <a:headEnd/>
              <a:tailEnd/>
            </a:ln>
          </p:spPr>
        </p:pic>
        <p:pic>
          <p:nvPicPr>
            <p:cNvPr id="12305" name="Picture 24" descr="j0411950[1]"/>
            <p:cNvPicPr>
              <a:picLocks noChangeAspect="1" noChangeArrowheads="1"/>
            </p:cNvPicPr>
            <p:nvPr/>
          </p:nvPicPr>
          <p:blipFill>
            <a:blip r:embed="rId7"/>
            <a:srcRect/>
            <a:stretch>
              <a:fillRect/>
            </a:stretch>
          </p:blipFill>
          <p:spPr bwMode="auto">
            <a:xfrm>
              <a:off x="2835" y="3158"/>
              <a:ext cx="816" cy="790"/>
            </a:xfrm>
            <a:prstGeom prst="rect">
              <a:avLst/>
            </a:prstGeom>
            <a:noFill/>
            <a:ln w="9525">
              <a:noFill/>
              <a:miter lim="800000"/>
              <a:headEnd/>
              <a:tailEnd/>
            </a:ln>
          </p:spPr>
        </p:pic>
      </p:grpSp>
      <p:sp>
        <p:nvSpPr>
          <p:cNvPr id="9241" name="Text Box 25"/>
          <p:cNvSpPr txBox="1">
            <a:spLocks noChangeArrowheads="1"/>
          </p:cNvSpPr>
          <p:nvPr/>
        </p:nvSpPr>
        <p:spPr bwMode="auto">
          <a:xfrm>
            <a:off x="304800" y="1295400"/>
            <a:ext cx="8153400" cy="366713"/>
          </a:xfrm>
          <a:prstGeom prst="rect">
            <a:avLst/>
          </a:prstGeom>
          <a:noFill/>
          <a:ln w="9525">
            <a:noFill/>
            <a:miter lim="800000"/>
            <a:headEnd/>
            <a:tailEnd/>
          </a:ln>
        </p:spPr>
        <p:txBody>
          <a:bodyPr>
            <a:spAutoFit/>
          </a:bodyPr>
          <a:lstStyle/>
          <a:p>
            <a:pPr>
              <a:spcBef>
                <a:spcPct val="50000"/>
              </a:spcBef>
            </a:pPr>
            <a:r>
              <a:rPr lang="en-US">
                <a:latin typeface="Arial" charset="0"/>
              </a:rPr>
              <a:t>+ Công an: Cơ quan nhà nước chuyên giữ gìn trật tự, an ninh chung.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9241"/>
                                        </p:tgtEl>
                                        <p:attrNameLst>
                                          <p:attrName>style.visibility</p:attrName>
                                        </p:attrNameLst>
                                      </p:cBhvr>
                                      <p:to>
                                        <p:strVal val="visible"/>
                                      </p:to>
                                    </p:set>
                                    <p:animEffect transition="in" filter="plus(in)">
                                      <p:cBhvr>
                                        <p:cTn id="7" dur="2000"/>
                                        <p:tgtEl>
                                          <p:spTgt spid="924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xit" presetSubtype="16" fill="hold" grpId="1" nodeType="clickEffect">
                                  <p:stCondLst>
                                    <p:cond delay="0"/>
                                  </p:stCondLst>
                                  <p:childTnLst>
                                    <p:animEffect transition="out" filter="circle(in)">
                                      <p:cBhvr>
                                        <p:cTn id="11" dur="2000"/>
                                        <p:tgtEl>
                                          <p:spTgt spid="9241"/>
                                        </p:tgtEl>
                                      </p:cBhvr>
                                    </p:animEffect>
                                    <p:set>
                                      <p:cBhvr>
                                        <p:cTn id="12" dur="1" fill="hold">
                                          <p:stCondLst>
                                            <p:cond delay="1999"/>
                                          </p:stCondLst>
                                        </p:cTn>
                                        <p:tgtEl>
                                          <p:spTgt spid="9241"/>
                                        </p:tgtEl>
                                        <p:attrNameLst>
                                          <p:attrName>style.visibility</p:attrName>
                                        </p:attrNameLst>
                                      </p:cBhvr>
                                      <p:to>
                                        <p:strVal val="hidden"/>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9230"/>
                                        </p:tgtEl>
                                        <p:attrNameLst>
                                          <p:attrName>style.visibility</p:attrName>
                                        </p:attrNameLst>
                                      </p:cBhvr>
                                      <p:to>
                                        <p:strVal val="visible"/>
                                      </p:to>
                                    </p:set>
                                    <p:animEffect transition="in" filter="box(in)">
                                      <p:cBhvr>
                                        <p:cTn id="17" dur="500"/>
                                        <p:tgtEl>
                                          <p:spTgt spid="923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6" presetClass="exit" presetSubtype="16" fill="hold" grpId="1" nodeType="clickEffect">
                                  <p:stCondLst>
                                    <p:cond delay="0"/>
                                  </p:stCondLst>
                                  <p:childTnLst>
                                    <p:animEffect transition="out" filter="circle(in)">
                                      <p:cBhvr>
                                        <p:cTn id="21" dur="2000"/>
                                        <p:tgtEl>
                                          <p:spTgt spid="9230"/>
                                        </p:tgtEl>
                                      </p:cBhvr>
                                    </p:animEffect>
                                    <p:set>
                                      <p:cBhvr>
                                        <p:cTn id="22" dur="1" fill="hold">
                                          <p:stCondLst>
                                            <p:cond delay="1999"/>
                                          </p:stCondLst>
                                        </p:cTn>
                                        <p:tgtEl>
                                          <p:spTgt spid="9230"/>
                                        </p:tgtEl>
                                        <p:attrNameLst>
                                          <p:attrName>style.visibility</p:attrName>
                                        </p:attrNameLst>
                                      </p:cBhvr>
                                      <p:to>
                                        <p:strVal val="hidden"/>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8" presetClass="entr" presetSubtype="12" fill="hold" grpId="0" nodeType="clickEffect">
                                  <p:stCondLst>
                                    <p:cond delay="0"/>
                                  </p:stCondLst>
                                  <p:childTnLst>
                                    <p:set>
                                      <p:cBhvr>
                                        <p:cTn id="26" dur="1" fill="hold">
                                          <p:stCondLst>
                                            <p:cond delay="0"/>
                                          </p:stCondLst>
                                        </p:cTn>
                                        <p:tgtEl>
                                          <p:spTgt spid="9232"/>
                                        </p:tgtEl>
                                        <p:attrNameLst>
                                          <p:attrName>style.visibility</p:attrName>
                                        </p:attrNameLst>
                                      </p:cBhvr>
                                      <p:to>
                                        <p:strVal val="visible"/>
                                      </p:to>
                                    </p:set>
                                    <p:animEffect transition="in" filter="strips(downLeft)">
                                      <p:cBhvr>
                                        <p:cTn id="27" dur="500"/>
                                        <p:tgtEl>
                                          <p:spTgt spid="923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 presetClass="exit" presetSubtype="4" fill="hold" grpId="1" nodeType="clickEffect">
                                  <p:stCondLst>
                                    <p:cond delay="0"/>
                                  </p:stCondLst>
                                  <p:childTnLst>
                                    <p:anim calcmode="lin" valueType="num">
                                      <p:cBhvr additive="base">
                                        <p:cTn id="31" dur="500"/>
                                        <p:tgtEl>
                                          <p:spTgt spid="9232"/>
                                        </p:tgtEl>
                                        <p:attrNameLst>
                                          <p:attrName>ppt_x</p:attrName>
                                        </p:attrNameLst>
                                      </p:cBhvr>
                                      <p:tavLst>
                                        <p:tav tm="0">
                                          <p:val>
                                            <p:strVal val="ppt_x"/>
                                          </p:val>
                                        </p:tav>
                                        <p:tav tm="100000">
                                          <p:val>
                                            <p:strVal val="ppt_x"/>
                                          </p:val>
                                        </p:tav>
                                      </p:tavLst>
                                    </p:anim>
                                    <p:anim calcmode="lin" valueType="num">
                                      <p:cBhvr additive="base">
                                        <p:cTn id="32" dur="500"/>
                                        <p:tgtEl>
                                          <p:spTgt spid="9232"/>
                                        </p:tgtEl>
                                        <p:attrNameLst>
                                          <p:attrName>ppt_y</p:attrName>
                                        </p:attrNameLst>
                                      </p:cBhvr>
                                      <p:tavLst>
                                        <p:tav tm="0">
                                          <p:val>
                                            <p:strVal val="ppt_y"/>
                                          </p:val>
                                        </p:tav>
                                        <p:tav tm="100000">
                                          <p:val>
                                            <p:strVal val="1+ppt_h/2"/>
                                          </p:val>
                                        </p:tav>
                                      </p:tavLst>
                                    </p:anim>
                                    <p:set>
                                      <p:cBhvr>
                                        <p:cTn id="33" dur="1" fill="hold">
                                          <p:stCondLst>
                                            <p:cond delay="499"/>
                                          </p:stCondLst>
                                        </p:cTn>
                                        <p:tgtEl>
                                          <p:spTgt spid="9232"/>
                                        </p:tgtEl>
                                        <p:attrNameLst>
                                          <p:attrName>style.visibility</p:attrName>
                                        </p:attrNameLst>
                                      </p:cBhvr>
                                      <p:to>
                                        <p:strVal val="hidden"/>
                                      </p:to>
                                    </p:set>
                                  </p:childTnLst>
                                </p:cTn>
                              </p:par>
                            </p:childTnLst>
                          </p:cTn>
                        </p:par>
                      </p:childTnLst>
                    </p:cTn>
                  </p:par>
                  <p:par>
                    <p:cTn id="34" fill="hold" nodeType="clickPar">
                      <p:stCondLst>
                        <p:cond delay="indefinite"/>
                      </p:stCondLst>
                      <p:childTnLst>
                        <p:par>
                          <p:cTn id="35" fill="hold" nodeType="withGroup">
                            <p:stCondLst>
                              <p:cond delay="0"/>
                            </p:stCondLst>
                            <p:childTnLst>
                              <p:par>
                                <p:cTn id="36" presetID="21" presetClass="entr" presetSubtype="4" fill="hold" grpId="0" nodeType="clickEffect">
                                  <p:stCondLst>
                                    <p:cond delay="0"/>
                                  </p:stCondLst>
                                  <p:childTnLst>
                                    <p:set>
                                      <p:cBhvr>
                                        <p:cTn id="37" dur="1" fill="hold">
                                          <p:stCondLst>
                                            <p:cond delay="0"/>
                                          </p:stCondLst>
                                        </p:cTn>
                                        <p:tgtEl>
                                          <p:spTgt spid="9236"/>
                                        </p:tgtEl>
                                        <p:attrNameLst>
                                          <p:attrName>style.visibility</p:attrName>
                                        </p:attrNameLst>
                                      </p:cBhvr>
                                      <p:to>
                                        <p:strVal val="visible"/>
                                      </p:to>
                                    </p:set>
                                    <p:animEffect transition="in" filter="wheel(4)">
                                      <p:cBhvr>
                                        <p:cTn id="38" dur="2000"/>
                                        <p:tgtEl>
                                          <p:spTgt spid="9236"/>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22" presetClass="exit" presetSubtype="4" fill="hold" grpId="1" nodeType="clickEffect">
                                  <p:stCondLst>
                                    <p:cond delay="0"/>
                                  </p:stCondLst>
                                  <p:childTnLst>
                                    <p:animEffect transition="out" filter="wipe(down)">
                                      <p:cBhvr>
                                        <p:cTn id="42" dur="500"/>
                                        <p:tgtEl>
                                          <p:spTgt spid="9236"/>
                                        </p:tgtEl>
                                      </p:cBhvr>
                                    </p:animEffect>
                                    <p:set>
                                      <p:cBhvr>
                                        <p:cTn id="43" dur="1" fill="hold">
                                          <p:stCondLst>
                                            <p:cond delay="499"/>
                                          </p:stCondLst>
                                        </p:cTn>
                                        <p:tgtEl>
                                          <p:spTgt spid="9236"/>
                                        </p:tgtEl>
                                        <p:attrNameLst>
                                          <p:attrName>style.visibility</p:attrName>
                                        </p:attrNameLst>
                                      </p:cBhvr>
                                      <p:to>
                                        <p:strVal val="hidden"/>
                                      </p:to>
                                    </p:set>
                                  </p:childTnLst>
                                </p:cTn>
                              </p:par>
                            </p:childTnLst>
                          </p:cTn>
                        </p:par>
                      </p:childTnLst>
                    </p:cTn>
                  </p:par>
                  <p:par>
                    <p:cTn id="44" fill="hold" nodeType="clickPar">
                      <p:stCondLst>
                        <p:cond delay="indefinite"/>
                      </p:stCondLst>
                      <p:childTnLst>
                        <p:par>
                          <p:cTn id="45" fill="hold" nodeType="withGroup">
                            <p:stCondLst>
                              <p:cond delay="0"/>
                            </p:stCondLst>
                            <p:childTnLst>
                              <p:par>
                                <p:cTn id="46" presetID="18" presetClass="entr" presetSubtype="12" fill="hold" grpId="0" nodeType="clickEffect">
                                  <p:stCondLst>
                                    <p:cond delay="0"/>
                                  </p:stCondLst>
                                  <p:childTnLst>
                                    <p:set>
                                      <p:cBhvr>
                                        <p:cTn id="47" dur="1" fill="hold">
                                          <p:stCondLst>
                                            <p:cond delay="0"/>
                                          </p:stCondLst>
                                        </p:cTn>
                                        <p:tgtEl>
                                          <p:spTgt spid="9231"/>
                                        </p:tgtEl>
                                        <p:attrNameLst>
                                          <p:attrName>style.visibility</p:attrName>
                                        </p:attrNameLst>
                                      </p:cBhvr>
                                      <p:to>
                                        <p:strVal val="visible"/>
                                      </p:to>
                                    </p:set>
                                    <p:animEffect transition="in" filter="strips(downLeft)">
                                      <p:cBhvr>
                                        <p:cTn id="48" dur="500"/>
                                        <p:tgtEl>
                                          <p:spTgt spid="9231"/>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20" presetClass="exit" presetSubtype="0" fill="hold" grpId="1" nodeType="clickEffect">
                                  <p:stCondLst>
                                    <p:cond delay="0"/>
                                  </p:stCondLst>
                                  <p:childTnLst>
                                    <p:animEffect transition="out" filter="wedge">
                                      <p:cBhvr>
                                        <p:cTn id="52" dur="2000"/>
                                        <p:tgtEl>
                                          <p:spTgt spid="9231"/>
                                        </p:tgtEl>
                                      </p:cBhvr>
                                    </p:animEffect>
                                    <p:set>
                                      <p:cBhvr>
                                        <p:cTn id="53" dur="1" fill="hold">
                                          <p:stCondLst>
                                            <p:cond delay="1999"/>
                                          </p:stCondLst>
                                        </p:cTn>
                                        <p:tgtEl>
                                          <p:spTgt spid="9231"/>
                                        </p:tgtEl>
                                        <p:attrNameLst>
                                          <p:attrName>style.visibility</p:attrName>
                                        </p:attrNameLst>
                                      </p:cBhvr>
                                      <p:to>
                                        <p:strVal val="hidden"/>
                                      </p:to>
                                    </p:set>
                                  </p:childTnLst>
                                </p:cTn>
                              </p:par>
                            </p:childTnLst>
                          </p:cTn>
                        </p:par>
                      </p:childTnLst>
                    </p:cTn>
                  </p:par>
                  <p:par>
                    <p:cTn id="54" fill="hold" nodeType="clickPar">
                      <p:stCondLst>
                        <p:cond delay="indefinite"/>
                      </p:stCondLst>
                      <p:childTnLst>
                        <p:par>
                          <p:cTn id="55" fill="hold" nodeType="withGroup">
                            <p:stCondLst>
                              <p:cond delay="0"/>
                            </p:stCondLst>
                            <p:childTnLst>
                              <p:par>
                                <p:cTn id="56" presetID="22" presetClass="entr" presetSubtype="4" fill="hold" grpId="0" nodeType="clickEffect">
                                  <p:stCondLst>
                                    <p:cond delay="0"/>
                                  </p:stCondLst>
                                  <p:childTnLst>
                                    <p:set>
                                      <p:cBhvr>
                                        <p:cTn id="57" dur="1" fill="hold">
                                          <p:stCondLst>
                                            <p:cond delay="0"/>
                                          </p:stCondLst>
                                        </p:cTn>
                                        <p:tgtEl>
                                          <p:spTgt spid="9237"/>
                                        </p:tgtEl>
                                        <p:attrNameLst>
                                          <p:attrName>style.visibility</p:attrName>
                                        </p:attrNameLst>
                                      </p:cBhvr>
                                      <p:to>
                                        <p:strVal val="visible"/>
                                      </p:to>
                                    </p:set>
                                    <p:animEffect transition="in" filter="wipe(down)">
                                      <p:cBhvr>
                                        <p:cTn id="58" dur="500"/>
                                        <p:tgtEl>
                                          <p:spTgt spid="9237"/>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20" presetClass="exit" presetSubtype="0" fill="hold" grpId="1" nodeType="clickEffect">
                                  <p:stCondLst>
                                    <p:cond delay="0"/>
                                  </p:stCondLst>
                                  <p:childTnLst>
                                    <p:animEffect transition="out" filter="wedge">
                                      <p:cBhvr>
                                        <p:cTn id="62" dur="2000"/>
                                        <p:tgtEl>
                                          <p:spTgt spid="9237"/>
                                        </p:tgtEl>
                                      </p:cBhvr>
                                    </p:animEffect>
                                    <p:set>
                                      <p:cBhvr>
                                        <p:cTn id="63" dur="1" fill="hold">
                                          <p:stCondLst>
                                            <p:cond delay="1999"/>
                                          </p:stCondLst>
                                        </p:cTn>
                                        <p:tgtEl>
                                          <p:spTgt spid="9237"/>
                                        </p:tgtEl>
                                        <p:attrNameLst>
                                          <p:attrName>style.visibility</p:attrName>
                                        </p:attrNameLst>
                                      </p:cBhvr>
                                      <p:to>
                                        <p:strVal val="hidden"/>
                                      </p:to>
                                    </p:set>
                                  </p:childTnLst>
                                </p:cTn>
                              </p:par>
                            </p:childTnLst>
                          </p:cTn>
                        </p:par>
                      </p:childTnLst>
                    </p:cTn>
                  </p:par>
                  <p:par>
                    <p:cTn id="64" fill="hold" nodeType="clickPar">
                      <p:stCondLst>
                        <p:cond delay="indefinite"/>
                      </p:stCondLst>
                      <p:childTnLst>
                        <p:par>
                          <p:cTn id="65" fill="hold" nodeType="withGroup">
                            <p:stCondLst>
                              <p:cond delay="0"/>
                            </p:stCondLst>
                            <p:childTnLst>
                              <p:par>
                                <p:cTn id="66" presetID="13" presetClass="entr" presetSubtype="16" fill="hold" grpId="0" nodeType="clickEffect">
                                  <p:stCondLst>
                                    <p:cond delay="0"/>
                                  </p:stCondLst>
                                  <p:childTnLst>
                                    <p:set>
                                      <p:cBhvr>
                                        <p:cTn id="67" dur="1" fill="hold">
                                          <p:stCondLst>
                                            <p:cond delay="0"/>
                                          </p:stCondLst>
                                        </p:cTn>
                                        <p:tgtEl>
                                          <p:spTgt spid="9234"/>
                                        </p:tgtEl>
                                        <p:attrNameLst>
                                          <p:attrName>style.visibility</p:attrName>
                                        </p:attrNameLst>
                                      </p:cBhvr>
                                      <p:to>
                                        <p:strVal val="visible"/>
                                      </p:to>
                                    </p:set>
                                    <p:animEffect transition="in" filter="plus(in)">
                                      <p:cBhvr>
                                        <p:cTn id="68" dur="2000"/>
                                        <p:tgtEl>
                                          <p:spTgt spid="9234"/>
                                        </p:tgtEl>
                                      </p:cBhvr>
                                    </p:animEffect>
                                  </p:childTnLst>
                                </p:cTn>
                              </p:par>
                            </p:childTnLst>
                          </p:cTn>
                        </p:par>
                      </p:childTnLst>
                    </p:cTn>
                  </p:par>
                  <p:par>
                    <p:cTn id="69" fill="hold" nodeType="clickPar">
                      <p:stCondLst>
                        <p:cond delay="indefinite"/>
                      </p:stCondLst>
                      <p:childTnLst>
                        <p:par>
                          <p:cTn id="70" fill="hold" nodeType="withGroup">
                            <p:stCondLst>
                              <p:cond delay="0"/>
                            </p:stCondLst>
                            <p:childTnLst>
                              <p:par>
                                <p:cTn id="71" presetID="20" presetClass="exit" presetSubtype="0" fill="hold" grpId="1" nodeType="clickEffect">
                                  <p:stCondLst>
                                    <p:cond delay="0"/>
                                  </p:stCondLst>
                                  <p:childTnLst>
                                    <p:animEffect transition="out" filter="wedge">
                                      <p:cBhvr>
                                        <p:cTn id="72" dur="2000"/>
                                        <p:tgtEl>
                                          <p:spTgt spid="9234"/>
                                        </p:tgtEl>
                                      </p:cBhvr>
                                    </p:animEffect>
                                    <p:set>
                                      <p:cBhvr>
                                        <p:cTn id="73" dur="1" fill="hold">
                                          <p:stCondLst>
                                            <p:cond delay="1999"/>
                                          </p:stCondLst>
                                        </p:cTn>
                                        <p:tgtEl>
                                          <p:spTgt spid="923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30" grpId="0"/>
      <p:bldP spid="9230" grpId="1"/>
      <p:bldP spid="9231" grpId="0"/>
      <p:bldP spid="9231" grpId="1"/>
      <p:bldP spid="9232" grpId="0"/>
      <p:bldP spid="9232" grpId="1"/>
      <p:bldP spid="9234" grpId="0"/>
      <p:bldP spid="9234" grpId="1"/>
      <p:bldP spid="9236" grpId="0"/>
      <p:bldP spid="9236" grpId="1"/>
      <p:bldP spid="9237" grpId="0"/>
      <p:bldP spid="9237" grpId="1"/>
      <p:bldP spid="9241" grpId="0"/>
      <p:bldP spid="9241" grpId="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descr="nen 2"/>
          <p:cNvPicPr>
            <a:picLocks noChangeAspect="1" noChangeArrowheads="1"/>
          </p:cNvPicPr>
          <p:nvPr/>
        </p:nvPicPr>
        <p:blipFill>
          <a:blip r:embed="rId2"/>
          <a:srcRect/>
          <a:stretch>
            <a:fillRect/>
          </a:stretch>
        </p:blipFill>
        <p:spPr bwMode="auto">
          <a:xfrm>
            <a:off x="6934200" y="-22225"/>
            <a:ext cx="2209800" cy="1851025"/>
          </a:xfrm>
          <a:prstGeom prst="rect">
            <a:avLst/>
          </a:prstGeom>
          <a:noFill/>
          <a:ln w="9525">
            <a:noFill/>
            <a:miter lim="800000"/>
            <a:headEnd/>
            <a:tailEnd/>
          </a:ln>
        </p:spPr>
      </p:pic>
      <p:pic>
        <p:nvPicPr>
          <p:cNvPr id="13315" name="Picture 3" descr="nen 2"/>
          <p:cNvPicPr>
            <a:picLocks noChangeAspect="1" noChangeArrowheads="1"/>
          </p:cNvPicPr>
          <p:nvPr/>
        </p:nvPicPr>
        <p:blipFill>
          <a:blip r:embed="rId3"/>
          <a:srcRect/>
          <a:stretch>
            <a:fillRect/>
          </a:stretch>
        </p:blipFill>
        <p:spPr bwMode="auto">
          <a:xfrm>
            <a:off x="0" y="4648200"/>
            <a:ext cx="1676400" cy="2209800"/>
          </a:xfrm>
          <a:prstGeom prst="rect">
            <a:avLst/>
          </a:prstGeom>
          <a:noFill/>
          <a:ln w="9525">
            <a:noFill/>
            <a:miter lim="800000"/>
            <a:headEnd/>
            <a:tailEnd/>
          </a:ln>
        </p:spPr>
      </p:pic>
      <p:pic>
        <p:nvPicPr>
          <p:cNvPr id="13316" name="Picture 4" descr="nen 2"/>
          <p:cNvPicPr>
            <a:picLocks noChangeAspect="1" noChangeArrowheads="1"/>
          </p:cNvPicPr>
          <p:nvPr/>
        </p:nvPicPr>
        <p:blipFill>
          <a:blip r:embed="rId4"/>
          <a:srcRect/>
          <a:stretch>
            <a:fillRect/>
          </a:stretch>
        </p:blipFill>
        <p:spPr bwMode="auto">
          <a:xfrm>
            <a:off x="7292975" y="4648200"/>
            <a:ext cx="1851025" cy="2209800"/>
          </a:xfrm>
          <a:prstGeom prst="rect">
            <a:avLst/>
          </a:prstGeom>
          <a:noFill/>
          <a:ln w="9525">
            <a:noFill/>
            <a:miter lim="800000"/>
            <a:headEnd/>
            <a:tailEnd/>
          </a:ln>
        </p:spPr>
      </p:pic>
      <p:pic>
        <p:nvPicPr>
          <p:cNvPr id="13317" name="Picture 5" descr="nen 2"/>
          <p:cNvPicPr>
            <a:picLocks noChangeAspect="1" noChangeArrowheads="1"/>
          </p:cNvPicPr>
          <p:nvPr/>
        </p:nvPicPr>
        <p:blipFill>
          <a:blip r:embed="rId5"/>
          <a:srcRect/>
          <a:stretch>
            <a:fillRect/>
          </a:stretch>
        </p:blipFill>
        <p:spPr bwMode="auto">
          <a:xfrm>
            <a:off x="0" y="0"/>
            <a:ext cx="1404938" cy="1676400"/>
          </a:xfrm>
          <a:prstGeom prst="rect">
            <a:avLst/>
          </a:prstGeom>
          <a:noFill/>
          <a:ln w="9525">
            <a:noFill/>
            <a:miter lim="800000"/>
            <a:headEnd/>
            <a:tailEnd/>
          </a:ln>
        </p:spPr>
      </p:pic>
      <p:sp>
        <p:nvSpPr>
          <p:cNvPr id="13318" name="Text Box 7"/>
          <p:cNvSpPr txBox="1">
            <a:spLocks noChangeArrowheads="1"/>
          </p:cNvSpPr>
          <p:nvPr/>
        </p:nvSpPr>
        <p:spPr bwMode="auto">
          <a:xfrm>
            <a:off x="2057400" y="381000"/>
            <a:ext cx="4876800" cy="366713"/>
          </a:xfrm>
          <a:prstGeom prst="rect">
            <a:avLst/>
          </a:prstGeom>
          <a:noFill/>
          <a:ln w="9525">
            <a:noFill/>
            <a:miter lim="800000"/>
            <a:headEnd/>
            <a:tailEnd/>
          </a:ln>
        </p:spPr>
        <p:txBody>
          <a:bodyPr>
            <a:spAutoFit/>
          </a:bodyPr>
          <a:lstStyle/>
          <a:p>
            <a:pPr algn="ctr">
              <a:spcBef>
                <a:spcPct val="50000"/>
              </a:spcBef>
            </a:pPr>
            <a:r>
              <a:rPr lang="en-US" b="1">
                <a:solidFill>
                  <a:srgbClr val="990033"/>
                </a:solidFill>
                <a:latin typeface="Arial" charset="0"/>
              </a:rPr>
              <a:t> </a:t>
            </a:r>
            <a:r>
              <a:rPr lang="en-US" b="1" u="sng">
                <a:solidFill>
                  <a:srgbClr val="FFFF00"/>
                </a:solidFill>
                <a:latin typeface="Arial" charset="0"/>
              </a:rPr>
              <a:t>LUYỆN TỪ VÀ CÂU</a:t>
            </a:r>
          </a:p>
        </p:txBody>
      </p:sp>
      <p:sp>
        <p:nvSpPr>
          <p:cNvPr id="13319" name="Text Box 8"/>
          <p:cNvSpPr txBox="1">
            <a:spLocks noChangeArrowheads="1"/>
          </p:cNvSpPr>
          <p:nvPr/>
        </p:nvSpPr>
        <p:spPr bwMode="auto">
          <a:xfrm>
            <a:off x="2057400" y="838200"/>
            <a:ext cx="5486400" cy="366713"/>
          </a:xfrm>
          <a:prstGeom prst="rect">
            <a:avLst/>
          </a:prstGeom>
          <a:noFill/>
          <a:ln w="9525">
            <a:noFill/>
            <a:miter lim="800000"/>
            <a:headEnd/>
            <a:tailEnd/>
          </a:ln>
        </p:spPr>
        <p:txBody>
          <a:bodyPr>
            <a:spAutoFit/>
          </a:bodyPr>
          <a:lstStyle/>
          <a:p>
            <a:pPr algn="ctr">
              <a:spcBef>
                <a:spcPct val="50000"/>
              </a:spcBef>
            </a:pPr>
            <a:r>
              <a:rPr lang="en-US">
                <a:latin typeface="Arial" charset="0"/>
              </a:rPr>
              <a:t> </a:t>
            </a:r>
            <a:r>
              <a:rPr lang="en-US" b="1">
                <a:latin typeface="Arial" charset="0"/>
              </a:rPr>
              <a:t> </a:t>
            </a:r>
            <a:r>
              <a:rPr lang="en-US" b="1">
                <a:solidFill>
                  <a:srgbClr val="FFFF00"/>
                </a:solidFill>
                <a:latin typeface="Arial" charset="0"/>
              </a:rPr>
              <a:t>MỞ RỘNG VỐN TỪ: TRẬT TỰ- AN NINH</a:t>
            </a:r>
          </a:p>
        </p:txBody>
      </p:sp>
      <p:pic>
        <p:nvPicPr>
          <p:cNvPr id="13320" name="imgb" descr="20110207161252_anh-11"/>
          <p:cNvPicPr>
            <a:picLocks noChangeAspect="1" noChangeArrowheads="1"/>
          </p:cNvPicPr>
          <p:nvPr/>
        </p:nvPicPr>
        <p:blipFill>
          <a:blip r:embed="rId6"/>
          <a:srcRect/>
          <a:stretch>
            <a:fillRect/>
          </a:stretch>
        </p:blipFill>
        <p:spPr bwMode="auto">
          <a:xfrm>
            <a:off x="685800" y="1447800"/>
            <a:ext cx="3581400" cy="3581400"/>
          </a:xfrm>
          <a:prstGeom prst="rect">
            <a:avLst/>
          </a:prstGeom>
          <a:noFill/>
          <a:ln w="9525">
            <a:noFill/>
            <a:miter lim="800000"/>
            <a:headEnd/>
            <a:tailEnd/>
          </a:ln>
        </p:spPr>
      </p:pic>
      <p:pic>
        <p:nvPicPr>
          <p:cNvPr id="13321" name="imgb" descr="1735078981-pl226tham"/>
          <p:cNvPicPr>
            <a:picLocks noChangeAspect="1" noChangeArrowheads="1"/>
          </p:cNvPicPr>
          <p:nvPr/>
        </p:nvPicPr>
        <p:blipFill>
          <a:blip r:embed="rId7"/>
          <a:srcRect/>
          <a:stretch>
            <a:fillRect/>
          </a:stretch>
        </p:blipFill>
        <p:spPr bwMode="auto">
          <a:xfrm>
            <a:off x="4572000" y="1447800"/>
            <a:ext cx="4257675" cy="3657600"/>
          </a:xfrm>
          <a:prstGeom prst="rect">
            <a:avLst/>
          </a:prstGeom>
          <a:noFill/>
          <a:ln w="9525">
            <a:noFill/>
            <a:miter lim="800000"/>
            <a:headEnd/>
            <a:tailEnd/>
          </a:ln>
        </p:spPr>
      </p:pic>
      <p:sp>
        <p:nvSpPr>
          <p:cNvPr id="13322" name="Text Box 11"/>
          <p:cNvSpPr txBox="1">
            <a:spLocks noChangeArrowheads="1"/>
          </p:cNvSpPr>
          <p:nvPr/>
        </p:nvSpPr>
        <p:spPr bwMode="auto">
          <a:xfrm>
            <a:off x="4648200" y="5257800"/>
            <a:ext cx="4191000" cy="1054100"/>
          </a:xfrm>
          <a:prstGeom prst="rect">
            <a:avLst/>
          </a:prstGeom>
          <a:noFill/>
          <a:ln w="9525">
            <a:noFill/>
            <a:miter lim="800000"/>
            <a:headEnd/>
            <a:tailEnd/>
          </a:ln>
        </p:spPr>
        <p:txBody>
          <a:bodyPr>
            <a:spAutoFit/>
          </a:bodyPr>
          <a:lstStyle/>
          <a:p>
            <a:pPr>
              <a:spcBef>
                <a:spcPct val="50000"/>
              </a:spcBef>
            </a:pPr>
            <a:r>
              <a:rPr lang="en-US">
                <a:latin typeface="Arial" charset="0"/>
              </a:rPr>
              <a:t>Thẩm phán: Vũ Phi Long</a:t>
            </a:r>
          </a:p>
          <a:p>
            <a:pPr>
              <a:spcBef>
                <a:spcPct val="50000"/>
              </a:spcBef>
            </a:pPr>
            <a:r>
              <a:rPr lang="en-US">
                <a:latin typeface="Arial" charset="0"/>
              </a:rPr>
              <a:t>Phó Chánh toà Hình sự TAND   TPHCM ( Chủ toạ phiên toà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4" descr="nen 2"/>
          <p:cNvPicPr>
            <a:picLocks noChangeAspect="1" noChangeArrowheads="1"/>
          </p:cNvPicPr>
          <p:nvPr/>
        </p:nvPicPr>
        <p:blipFill>
          <a:blip r:embed="rId2"/>
          <a:srcRect/>
          <a:stretch>
            <a:fillRect/>
          </a:stretch>
        </p:blipFill>
        <p:spPr bwMode="auto">
          <a:xfrm>
            <a:off x="6934200" y="-22225"/>
            <a:ext cx="2209800" cy="1851025"/>
          </a:xfrm>
          <a:prstGeom prst="rect">
            <a:avLst/>
          </a:prstGeom>
          <a:noFill/>
          <a:ln w="9525">
            <a:noFill/>
            <a:miter lim="800000"/>
            <a:headEnd/>
            <a:tailEnd/>
          </a:ln>
        </p:spPr>
      </p:pic>
      <p:pic>
        <p:nvPicPr>
          <p:cNvPr id="14339" name="Picture 5" descr="nen 2"/>
          <p:cNvPicPr>
            <a:picLocks noChangeAspect="1" noChangeArrowheads="1"/>
          </p:cNvPicPr>
          <p:nvPr/>
        </p:nvPicPr>
        <p:blipFill>
          <a:blip r:embed="rId3"/>
          <a:srcRect/>
          <a:stretch>
            <a:fillRect/>
          </a:stretch>
        </p:blipFill>
        <p:spPr bwMode="auto">
          <a:xfrm>
            <a:off x="0" y="4648200"/>
            <a:ext cx="1676400" cy="2209800"/>
          </a:xfrm>
          <a:prstGeom prst="rect">
            <a:avLst/>
          </a:prstGeom>
          <a:noFill/>
          <a:ln w="9525">
            <a:noFill/>
            <a:miter lim="800000"/>
            <a:headEnd/>
            <a:tailEnd/>
          </a:ln>
        </p:spPr>
      </p:pic>
      <p:pic>
        <p:nvPicPr>
          <p:cNvPr id="14340" name="Picture 6" descr="nen 2"/>
          <p:cNvPicPr>
            <a:picLocks noChangeAspect="1" noChangeArrowheads="1"/>
          </p:cNvPicPr>
          <p:nvPr/>
        </p:nvPicPr>
        <p:blipFill>
          <a:blip r:embed="rId4"/>
          <a:srcRect/>
          <a:stretch>
            <a:fillRect/>
          </a:stretch>
        </p:blipFill>
        <p:spPr bwMode="auto">
          <a:xfrm>
            <a:off x="7292975" y="4648200"/>
            <a:ext cx="1851025" cy="2209800"/>
          </a:xfrm>
          <a:prstGeom prst="rect">
            <a:avLst/>
          </a:prstGeom>
          <a:noFill/>
          <a:ln w="9525">
            <a:noFill/>
            <a:miter lim="800000"/>
            <a:headEnd/>
            <a:tailEnd/>
          </a:ln>
        </p:spPr>
      </p:pic>
      <p:pic>
        <p:nvPicPr>
          <p:cNvPr id="14341" name="Picture 7" descr="nen 2"/>
          <p:cNvPicPr>
            <a:picLocks noChangeAspect="1" noChangeArrowheads="1"/>
          </p:cNvPicPr>
          <p:nvPr/>
        </p:nvPicPr>
        <p:blipFill>
          <a:blip r:embed="rId5"/>
          <a:srcRect/>
          <a:stretch>
            <a:fillRect/>
          </a:stretch>
        </p:blipFill>
        <p:spPr bwMode="auto">
          <a:xfrm>
            <a:off x="0" y="0"/>
            <a:ext cx="1404938" cy="1676400"/>
          </a:xfrm>
          <a:prstGeom prst="rect">
            <a:avLst/>
          </a:prstGeom>
          <a:noFill/>
          <a:ln w="9525">
            <a:noFill/>
            <a:miter lim="800000"/>
            <a:headEnd/>
            <a:tailEnd/>
          </a:ln>
        </p:spPr>
      </p:pic>
      <p:sp>
        <p:nvSpPr>
          <p:cNvPr id="14342" name="Text Box 10"/>
          <p:cNvSpPr txBox="1">
            <a:spLocks noChangeArrowheads="1"/>
          </p:cNvSpPr>
          <p:nvPr/>
        </p:nvSpPr>
        <p:spPr bwMode="auto">
          <a:xfrm>
            <a:off x="2057400" y="381000"/>
            <a:ext cx="4876800" cy="366713"/>
          </a:xfrm>
          <a:prstGeom prst="rect">
            <a:avLst/>
          </a:prstGeom>
          <a:noFill/>
          <a:ln w="9525">
            <a:noFill/>
            <a:miter lim="800000"/>
            <a:headEnd/>
            <a:tailEnd/>
          </a:ln>
        </p:spPr>
        <p:txBody>
          <a:bodyPr>
            <a:spAutoFit/>
          </a:bodyPr>
          <a:lstStyle/>
          <a:p>
            <a:pPr algn="ctr">
              <a:spcBef>
                <a:spcPct val="50000"/>
              </a:spcBef>
            </a:pPr>
            <a:r>
              <a:rPr lang="en-US" b="1">
                <a:solidFill>
                  <a:srgbClr val="990033"/>
                </a:solidFill>
                <a:latin typeface="Arial" charset="0"/>
              </a:rPr>
              <a:t> </a:t>
            </a:r>
            <a:r>
              <a:rPr lang="en-US" b="1" u="sng">
                <a:solidFill>
                  <a:srgbClr val="FFFF00"/>
                </a:solidFill>
                <a:latin typeface="Arial" charset="0"/>
              </a:rPr>
              <a:t>LUYỆN TỪ VÀ CÂU</a:t>
            </a:r>
          </a:p>
        </p:txBody>
      </p:sp>
      <p:sp>
        <p:nvSpPr>
          <p:cNvPr id="14343" name="Text Box 11"/>
          <p:cNvSpPr txBox="1">
            <a:spLocks noChangeArrowheads="1"/>
          </p:cNvSpPr>
          <p:nvPr/>
        </p:nvSpPr>
        <p:spPr bwMode="auto">
          <a:xfrm>
            <a:off x="2057400" y="838200"/>
            <a:ext cx="5486400" cy="366713"/>
          </a:xfrm>
          <a:prstGeom prst="rect">
            <a:avLst/>
          </a:prstGeom>
          <a:noFill/>
          <a:ln w="9525">
            <a:noFill/>
            <a:miter lim="800000"/>
            <a:headEnd/>
            <a:tailEnd/>
          </a:ln>
        </p:spPr>
        <p:txBody>
          <a:bodyPr>
            <a:spAutoFit/>
          </a:bodyPr>
          <a:lstStyle/>
          <a:p>
            <a:pPr algn="ctr">
              <a:spcBef>
                <a:spcPct val="50000"/>
              </a:spcBef>
            </a:pPr>
            <a:r>
              <a:rPr lang="en-US">
                <a:latin typeface="Arial" charset="0"/>
              </a:rPr>
              <a:t> </a:t>
            </a:r>
            <a:r>
              <a:rPr lang="en-US" b="1">
                <a:latin typeface="Arial" charset="0"/>
              </a:rPr>
              <a:t> </a:t>
            </a:r>
            <a:r>
              <a:rPr lang="en-US" b="1">
                <a:solidFill>
                  <a:srgbClr val="FFFF00"/>
                </a:solidFill>
                <a:latin typeface="Arial" charset="0"/>
              </a:rPr>
              <a:t>MỞ RỘNG VỐN TỪ: TRẬT TỰ- AN NINH</a:t>
            </a:r>
          </a:p>
        </p:txBody>
      </p:sp>
      <p:pic>
        <p:nvPicPr>
          <p:cNvPr id="14344" name="imgb" descr="1291691865_144549934_5-Ban-dat-nen-Cotec-Phu-Xuan-toa-lac-trong-Trung-tam-hanh-chanh-Huyen-Nha-Be-Bat-dong-san-1291691865"/>
          <p:cNvPicPr>
            <a:picLocks noChangeAspect="1" noChangeArrowheads="1"/>
          </p:cNvPicPr>
          <p:nvPr/>
        </p:nvPicPr>
        <p:blipFill>
          <a:blip r:embed="rId6"/>
          <a:srcRect/>
          <a:stretch>
            <a:fillRect/>
          </a:stretch>
        </p:blipFill>
        <p:spPr bwMode="auto">
          <a:xfrm>
            <a:off x="1295400" y="1524000"/>
            <a:ext cx="6705600" cy="45339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4" descr="nen 2"/>
          <p:cNvPicPr>
            <a:picLocks noChangeAspect="1" noChangeArrowheads="1"/>
          </p:cNvPicPr>
          <p:nvPr/>
        </p:nvPicPr>
        <p:blipFill>
          <a:blip r:embed="rId2"/>
          <a:srcRect/>
          <a:stretch>
            <a:fillRect/>
          </a:stretch>
        </p:blipFill>
        <p:spPr bwMode="auto">
          <a:xfrm>
            <a:off x="6934200" y="-22225"/>
            <a:ext cx="2209800" cy="1851025"/>
          </a:xfrm>
          <a:prstGeom prst="rect">
            <a:avLst/>
          </a:prstGeom>
          <a:noFill/>
          <a:ln w="9525">
            <a:noFill/>
            <a:miter lim="800000"/>
            <a:headEnd/>
            <a:tailEnd/>
          </a:ln>
        </p:spPr>
      </p:pic>
      <p:pic>
        <p:nvPicPr>
          <p:cNvPr id="15363" name="Picture 5" descr="nen 2"/>
          <p:cNvPicPr>
            <a:picLocks noChangeAspect="1" noChangeArrowheads="1"/>
          </p:cNvPicPr>
          <p:nvPr/>
        </p:nvPicPr>
        <p:blipFill>
          <a:blip r:embed="rId3"/>
          <a:srcRect/>
          <a:stretch>
            <a:fillRect/>
          </a:stretch>
        </p:blipFill>
        <p:spPr bwMode="auto">
          <a:xfrm>
            <a:off x="0" y="4648200"/>
            <a:ext cx="1676400" cy="2209800"/>
          </a:xfrm>
          <a:prstGeom prst="rect">
            <a:avLst/>
          </a:prstGeom>
          <a:noFill/>
          <a:ln w="9525">
            <a:noFill/>
            <a:miter lim="800000"/>
            <a:headEnd/>
            <a:tailEnd/>
          </a:ln>
        </p:spPr>
      </p:pic>
      <p:pic>
        <p:nvPicPr>
          <p:cNvPr id="15364" name="Picture 6" descr="nen 2"/>
          <p:cNvPicPr>
            <a:picLocks noChangeAspect="1" noChangeArrowheads="1"/>
          </p:cNvPicPr>
          <p:nvPr/>
        </p:nvPicPr>
        <p:blipFill>
          <a:blip r:embed="rId4"/>
          <a:srcRect/>
          <a:stretch>
            <a:fillRect/>
          </a:stretch>
        </p:blipFill>
        <p:spPr bwMode="auto">
          <a:xfrm>
            <a:off x="7292975" y="4648200"/>
            <a:ext cx="1851025" cy="2209800"/>
          </a:xfrm>
          <a:prstGeom prst="rect">
            <a:avLst/>
          </a:prstGeom>
          <a:noFill/>
          <a:ln w="9525">
            <a:noFill/>
            <a:miter lim="800000"/>
            <a:headEnd/>
            <a:tailEnd/>
          </a:ln>
        </p:spPr>
      </p:pic>
      <p:pic>
        <p:nvPicPr>
          <p:cNvPr id="15365" name="Picture 7" descr="nen 2"/>
          <p:cNvPicPr>
            <a:picLocks noChangeAspect="1" noChangeArrowheads="1"/>
          </p:cNvPicPr>
          <p:nvPr/>
        </p:nvPicPr>
        <p:blipFill>
          <a:blip r:embed="rId5"/>
          <a:srcRect/>
          <a:stretch>
            <a:fillRect/>
          </a:stretch>
        </p:blipFill>
        <p:spPr bwMode="auto">
          <a:xfrm>
            <a:off x="0" y="0"/>
            <a:ext cx="1404938" cy="1676400"/>
          </a:xfrm>
          <a:prstGeom prst="rect">
            <a:avLst/>
          </a:prstGeom>
          <a:noFill/>
          <a:ln w="9525">
            <a:noFill/>
            <a:miter lim="800000"/>
            <a:headEnd/>
            <a:tailEnd/>
          </a:ln>
        </p:spPr>
      </p:pic>
      <p:sp>
        <p:nvSpPr>
          <p:cNvPr id="15366" name="Text Box 9"/>
          <p:cNvSpPr txBox="1">
            <a:spLocks noChangeArrowheads="1"/>
          </p:cNvSpPr>
          <p:nvPr/>
        </p:nvSpPr>
        <p:spPr bwMode="auto">
          <a:xfrm>
            <a:off x="2057400" y="381000"/>
            <a:ext cx="4876800" cy="366713"/>
          </a:xfrm>
          <a:prstGeom prst="rect">
            <a:avLst/>
          </a:prstGeom>
          <a:noFill/>
          <a:ln w="9525">
            <a:noFill/>
            <a:miter lim="800000"/>
            <a:headEnd/>
            <a:tailEnd/>
          </a:ln>
        </p:spPr>
        <p:txBody>
          <a:bodyPr>
            <a:spAutoFit/>
          </a:bodyPr>
          <a:lstStyle/>
          <a:p>
            <a:pPr algn="ctr">
              <a:spcBef>
                <a:spcPct val="50000"/>
              </a:spcBef>
            </a:pPr>
            <a:r>
              <a:rPr lang="en-US" b="1">
                <a:solidFill>
                  <a:srgbClr val="990033"/>
                </a:solidFill>
                <a:latin typeface="Arial" charset="0"/>
              </a:rPr>
              <a:t> </a:t>
            </a:r>
            <a:r>
              <a:rPr lang="en-US" b="1" u="sng">
                <a:solidFill>
                  <a:srgbClr val="FFFF00"/>
                </a:solidFill>
                <a:latin typeface="Arial" charset="0"/>
              </a:rPr>
              <a:t>LUYỆN TỪ VÀ CÂU</a:t>
            </a:r>
          </a:p>
        </p:txBody>
      </p:sp>
      <p:sp>
        <p:nvSpPr>
          <p:cNvPr id="15367" name="Text Box 10"/>
          <p:cNvSpPr txBox="1">
            <a:spLocks noChangeArrowheads="1"/>
          </p:cNvSpPr>
          <p:nvPr/>
        </p:nvSpPr>
        <p:spPr bwMode="auto">
          <a:xfrm>
            <a:off x="2057400" y="838200"/>
            <a:ext cx="5486400" cy="366713"/>
          </a:xfrm>
          <a:prstGeom prst="rect">
            <a:avLst/>
          </a:prstGeom>
          <a:noFill/>
          <a:ln w="9525">
            <a:noFill/>
            <a:miter lim="800000"/>
            <a:headEnd/>
            <a:tailEnd/>
          </a:ln>
        </p:spPr>
        <p:txBody>
          <a:bodyPr>
            <a:spAutoFit/>
          </a:bodyPr>
          <a:lstStyle/>
          <a:p>
            <a:pPr algn="ctr">
              <a:spcBef>
                <a:spcPct val="50000"/>
              </a:spcBef>
            </a:pPr>
            <a:r>
              <a:rPr lang="en-US">
                <a:latin typeface="Arial" charset="0"/>
              </a:rPr>
              <a:t> </a:t>
            </a:r>
            <a:r>
              <a:rPr lang="en-US" b="1">
                <a:latin typeface="Arial" charset="0"/>
              </a:rPr>
              <a:t> </a:t>
            </a:r>
            <a:r>
              <a:rPr lang="en-US" b="1">
                <a:solidFill>
                  <a:srgbClr val="FFFF00"/>
                </a:solidFill>
                <a:latin typeface="Arial" charset="0"/>
              </a:rPr>
              <a:t>MỞ RỘNG VỐN TỪ: TRẬT TỰ- AN NINH</a:t>
            </a:r>
          </a:p>
        </p:txBody>
      </p:sp>
      <p:pic>
        <p:nvPicPr>
          <p:cNvPr id="15368" name="Picture 12" descr="bodoi_bp"/>
          <p:cNvPicPr>
            <a:picLocks noChangeAspect="1" noChangeArrowheads="1"/>
          </p:cNvPicPr>
          <p:nvPr/>
        </p:nvPicPr>
        <p:blipFill>
          <a:blip r:embed="rId6"/>
          <a:srcRect/>
          <a:stretch>
            <a:fillRect/>
          </a:stretch>
        </p:blipFill>
        <p:spPr bwMode="auto">
          <a:xfrm>
            <a:off x="1447800" y="1371600"/>
            <a:ext cx="6629400" cy="4267200"/>
          </a:xfrm>
          <a:prstGeom prst="rect">
            <a:avLst/>
          </a:prstGeom>
          <a:noFill/>
          <a:ln w="9525">
            <a:noFill/>
            <a:miter lim="800000"/>
            <a:headEnd/>
            <a:tailEnd/>
          </a:ln>
        </p:spPr>
      </p:pic>
      <p:sp>
        <p:nvSpPr>
          <p:cNvPr id="15369" name="Text Box 13"/>
          <p:cNvSpPr txBox="1">
            <a:spLocks noChangeArrowheads="1"/>
          </p:cNvSpPr>
          <p:nvPr/>
        </p:nvSpPr>
        <p:spPr bwMode="auto">
          <a:xfrm>
            <a:off x="1524000" y="5715000"/>
            <a:ext cx="6324600" cy="369888"/>
          </a:xfrm>
          <a:prstGeom prst="rect">
            <a:avLst/>
          </a:prstGeom>
          <a:noFill/>
          <a:ln w="9525">
            <a:noFill/>
            <a:miter lim="800000"/>
            <a:headEnd/>
            <a:tailEnd/>
          </a:ln>
        </p:spPr>
        <p:txBody>
          <a:bodyPr>
            <a:spAutoFit/>
          </a:bodyPr>
          <a:lstStyle/>
          <a:p>
            <a:pPr>
              <a:spcBef>
                <a:spcPct val="50000"/>
              </a:spcBef>
            </a:pPr>
            <a:r>
              <a:rPr lang="en-US">
                <a:latin typeface="Arial" charset="0"/>
              </a:rPr>
              <a:t>Bộ đội Biên phòng  Lũng Cú- Hà Giang  đang đi tuần tra</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descr="nen 2"/>
          <p:cNvPicPr>
            <a:picLocks noChangeAspect="1" noChangeArrowheads="1"/>
          </p:cNvPicPr>
          <p:nvPr/>
        </p:nvPicPr>
        <p:blipFill>
          <a:blip r:embed="rId2"/>
          <a:srcRect/>
          <a:stretch>
            <a:fillRect/>
          </a:stretch>
        </p:blipFill>
        <p:spPr bwMode="auto">
          <a:xfrm>
            <a:off x="6934200" y="-22225"/>
            <a:ext cx="2209800" cy="1851025"/>
          </a:xfrm>
          <a:prstGeom prst="rect">
            <a:avLst/>
          </a:prstGeom>
          <a:noFill/>
          <a:ln w="9525">
            <a:noFill/>
            <a:miter lim="800000"/>
            <a:headEnd/>
            <a:tailEnd/>
          </a:ln>
        </p:spPr>
      </p:pic>
      <p:pic>
        <p:nvPicPr>
          <p:cNvPr id="16387" name="Picture 3" descr="nen 2"/>
          <p:cNvPicPr>
            <a:picLocks noChangeAspect="1" noChangeArrowheads="1"/>
          </p:cNvPicPr>
          <p:nvPr/>
        </p:nvPicPr>
        <p:blipFill>
          <a:blip r:embed="rId3"/>
          <a:srcRect/>
          <a:stretch>
            <a:fillRect/>
          </a:stretch>
        </p:blipFill>
        <p:spPr bwMode="auto">
          <a:xfrm>
            <a:off x="0" y="4648200"/>
            <a:ext cx="1676400" cy="2209800"/>
          </a:xfrm>
          <a:prstGeom prst="rect">
            <a:avLst/>
          </a:prstGeom>
          <a:noFill/>
          <a:ln w="9525">
            <a:noFill/>
            <a:miter lim="800000"/>
            <a:headEnd/>
            <a:tailEnd/>
          </a:ln>
        </p:spPr>
      </p:pic>
      <p:pic>
        <p:nvPicPr>
          <p:cNvPr id="16388" name="Picture 4" descr="nen 2"/>
          <p:cNvPicPr>
            <a:picLocks noChangeAspect="1" noChangeArrowheads="1"/>
          </p:cNvPicPr>
          <p:nvPr/>
        </p:nvPicPr>
        <p:blipFill>
          <a:blip r:embed="rId4"/>
          <a:srcRect/>
          <a:stretch>
            <a:fillRect/>
          </a:stretch>
        </p:blipFill>
        <p:spPr bwMode="auto">
          <a:xfrm>
            <a:off x="7292975" y="4648200"/>
            <a:ext cx="1851025" cy="2209800"/>
          </a:xfrm>
          <a:prstGeom prst="rect">
            <a:avLst/>
          </a:prstGeom>
          <a:noFill/>
          <a:ln w="9525">
            <a:noFill/>
            <a:miter lim="800000"/>
            <a:headEnd/>
            <a:tailEnd/>
          </a:ln>
        </p:spPr>
      </p:pic>
      <p:pic>
        <p:nvPicPr>
          <p:cNvPr id="16389" name="Picture 5" descr="nen 2"/>
          <p:cNvPicPr>
            <a:picLocks noChangeAspect="1" noChangeArrowheads="1"/>
          </p:cNvPicPr>
          <p:nvPr/>
        </p:nvPicPr>
        <p:blipFill>
          <a:blip r:embed="rId5"/>
          <a:srcRect/>
          <a:stretch>
            <a:fillRect/>
          </a:stretch>
        </p:blipFill>
        <p:spPr bwMode="auto">
          <a:xfrm>
            <a:off x="0" y="0"/>
            <a:ext cx="1404938" cy="1676400"/>
          </a:xfrm>
          <a:prstGeom prst="rect">
            <a:avLst/>
          </a:prstGeom>
          <a:noFill/>
          <a:ln w="9525">
            <a:noFill/>
            <a:miter lim="800000"/>
            <a:headEnd/>
            <a:tailEnd/>
          </a:ln>
        </p:spPr>
      </p:pic>
      <p:sp>
        <p:nvSpPr>
          <p:cNvPr id="16390" name="Text Box 7"/>
          <p:cNvSpPr txBox="1">
            <a:spLocks noChangeArrowheads="1"/>
          </p:cNvSpPr>
          <p:nvPr/>
        </p:nvSpPr>
        <p:spPr bwMode="auto">
          <a:xfrm>
            <a:off x="2057400" y="381000"/>
            <a:ext cx="4876800" cy="366713"/>
          </a:xfrm>
          <a:prstGeom prst="rect">
            <a:avLst/>
          </a:prstGeom>
          <a:noFill/>
          <a:ln w="9525">
            <a:noFill/>
            <a:miter lim="800000"/>
            <a:headEnd/>
            <a:tailEnd/>
          </a:ln>
        </p:spPr>
        <p:txBody>
          <a:bodyPr>
            <a:spAutoFit/>
          </a:bodyPr>
          <a:lstStyle/>
          <a:p>
            <a:pPr algn="ctr">
              <a:spcBef>
                <a:spcPct val="50000"/>
              </a:spcBef>
            </a:pPr>
            <a:r>
              <a:rPr lang="en-US" b="1">
                <a:solidFill>
                  <a:srgbClr val="990033"/>
                </a:solidFill>
                <a:latin typeface="Arial" charset="0"/>
              </a:rPr>
              <a:t> </a:t>
            </a:r>
            <a:r>
              <a:rPr lang="en-US" b="1" u="sng">
                <a:solidFill>
                  <a:srgbClr val="FFFF00"/>
                </a:solidFill>
                <a:latin typeface="Arial" charset="0"/>
              </a:rPr>
              <a:t>LUYỆN TỪ VÀ CÂU</a:t>
            </a:r>
          </a:p>
        </p:txBody>
      </p:sp>
      <p:sp>
        <p:nvSpPr>
          <p:cNvPr id="16391" name="Text Box 8"/>
          <p:cNvSpPr txBox="1">
            <a:spLocks noChangeArrowheads="1"/>
          </p:cNvSpPr>
          <p:nvPr/>
        </p:nvSpPr>
        <p:spPr bwMode="auto">
          <a:xfrm>
            <a:off x="2057400" y="838200"/>
            <a:ext cx="5486400" cy="366713"/>
          </a:xfrm>
          <a:prstGeom prst="rect">
            <a:avLst/>
          </a:prstGeom>
          <a:noFill/>
          <a:ln w="9525">
            <a:noFill/>
            <a:miter lim="800000"/>
            <a:headEnd/>
            <a:tailEnd/>
          </a:ln>
        </p:spPr>
        <p:txBody>
          <a:bodyPr>
            <a:spAutoFit/>
          </a:bodyPr>
          <a:lstStyle/>
          <a:p>
            <a:pPr algn="ctr">
              <a:spcBef>
                <a:spcPct val="50000"/>
              </a:spcBef>
            </a:pPr>
            <a:r>
              <a:rPr lang="en-US">
                <a:latin typeface="Arial" charset="0"/>
              </a:rPr>
              <a:t> </a:t>
            </a:r>
            <a:r>
              <a:rPr lang="en-US" b="1">
                <a:latin typeface="Arial" charset="0"/>
              </a:rPr>
              <a:t> </a:t>
            </a:r>
            <a:r>
              <a:rPr lang="en-US" b="1">
                <a:solidFill>
                  <a:srgbClr val="FFFF00"/>
                </a:solidFill>
                <a:latin typeface="Arial" charset="0"/>
              </a:rPr>
              <a:t>MỞ RỘNG VỐN TỪ: TRẬT TỰ- AN NINH</a:t>
            </a:r>
          </a:p>
        </p:txBody>
      </p:sp>
      <p:pic>
        <p:nvPicPr>
          <p:cNvPr id="16392" name="imgb" descr="anhchuhaucto3"/>
          <p:cNvPicPr>
            <a:picLocks noChangeAspect="1" noChangeArrowheads="1"/>
          </p:cNvPicPr>
          <p:nvPr/>
        </p:nvPicPr>
        <p:blipFill>
          <a:blip r:embed="rId6"/>
          <a:srcRect/>
          <a:stretch>
            <a:fillRect/>
          </a:stretch>
        </p:blipFill>
        <p:spPr bwMode="auto">
          <a:xfrm>
            <a:off x="1219200" y="1447800"/>
            <a:ext cx="6477000" cy="4572000"/>
          </a:xfrm>
          <a:prstGeom prst="rect">
            <a:avLst/>
          </a:prstGeom>
          <a:noFill/>
          <a:ln w="9525">
            <a:noFill/>
            <a:miter lim="800000"/>
            <a:headEnd/>
            <a:tailEnd/>
          </a:ln>
        </p:spPr>
      </p:pic>
      <p:sp>
        <p:nvSpPr>
          <p:cNvPr id="16393" name="Text Box 10"/>
          <p:cNvSpPr txBox="1">
            <a:spLocks noChangeArrowheads="1"/>
          </p:cNvSpPr>
          <p:nvPr/>
        </p:nvSpPr>
        <p:spPr bwMode="auto">
          <a:xfrm>
            <a:off x="1905000" y="6096000"/>
            <a:ext cx="5715000" cy="366713"/>
          </a:xfrm>
          <a:prstGeom prst="rect">
            <a:avLst/>
          </a:prstGeom>
          <a:noFill/>
          <a:ln w="9525">
            <a:noFill/>
            <a:miter lim="800000"/>
            <a:headEnd/>
            <a:tailEnd/>
          </a:ln>
        </p:spPr>
        <p:txBody>
          <a:bodyPr>
            <a:spAutoFit/>
          </a:bodyPr>
          <a:lstStyle/>
          <a:p>
            <a:pPr>
              <a:spcBef>
                <a:spcPct val="50000"/>
              </a:spcBef>
            </a:pPr>
            <a:r>
              <a:rPr lang="en-US">
                <a:latin typeface="Arial" charset="0"/>
              </a:rPr>
              <a:t> Đồn Biên phòng số 16 đảo Cô Tô- Khánh Hoà</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4" descr="nen 2"/>
          <p:cNvPicPr>
            <a:picLocks noChangeAspect="1" noChangeArrowheads="1"/>
          </p:cNvPicPr>
          <p:nvPr/>
        </p:nvPicPr>
        <p:blipFill>
          <a:blip r:embed="rId2"/>
          <a:srcRect/>
          <a:stretch>
            <a:fillRect/>
          </a:stretch>
        </p:blipFill>
        <p:spPr bwMode="auto">
          <a:xfrm>
            <a:off x="7292975" y="4648200"/>
            <a:ext cx="1851025" cy="2209800"/>
          </a:xfrm>
          <a:prstGeom prst="rect">
            <a:avLst/>
          </a:prstGeom>
          <a:noFill/>
          <a:ln w="9525">
            <a:noFill/>
            <a:miter lim="800000"/>
            <a:headEnd/>
            <a:tailEnd/>
          </a:ln>
        </p:spPr>
      </p:pic>
      <p:pic>
        <p:nvPicPr>
          <p:cNvPr id="17411" name="Picture 5" descr="nen 2"/>
          <p:cNvPicPr>
            <a:picLocks noChangeAspect="1" noChangeArrowheads="1"/>
          </p:cNvPicPr>
          <p:nvPr/>
        </p:nvPicPr>
        <p:blipFill>
          <a:blip r:embed="rId3"/>
          <a:srcRect/>
          <a:stretch>
            <a:fillRect/>
          </a:stretch>
        </p:blipFill>
        <p:spPr bwMode="auto">
          <a:xfrm>
            <a:off x="0" y="0"/>
            <a:ext cx="1404938" cy="1676400"/>
          </a:xfrm>
          <a:prstGeom prst="rect">
            <a:avLst/>
          </a:prstGeom>
          <a:noFill/>
          <a:ln w="9525">
            <a:noFill/>
            <a:miter lim="800000"/>
            <a:headEnd/>
            <a:tailEnd/>
          </a:ln>
        </p:spPr>
      </p:pic>
      <p:pic>
        <p:nvPicPr>
          <p:cNvPr id="17412" name="Picture 6" descr="nen 2"/>
          <p:cNvPicPr>
            <a:picLocks noChangeAspect="1" noChangeArrowheads="1"/>
          </p:cNvPicPr>
          <p:nvPr/>
        </p:nvPicPr>
        <p:blipFill>
          <a:blip r:embed="rId4"/>
          <a:srcRect/>
          <a:stretch>
            <a:fillRect/>
          </a:stretch>
        </p:blipFill>
        <p:spPr bwMode="auto">
          <a:xfrm>
            <a:off x="6934200" y="-22225"/>
            <a:ext cx="2209800" cy="1851025"/>
          </a:xfrm>
          <a:prstGeom prst="rect">
            <a:avLst/>
          </a:prstGeom>
          <a:noFill/>
          <a:ln w="9525">
            <a:noFill/>
            <a:miter lim="800000"/>
            <a:headEnd/>
            <a:tailEnd/>
          </a:ln>
        </p:spPr>
      </p:pic>
      <p:pic>
        <p:nvPicPr>
          <p:cNvPr id="17413" name="Picture 7" descr="nen 2"/>
          <p:cNvPicPr>
            <a:picLocks noChangeAspect="1" noChangeArrowheads="1"/>
          </p:cNvPicPr>
          <p:nvPr/>
        </p:nvPicPr>
        <p:blipFill>
          <a:blip r:embed="rId5"/>
          <a:srcRect/>
          <a:stretch>
            <a:fillRect/>
          </a:stretch>
        </p:blipFill>
        <p:spPr bwMode="auto">
          <a:xfrm>
            <a:off x="0" y="4648200"/>
            <a:ext cx="1676400" cy="2209800"/>
          </a:xfrm>
          <a:prstGeom prst="rect">
            <a:avLst/>
          </a:prstGeom>
          <a:noFill/>
          <a:ln w="9525">
            <a:noFill/>
            <a:miter lim="800000"/>
            <a:headEnd/>
            <a:tailEnd/>
          </a:ln>
        </p:spPr>
      </p:pic>
      <p:sp>
        <p:nvSpPr>
          <p:cNvPr id="17414" name="Text Box 9"/>
          <p:cNvSpPr txBox="1">
            <a:spLocks noChangeArrowheads="1"/>
          </p:cNvSpPr>
          <p:nvPr/>
        </p:nvSpPr>
        <p:spPr bwMode="auto">
          <a:xfrm>
            <a:off x="2057400" y="381000"/>
            <a:ext cx="4876800" cy="366713"/>
          </a:xfrm>
          <a:prstGeom prst="rect">
            <a:avLst/>
          </a:prstGeom>
          <a:noFill/>
          <a:ln w="9525">
            <a:noFill/>
            <a:miter lim="800000"/>
            <a:headEnd/>
            <a:tailEnd/>
          </a:ln>
        </p:spPr>
        <p:txBody>
          <a:bodyPr>
            <a:spAutoFit/>
          </a:bodyPr>
          <a:lstStyle/>
          <a:p>
            <a:pPr algn="ctr">
              <a:spcBef>
                <a:spcPct val="50000"/>
              </a:spcBef>
            </a:pPr>
            <a:r>
              <a:rPr lang="en-US" b="1">
                <a:solidFill>
                  <a:srgbClr val="990033"/>
                </a:solidFill>
                <a:latin typeface="Arial" charset="0"/>
              </a:rPr>
              <a:t> </a:t>
            </a:r>
            <a:r>
              <a:rPr lang="en-US" b="1" u="sng">
                <a:solidFill>
                  <a:srgbClr val="FFFF00"/>
                </a:solidFill>
                <a:latin typeface="Arial" charset="0"/>
              </a:rPr>
              <a:t>LUYỆN TỪ VÀ CÂU</a:t>
            </a:r>
          </a:p>
        </p:txBody>
      </p:sp>
      <p:sp>
        <p:nvSpPr>
          <p:cNvPr id="17415" name="Text Box 10"/>
          <p:cNvSpPr txBox="1">
            <a:spLocks noChangeArrowheads="1"/>
          </p:cNvSpPr>
          <p:nvPr/>
        </p:nvSpPr>
        <p:spPr bwMode="auto">
          <a:xfrm>
            <a:off x="2057400" y="838200"/>
            <a:ext cx="5486400" cy="366713"/>
          </a:xfrm>
          <a:prstGeom prst="rect">
            <a:avLst/>
          </a:prstGeom>
          <a:noFill/>
          <a:ln w="9525">
            <a:noFill/>
            <a:miter lim="800000"/>
            <a:headEnd/>
            <a:tailEnd/>
          </a:ln>
        </p:spPr>
        <p:txBody>
          <a:bodyPr>
            <a:spAutoFit/>
          </a:bodyPr>
          <a:lstStyle/>
          <a:p>
            <a:pPr algn="ctr">
              <a:spcBef>
                <a:spcPct val="50000"/>
              </a:spcBef>
            </a:pPr>
            <a:r>
              <a:rPr lang="en-US">
                <a:latin typeface="Arial" charset="0"/>
              </a:rPr>
              <a:t> </a:t>
            </a:r>
            <a:r>
              <a:rPr lang="en-US" b="1">
                <a:latin typeface="Arial" charset="0"/>
              </a:rPr>
              <a:t> </a:t>
            </a:r>
            <a:r>
              <a:rPr lang="en-US" b="1">
                <a:solidFill>
                  <a:srgbClr val="FFFF00"/>
                </a:solidFill>
                <a:latin typeface="Arial" charset="0"/>
              </a:rPr>
              <a:t>MỞ RỘNG VỐN TỪ: TRẬT TỰ- AN NINH</a:t>
            </a:r>
          </a:p>
        </p:txBody>
      </p:sp>
      <p:sp>
        <p:nvSpPr>
          <p:cNvPr id="13326" name="Text Box 14"/>
          <p:cNvSpPr txBox="1">
            <a:spLocks noChangeArrowheads="1"/>
          </p:cNvSpPr>
          <p:nvPr/>
        </p:nvSpPr>
        <p:spPr bwMode="auto">
          <a:xfrm>
            <a:off x="304800" y="1219200"/>
            <a:ext cx="8610600" cy="5303838"/>
          </a:xfrm>
          <a:prstGeom prst="rect">
            <a:avLst/>
          </a:prstGeom>
          <a:noFill/>
          <a:ln w="9525">
            <a:noFill/>
            <a:miter lim="800000"/>
            <a:headEnd/>
            <a:tailEnd/>
          </a:ln>
        </p:spPr>
        <p:txBody>
          <a:bodyPr>
            <a:spAutoFit/>
          </a:bodyPr>
          <a:lstStyle/>
          <a:p>
            <a:pPr marL="342900" indent="-342900">
              <a:spcBef>
                <a:spcPct val="50000"/>
              </a:spcBef>
            </a:pPr>
            <a:r>
              <a:rPr lang="en-US" sz="1400" b="1" u="sng">
                <a:solidFill>
                  <a:srgbClr val="FF3300"/>
                </a:solidFill>
                <a:latin typeface="Arial" charset="0"/>
              </a:rPr>
              <a:t>Bài 4</a:t>
            </a:r>
            <a:r>
              <a:rPr lang="en-US" sz="1400">
                <a:latin typeface="Arial" charset="0"/>
              </a:rPr>
              <a:t>: </a:t>
            </a:r>
            <a:r>
              <a:rPr lang="en-US" sz="1400">
                <a:solidFill>
                  <a:srgbClr val="FF3300"/>
                </a:solidFill>
                <a:latin typeface="Arial" charset="0"/>
              </a:rPr>
              <a:t>Đọc bản hướng dẫn sau và tìm các từ ngữ chỉ những việc làm, những cơ quan, tổ chức và những người có thể giúp em tự bảo vệ khi cha mẹ em không có ở bên</a:t>
            </a:r>
            <a:r>
              <a:rPr lang="en-US" sz="1400">
                <a:latin typeface="Arial" charset="0"/>
              </a:rPr>
              <a:t>.</a:t>
            </a:r>
          </a:p>
          <a:p>
            <a:pPr marL="342900" indent="-342900">
              <a:spcBef>
                <a:spcPct val="50000"/>
              </a:spcBef>
              <a:buFontTx/>
              <a:buAutoNum type="alphaLcPeriod"/>
            </a:pPr>
            <a:r>
              <a:rPr lang="en-US" sz="1400">
                <a:latin typeface="Arial" charset="0"/>
              </a:rPr>
              <a:t>Để bảo vệ an toàn cho mình, em cần nhớ số điện thoại của cha mẹ và địa chỉ, số điện thoạ của ông bà, chú bác, người thân để báo tin.</a:t>
            </a:r>
          </a:p>
          <a:p>
            <a:pPr marL="342900" indent="-342900">
              <a:spcBef>
                <a:spcPct val="50000"/>
              </a:spcBef>
              <a:buFontTx/>
              <a:buAutoNum type="alphaLcPeriod"/>
            </a:pPr>
            <a:r>
              <a:rPr lang="en-US" sz="1400">
                <a:latin typeface="Arial" charset="0"/>
              </a:rPr>
              <a:t>Nếu bị kẻ khác đe doạ , hành hung hoặc thấy cháy nhà hay bị tai nạn , em cần phải:</a:t>
            </a:r>
          </a:p>
          <a:p>
            <a:pPr marL="342900" indent="-342900">
              <a:spcBef>
                <a:spcPct val="50000"/>
              </a:spcBef>
              <a:buFontTx/>
              <a:buChar char="-"/>
            </a:pPr>
            <a:r>
              <a:rPr lang="en-US" sz="1400">
                <a:latin typeface="Arial" charset="0"/>
              </a:rPr>
              <a:t>Khẩn cấp gọi số điện thoại 113 hoặc 114; 115 để báo tin.</a:t>
            </a:r>
          </a:p>
          <a:p>
            <a:pPr marL="342900" indent="-342900">
              <a:spcBef>
                <a:spcPct val="50000"/>
              </a:spcBef>
              <a:buFontTx/>
              <a:buChar char="-"/>
            </a:pPr>
            <a:r>
              <a:rPr lang="en-US" sz="1400">
                <a:latin typeface="Arial" charset="0"/>
              </a:rPr>
              <a:t>Kêu lớn để những người xung quanh biết.</a:t>
            </a:r>
          </a:p>
          <a:p>
            <a:pPr marL="342900" indent="-342900">
              <a:spcBef>
                <a:spcPct val="50000"/>
              </a:spcBef>
              <a:buFontTx/>
              <a:buChar char="-"/>
            </a:pPr>
            <a:r>
              <a:rPr lang="en-US" sz="1400">
                <a:latin typeface="Arial" charset="0"/>
              </a:rPr>
              <a:t>Nhanh chóng chạy đến nhà hàng xóm, bạn bè, nhà hàng, cửa hiệu, trường học, đồn công an.</a:t>
            </a:r>
          </a:p>
          <a:p>
            <a:pPr marL="342900" indent="-342900">
              <a:spcBef>
                <a:spcPct val="50000"/>
              </a:spcBef>
            </a:pPr>
            <a:r>
              <a:rPr lang="en-US" sz="1400">
                <a:latin typeface="Arial" charset="0"/>
              </a:rPr>
              <a:t>c. Khi đi chơi , đi học, em cần:</a:t>
            </a:r>
          </a:p>
          <a:p>
            <a:pPr marL="342900" indent="-342900">
              <a:spcBef>
                <a:spcPct val="50000"/>
              </a:spcBef>
              <a:buFontTx/>
              <a:buChar char="-"/>
            </a:pPr>
            <a:r>
              <a:rPr lang="en-US" sz="1400">
                <a:latin typeface="Arial" charset="0"/>
              </a:rPr>
              <a:t>Đi theo nhóm, tránh chỗ tối, tránh nơi vắng vẻ, để ý nhìn xung quanh.</a:t>
            </a:r>
          </a:p>
          <a:p>
            <a:pPr marL="342900" indent="-342900">
              <a:spcBef>
                <a:spcPct val="50000"/>
              </a:spcBef>
              <a:buFontTx/>
              <a:buChar char="-"/>
            </a:pPr>
            <a:r>
              <a:rPr lang="en-US" sz="1400">
                <a:latin typeface="Arial" charset="0"/>
              </a:rPr>
              <a:t>Không mang đồ trang sức hoặc vật đắt tiền.</a:t>
            </a:r>
          </a:p>
          <a:p>
            <a:pPr marL="342900" indent="-342900">
              <a:spcBef>
                <a:spcPct val="50000"/>
              </a:spcBef>
            </a:pPr>
            <a:r>
              <a:rPr lang="en-US" sz="1400">
                <a:latin typeface="Arial" charset="0"/>
              </a:rPr>
              <a:t>d. Khi ở nhà một mình, em phải khoá cửa, không cho người lạ biết em chỉ có một mình và không để người lạ vào nhà.</a:t>
            </a:r>
          </a:p>
          <a:p>
            <a:pPr marL="342900" indent="-342900">
              <a:spcBef>
                <a:spcPct val="50000"/>
              </a:spcBef>
            </a:pPr>
            <a:r>
              <a:rPr lang="en-US" sz="1400">
                <a:latin typeface="Arial" charset="0"/>
              </a:rPr>
              <a:t>                                                                                      Theo Gia Kính</a:t>
            </a:r>
          </a:p>
          <a:p>
            <a:pPr marL="342900" indent="-342900">
              <a:spcBef>
                <a:spcPct val="50000"/>
              </a:spcBef>
            </a:pPr>
            <a:r>
              <a:rPr lang="en-US" sz="1400">
                <a:latin typeface="Arial" charset="0"/>
              </a:rPr>
              <a:t>            - 113: Số điện thoại của lực lượng công an thường trực chiến đấu.  </a:t>
            </a:r>
          </a:p>
          <a:p>
            <a:pPr marL="342900" indent="-342900">
              <a:spcBef>
                <a:spcPct val="50000"/>
              </a:spcBef>
            </a:pPr>
            <a:r>
              <a:rPr lang="en-US" sz="1400">
                <a:latin typeface="Arial" charset="0"/>
              </a:rPr>
              <a:t>           - 114: số điện thoại của lực lượng công an phòng cháy chữa cháy.</a:t>
            </a:r>
          </a:p>
          <a:p>
            <a:pPr marL="342900" indent="-342900">
              <a:spcBef>
                <a:spcPct val="50000"/>
              </a:spcBef>
            </a:pPr>
            <a:r>
              <a:rPr lang="en-US" sz="1400">
                <a:latin typeface="Arial" charset="0"/>
              </a:rPr>
              <a:t>           - 115: số điện thoại của đội thường trực cấp cứu y tế.</a:t>
            </a:r>
          </a:p>
        </p:txBody>
      </p:sp>
      <p:sp>
        <p:nvSpPr>
          <p:cNvPr id="13329" name="Oval 17"/>
          <p:cNvSpPr>
            <a:spLocks noChangeArrowheads="1"/>
          </p:cNvSpPr>
          <p:nvPr/>
        </p:nvSpPr>
        <p:spPr bwMode="auto">
          <a:xfrm>
            <a:off x="381000" y="5562600"/>
            <a:ext cx="457200" cy="381000"/>
          </a:xfrm>
          <a:prstGeom prst="ellipse">
            <a:avLst/>
          </a:prstGeom>
          <a:solidFill>
            <a:schemeClr val="accent1"/>
          </a:solidFill>
          <a:ln w="9525">
            <a:solidFill>
              <a:schemeClr val="tx1"/>
            </a:solidFill>
            <a:round/>
            <a:headEnd/>
            <a:tailEnd/>
          </a:ln>
        </p:spPr>
        <p:txBody>
          <a:bodyPr wrap="none" anchor="ctr"/>
          <a:lstStyle/>
          <a:p>
            <a:pPr algn="ctr"/>
            <a:r>
              <a:rPr lang="en-US">
                <a:latin typeface="Arial"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3329"/>
                                        </p:tgtEl>
                                        <p:attrNameLst>
                                          <p:attrName>style.visibility</p:attrName>
                                        </p:attrNameLst>
                                      </p:cBhvr>
                                      <p:to>
                                        <p:strVal val="visible"/>
                                      </p:to>
                                    </p:set>
                                    <p:animEffect transition="in" filter="wheel(4)">
                                      <p:cBhvr>
                                        <p:cTn id="7" dur="2000"/>
                                        <p:tgtEl>
                                          <p:spTgt spid="13329"/>
                                        </p:tgtEl>
                                      </p:cBhvr>
                                    </p:animEffect>
                                  </p:childTnLst>
                                </p:cTn>
                              </p:par>
                              <p:par>
                                <p:cTn id="8" presetID="21" presetClass="entr" presetSubtype="4" fill="hold" grpId="0" nodeType="withEffect">
                                  <p:stCondLst>
                                    <p:cond delay="0"/>
                                  </p:stCondLst>
                                  <p:childTnLst>
                                    <p:set>
                                      <p:cBhvr>
                                        <p:cTn id="9" dur="1" fill="hold">
                                          <p:stCondLst>
                                            <p:cond delay="0"/>
                                          </p:stCondLst>
                                        </p:cTn>
                                        <p:tgtEl>
                                          <p:spTgt spid="13326"/>
                                        </p:tgtEl>
                                        <p:attrNameLst>
                                          <p:attrName>style.visibility</p:attrName>
                                        </p:attrNameLst>
                                      </p:cBhvr>
                                      <p:to>
                                        <p:strVal val="visible"/>
                                      </p:to>
                                    </p:set>
                                    <p:animEffect transition="in" filter="wheel(4)">
                                      <p:cBhvr>
                                        <p:cTn id="10" dur="2000"/>
                                        <p:tgtEl>
                                          <p:spTgt spid="133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26" grpId="0"/>
      <p:bldP spid="1332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4" descr="nen 2"/>
          <p:cNvPicPr>
            <a:picLocks noChangeAspect="1" noChangeArrowheads="1"/>
          </p:cNvPicPr>
          <p:nvPr/>
        </p:nvPicPr>
        <p:blipFill>
          <a:blip r:embed="rId2"/>
          <a:srcRect/>
          <a:stretch>
            <a:fillRect/>
          </a:stretch>
        </p:blipFill>
        <p:spPr bwMode="auto">
          <a:xfrm>
            <a:off x="7292975" y="4648200"/>
            <a:ext cx="1851025" cy="2209800"/>
          </a:xfrm>
          <a:prstGeom prst="rect">
            <a:avLst/>
          </a:prstGeom>
          <a:noFill/>
          <a:ln w="9525">
            <a:noFill/>
            <a:miter lim="800000"/>
            <a:headEnd/>
            <a:tailEnd/>
          </a:ln>
        </p:spPr>
      </p:pic>
      <p:pic>
        <p:nvPicPr>
          <p:cNvPr id="18435" name="Picture 5" descr="nen 2"/>
          <p:cNvPicPr>
            <a:picLocks noChangeAspect="1" noChangeArrowheads="1"/>
          </p:cNvPicPr>
          <p:nvPr/>
        </p:nvPicPr>
        <p:blipFill>
          <a:blip r:embed="rId3"/>
          <a:srcRect/>
          <a:stretch>
            <a:fillRect/>
          </a:stretch>
        </p:blipFill>
        <p:spPr bwMode="auto">
          <a:xfrm>
            <a:off x="0" y="0"/>
            <a:ext cx="1404938" cy="1676400"/>
          </a:xfrm>
          <a:prstGeom prst="rect">
            <a:avLst/>
          </a:prstGeom>
          <a:noFill/>
          <a:ln w="9525">
            <a:noFill/>
            <a:miter lim="800000"/>
            <a:headEnd/>
            <a:tailEnd/>
          </a:ln>
        </p:spPr>
      </p:pic>
      <p:pic>
        <p:nvPicPr>
          <p:cNvPr id="18436" name="Picture 6" descr="nen 2"/>
          <p:cNvPicPr>
            <a:picLocks noChangeAspect="1" noChangeArrowheads="1"/>
          </p:cNvPicPr>
          <p:nvPr/>
        </p:nvPicPr>
        <p:blipFill>
          <a:blip r:embed="rId4"/>
          <a:srcRect/>
          <a:stretch>
            <a:fillRect/>
          </a:stretch>
        </p:blipFill>
        <p:spPr bwMode="auto">
          <a:xfrm>
            <a:off x="6934200" y="-22225"/>
            <a:ext cx="2209800" cy="1851025"/>
          </a:xfrm>
          <a:prstGeom prst="rect">
            <a:avLst/>
          </a:prstGeom>
          <a:noFill/>
          <a:ln w="9525">
            <a:noFill/>
            <a:miter lim="800000"/>
            <a:headEnd/>
            <a:tailEnd/>
          </a:ln>
        </p:spPr>
      </p:pic>
      <p:pic>
        <p:nvPicPr>
          <p:cNvPr id="18437" name="Picture 7" descr="nen 2"/>
          <p:cNvPicPr>
            <a:picLocks noChangeAspect="1" noChangeArrowheads="1"/>
          </p:cNvPicPr>
          <p:nvPr/>
        </p:nvPicPr>
        <p:blipFill>
          <a:blip r:embed="rId5"/>
          <a:srcRect/>
          <a:stretch>
            <a:fillRect/>
          </a:stretch>
        </p:blipFill>
        <p:spPr bwMode="auto">
          <a:xfrm>
            <a:off x="0" y="4648200"/>
            <a:ext cx="1676400" cy="2209800"/>
          </a:xfrm>
          <a:prstGeom prst="rect">
            <a:avLst/>
          </a:prstGeom>
          <a:noFill/>
          <a:ln w="9525">
            <a:noFill/>
            <a:miter lim="800000"/>
            <a:headEnd/>
            <a:tailEnd/>
          </a:ln>
        </p:spPr>
      </p:pic>
      <p:sp>
        <p:nvSpPr>
          <p:cNvPr id="18438" name="Text Box 9"/>
          <p:cNvSpPr txBox="1">
            <a:spLocks noChangeArrowheads="1"/>
          </p:cNvSpPr>
          <p:nvPr/>
        </p:nvSpPr>
        <p:spPr bwMode="auto">
          <a:xfrm>
            <a:off x="2057400" y="381000"/>
            <a:ext cx="4876800" cy="366713"/>
          </a:xfrm>
          <a:prstGeom prst="rect">
            <a:avLst/>
          </a:prstGeom>
          <a:noFill/>
          <a:ln w="9525">
            <a:noFill/>
            <a:miter lim="800000"/>
            <a:headEnd/>
            <a:tailEnd/>
          </a:ln>
        </p:spPr>
        <p:txBody>
          <a:bodyPr>
            <a:spAutoFit/>
          </a:bodyPr>
          <a:lstStyle/>
          <a:p>
            <a:pPr algn="ctr">
              <a:spcBef>
                <a:spcPct val="50000"/>
              </a:spcBef>
            </a:pPr>
            <a:r>
              <a:rPr lang="en-US" b="1">
                <a:solidFill>
                  <a:srgbClr val="990033"/>
                </a:solidFill>
                <a:latin typeface="Arial" charset="0"/>
              </a:rPr>
              <a:t> </a:t>
            </a:r>
            <a:r>
              <a:rPr lang="en-US" b="1" u="sng">
                <a:solidFill>
                  <a:srgbClr val="FFFF00"/>
                </a:solidFill>
                <a:latin typeface="Arial" charset="0"/>
              </a:rPr>
              <a:t>LUYỆN TỪ VÀ CÂU</a:t>
            </a:r>
          </a:p>
        </p:txBody>
      </p:sp>
      <p:sp>
        <p:nvSpPr>
          <p:cNvPr id="18439" name="Text Box 10"/>
          <p:cNvSpPr txBox="1">
            <a:spLocks noChangeArrowheads="1"/>
          </p:cNvSpPr>
          <p:nvPr/>
        </p:nvSpPr>
        <p:spPr bwMode="auto">
          <a:xfrm>
            <a:off x="2057400" y="838200"/>
            <a:ext cx="5486400" cy="366713"/>
          </a:xfrm>
          <a:prstGeom prst="rect">
            <a:avLst/>
          </a:prstGeom>
          <a:noFill/>
          <a:ln w="9525">
            <a:noFill/>
            <a:miter lim="800000"/>
            <a:headEnd/>
            <a:tailEnd/>
          </a:ln>
        </p:spPr>
        <p:txBody>
          <a:bodyPr>
            <a:spAutoFit/>
          </a:bodyPr>
          <a:lstStyle/>
          <a:p>
            <a:pPr algn="ctr">
              <a:spcBef>
                <a:spcPct val="50000"/>
              </a:spcBef>
            </a:pPr>
            <a:r>
              <a:rPr lang="en-US">
                <a:latin typeface="Arial" charset="0"/>
              </a:rPr>
              <a:t> </a:t>
            </a:r>
            <a:r>
              <a:rPr lang="en-US" b="1">
                <a:latin typeface="Arial" charset="0"/>
              </a:rPr>
              <a:t> </a:t>
            </a:r>
            <a:r>
              <a:rPr lang="en-US" b="1">
                <a:solidFill>
                  <a:srgbClr val="FFFF00"/>
                </a:solidFill>
                <a:latin typeface="Arial" charset="0"/>
              </a:rPr>
              <a:t>MỞ RỘNG VỐN TỪ: TRẬT TỰ- AN NINH</a:t>
            </a:r>
          </a:p>
        </p:txBody>
      </p:sp>
      <p:grpSp>
        <p:nvGrpSpPr>
          <p:cNvPr id="18440" name="Group 11"/>
          <p:cNvGrpSpPr>
            <a:grpSpLocks/>
          </p:cNvGrpSpPr>
          <p:nvPr/>
        </p:nvGrpSpPr>
        <p:grpSpPr bwMode="auto">
          <a:xfrm>
            <a:off x="457200" y="5105400"/>
            <a:ext cx="1371600" cy="1524000"/>
            <a:chOff x="2200" y="2796"/>
            <a:chExt cx="1451" cy="1360"/>
          </a:xfrm>
        </p:grpSpPr>
        <p:pic>
          <p:nvPicPr>
            <p:cNvPr id="18456" name="Picture 12" descr="j0356785[1]"/>
            <p:cNvPicPr>
              <a:picLocks noChangeAspect="1" noChangeArrowheads="1" noCrop="1"/>
            </p:cNvPicPr>
            <p:nvPr/>
          </p:nvPicPr>
          <p:blipFill>
            <a:blip r:embed="rId6"/>
            <a:srcRect/>
            <a:stretch>
              <a:fillRect/>
            </a:stretch>
          </p:blipFill>
          <p:spPr bwMode="auto">
            <a:xfrm>
              <a:off x="2200" y="2796"/>
              <a:ext cx="1360" cy="1360"/>
            </a:xfrm>
            <a:prstGeom prst="rect">
              <a:avLst/>
            </a:prstGeom>
            <a:noFill/>
            <a:ln w="9525">
              <a:noFill/>
              <a:miter lim="800000"/>
              <a:headEnd/>
              <a:tailEnd/>
            </a:ln>
          </p:spPr>
        </p:pic>
        <p:pic>
          <p:nvPicPr>
            <p:cNvPr id="18457" name="Picture 13" descr="j0411950[1]"/>
            <p:cNvPicPr>
              <a:picLocks noChangeAspect="1" noChangeArrowheads="1"/>
            </p:cNvPicPr>
            <p:nvPr/>
          </p:nvPicPr>
          <p:blipFill>
            <a:blip r:embed="rId7"/>
            <a:srcRect/>
            <a:stretch>
              <a:fillRect/>
            </a:stretch>
          </p:blipFill>
          <p:spPr bwMode="auto">
            <a:xfrm>
              <a:off x="2835" y="3158"/>
              <a:ext cx="816" cy="790"/>
            </a:xfrm>
            <a:prstGeom prst="rect">
              <a:avLst/>
            </a:prstGeom>
            <a:noFill/>
            <a:ln w="9525">
              <a:noFill/>
              <a:miter lim="800000"/>
              <a:headEnd/>
              <a:tailEnd/>
            </a:ln>
          </p:spPr>
        </p:pic>
      </p:grpSp>
      <p:sp>
        <p:nvSpPr>
          <p:cNvPr id="18441" name="Text Box 14"/>
          <p:cNvSpPr txBox="1">
            <a:spLocks noChangeArrowheads="1"/>
          </p:cNvSpPr>
          <p:nvPr/>
        </p:nvSpPr>
        <p:spPr bwMode="auto">
          <a:xfrm>
            <a:off x="1143000" y="1295400"/>
            <a:ext cx="7239000" cy="1192213"/>
          </a:xfrm>
          <a:prstGeom prst="rect">
            <a:avLst/>
          </a:prstGeom>
          <a:noFill/>
          <a:ln w="9525">
            <a:noFill/>
            <a:miter lim="800000"/>
            <a:headEnd/>
            <a:tailEnd/>
          </a:ln>
        </p:spPr>
        <p:txBody>
          <a:bodyPr>
            <a:spAutoFit/>
          </a:bodyPr>
          <a:lstStyle/>
          <a:p>
            <a:pPr>
              <a:spcBef>
                <a:spcPct val="50000"/>
              </a:spcBef>
            </a:pPr>
            <a:r>
              <a:rPr lang="en-US" b="1" u="sng">
                <a:solidFill>
                  <a:srgbClr val="FF3300"/>
                </a:solidFill>
                <a:latin typeface="Arial" charset="0"/>
              </a:rPr>
              <a:t>Bài 4</a:t>
            </a:r>
            <a:r>
              <a:rPr lang="en-US">
                <a:latin typeface="Arial" charset="0"/>
              </a:rPr>
              <a:t>: </a:t>
            </a:r>
            <a:r>
              <a:rPr lang="en-US">
                <a:solidFill>
                  <a:schemeClr val="hlink"/>
                </a:solidFill>
                <a:latin typeface="Arial" charset="0"/>
              </a:rPr>
              <a:t>Xếp  các từ ngữ vào từng nhóm thích hợp</a:t>
            </a:r>
          </a:p>
          <a:p>
            <a:pPr>
              <a:spcBef>
                <a:spcPct val="50000"/>
              </a:spcBef>
            </a:pPr>
            <a:endParaRPr lang="en-US">
              <a:latin typeface="Arial" charset="0"/>
            </a:endParaRPr>
          </a:p>
          <a:p>
            <a:pPr>
              <a:spcBef>
                <a:spcPct val="50000"/>
              </a:spcBef>
            </a:pPr>
            <a:endParaRPr lang="en-US">
              <a:latin typeface="Arial" charset="0"/>
            </a:endParaRPr>
          </a:p>
        </p:txBody>
      </p:sp>
      <p:graphicFrame>
        <p:nvGraphicFramePr>
          <p:cNvPr id="14397" name="Group 61"/>
          <p:cNvGraphicFramePr>
            <a:graphicFrameLocks noGrp="1"/>
          </p:cNvGraphicFramePr>
          <p:nvPr/>
        </p:nvGraphicFramePr>
        <p:xfrm>
          <a:off x="457200" y="2057400"/>
          <a:ext cx="8305800" cy="2763838"/>
        </p:xfrm>
        <a:graphic>
          <a:graphicData uri="http://schemas.openxmlformats.org/drawingml/2006/table">
            <a:tbl>
              <a:tblPr/>
              <a:tblGrid>
                <a:gridCol w="2768600"/>
                <a:gridCol w="2768600"/>
                <a:gridCol w="2768600"/>
              </a:tblGrid>
              <a:tr h="731604">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rgbClr val="FF9900"/>
                          </a:solidFill>
                          <a:effectLst>
                            <a:outerShdw blurRad="38100" dist="38100" dir="2700000" algn="tl">
                              <a:srgbClr val="000000"/>
                            </a:outerShdw>
                          </a:effectLst>
                          <a:latin typeface="Verdana" pitchFamily="34" charset="0"/>
                          <a:cs typeface="Arial" charset="0"/>
                        </a:rPr>
                        <a:t>Từ ngữ chỉ việc làm có thể giúp em tự bảo vệ khi cha mẹ không có ở bên</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rgbClr val="FF9900"/>
                          </a:solidFill>
                          <a:effectLst>
                            <a:outerShdw blurRad="38100" dist="38100" dir="2700000" algn="tl">
                              <a:srgbClr val="000000"/>
                            </a:outerShdw>
                          </a:effectLst>
                          <a:latin typeface="Verdana" pitchFamily="34" charset="0"/>
                          <a:cs typeface="Arial" charset="0"/>
                        </a:rPr>
                        <a:t>Từ ngữ chỉ cơ quan, tổ chức có thể giúp em tự bảo vệ khi cha mẹ không có ở bên</a:t>
                      </a: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400" b="0" i="0" u="none" strike="noStrike" cap="none" normalizeH="0" baseline="0" smtClean="0">
                          <a:ln>
                            <a:noFill/>
                          </a:ln>
                          <a:solidFill>
                            <a:srgbClr val="FF9900"/>
                          </a:solidFill>
                          <a:effectLst>
                            <a:outerShdw blurRad="38100" dist="38100" dir="2700000" algn="tl">
                              <a:srgbClr val="000000"/>
                            </a:outerShdw>
                          </a:effectLst>
                          <a:latin typeface="Verdana" pitchFamily="34" charset="0"/>
                          <a:cs typeface="Arial" charset="0"/>
                        </a:rPr>
                        <a:t>Từ ngữ chỉ  người có thể giúp em tự bảo vệ khi cha mẹ không có ở bên.</a:t>
                      </a: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32234">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Verdana" pitchFamily="34" charset="0"/>
                          <a:cs typeface="Arial" charset="0"/>
                        </a:rPr>
                        <a:t>…………………………………. …………………………………. …………………………………. …………………………………. …………………………………. …………………………………. ………………………………….</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Verdana" pitchFamily="34" charset="0"/>
                          <a:cs typeface="Arial" charset="0"/>
                        </a:rPr>
                        <a:t>…………………………………. …………………………………. …………………………………. …………………………………. …………………………………. …………………………………. ………………………………….</a:t>
                      </a: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tx1"/>
                          </a:solidFill>
                          <a:effectLst>
                            <a:outerShdw blurRad="38100" dist="38100" dir="2700000" algn="tl">
                              <a:srgbClr val="000000"/>
                            </a:outerShdw>
                          </a:effectLst>
                          <a:latin typeface="Verdana" pitchFamily="34" charset="0"/>
                          <a:cs typeface="Arial" charset="0"/>
                        </a:rPr>
                        <a:t>…………………………………. …………………………………. …………………………………. …………………………………. …………………………………. …………………………………. ………………………………….</a:t>
                      </a: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4" descr="nen 2"/>
          <p:cNvPicPr>
            <a:picLocks noChangeAspect="1" noChangeArrowheads="1"/>
          </p:cNvPicPr>
          <p:nvPr/>
        </p:nvPicPr>
        <p:blipFill>
          <a:blip r:embed="rId2"/>
          <a:srcRect/>
          <a:stretch>
            <a:fillRect/>
          </a:stretch>
        </p:blipFill>
        <p:spPr bwMode="auto">
          <a:xfrm>
            <a:off x="7292975" y="4648200"/>
            <a:ext cx="1851025" cy="2209800"/>
          </a:xfrm>
          <a:prstGeom prst="rect">
            <a:avLst/>
          </a:prstGeom>
          <a:noFill/>
          <a:ln w="9525">
            <a:noFill/>
            <a:miter lim="800000"/>
            <a:headEnd/>
            <a:tailEnd/>
          </a:ln>
        </p:spPr>
      </p:pic>
      <p:pic>
        <p:nvPicPr>
          <p:cNvPr id="19459" name="Picture 5" descr="nen 2"/>
          <p:cNvPicPr>
            <a:picLocks noChangeAspect="1" noChangeArrowheads="1"/>
          </p:cNvPicPr>
          <p:nvPr/>
        </p:nvPicPr>
        <p:blipFill>
          <a:blip r:embed="rId3"/>
          <a:srcRect/>
          <a:stretch>
            <a:fillRect/>
          </a:stretch>
        </p:blipFill>
        <p:spPr bwMode="auto">
          <a:xfrm>
            <a:off x="0" y="0"/>
            <a:ext cx="1404938" cy="1676400"/>
          </a:xfrm>
          <a:prstGeom prst="rect">
            <a:avLst/>
          </a:prstGeom>
          <a:noFill/>
          <a:ln w="9525">
            <a:noFill/>
            <a:miter lim="800000"/>
            <a:headEnd/>
            <a:tailEnd/>
          </a:ln>
        </p:spPr>
      </p:pic>
      <p:pic>
        <p:nvPicPr>
          <p:cNvPr id="19460" name="Picture 6" descr="nen 2"/>
          <p:cNvPicPr>
            <a:picLocks noChangeAspect="1" noChangeArrowheads="1"/>
          </p:cNvPicPr>
          <p:nvPr/>
        </p:nvPicPr>
        <p:blipFill>
          <a:blip r:embed="rId4"/>
          <a:srcRect/>
          <a:stretch>
            <a:fillRect/>
          </a:stretch>
        </p:blipFill>
        <p:spPr bwMode="auto">
          <a:xfrm>
            <a:off x="6934200" y="-22225"/>
            <a:ext cx="2209800" cy="1851025"/>
          </a:xfrm>
          <a:prstGeom prst="rect">
            <a:avLst/>
          </a:prstGeom>
          <a:noFill/>
          <a:ln w="9525">
            <a:noFill/>
            <a:miter lim="800000"/>
            <a:headEnd/>
            <a:tailEnd/>
          </a:ln>
        </p:spPr>
      </p:pic>
      <p:pic>
        <p:nvPicPr>
          <p:cNvPr id="19461" name="Picture 7" descr="nen 2"/>
          <p:cNvPicPr>
            <a:picLocks noChangeAspect="1" noChangeArrowheads="1"/>
          </p:cNvPicPr>
          <p:nvPr/>
        </p:nvPicPr>
        <p:blipFill>
          <a:blip r:embed="rId5"/>
          <a:srcRect/>
          <a:stretch>
            <a:fillRect/>
          </a:stretch>
        </p:blipFill>
        <p:spPr bwMode="auto">
          <a:xfrm>
            <a:off x="0" y="4648200"/>
            <a:ext cx="1676400" cy="2209800"/>
          </a:xfrm>
          <a:prstGeom prst="rect">
            <a:avLst/>
          </a:prstGeom>
          <a:noFill/>
          <a:ln w="9525">
            <a:noFill/>
            <a:miter lim="800000"/>
            <a:headEnd/>
            <a:tailEnd/>
          </a:ln>
        </p:spPr>
      </p:pic>
      <p:sp>
        <p:nvSpPr>
          <p:cNvPr id="19462" name="Text Box 9"/>
          <p:cNvSpPr txBox="1">
            <a:spLocks noChangeArrowheads="1"/>
          </p:cNvSpPr>
          <p:nvPr/>
        </p:nvSpPr>
        <p:spPr bwMode="auto">
          <a:xfrm>
            <a:off x="2057400" y="381000"/>
            <a:ext cx="4876800" cy="366713"/>
          </a:xfrm>
          <a:prstGeom prst="rect">
            <a:avLst/>
          </a:prstGeom>
          <a:noFill/>
          <a:ln w="9525">
            <a:noFill/>
            <a:miter lim="800000"/>
            <a:headEnd/>
            <a:tailEnd/>
          </a:ln>
        </p:spPr>
        <p:txBody>
          <a:bodyPr>
            <a:spAutoFit/>
          </a:bodyPr>
          <a:lstStyle/>
          <a:p>
            <a:pPr algn="ctr">
              <a:spcBef>
                <a:spcPct val="50000"/>
              </a:spcBef>
            </a:pPr>
            <a:r>
              <a:rPr lang="en-US" b="1">
                <a:solidFill>
                  <a:srgbClr val="990033"/>
                </a:solidFill>
                <a:latin typeface="Arial" charset="0"/>
              </a:rPr>
              <a:t> </a:t>
            </a:r>
            <a:r>
              <a:rPr lang="en-US" b="1" u="sng">
                <a:solidFill>
                  <a:srgbClr val="FFFF00"/>
                </a:solidFill>
                <a:latin typeface="Arial" charset="0"/>
              </a:rPr>
              <a:t>LUYỆN TỪ VÀ CÂU</a:t>
            </a:r>
          </a:p>
        </p:txBody>
      </p:sp>
      <p:sp>
        <p:nvSpPr>
          <p:cNvPr id="19463" name="Text Box 10"/>
          <p:cNvSpPr txBox="1">
            <a:spLocks noChangeArrowheads="1"/>
          </p:cNvSpPr>
          <p:nvPr/>
        </p:nvSpPr>
        <p:spPr bwMode="auto">
          <a:xfrm>
            <a:off x="2057400" y="838200"/>
            <a:ext cx="5486400" cy="366713"/>
          </a:xfrm>
          <a:prstGeom prst="rect">
            <a:avLst/>
          </a:prstGeom>
          <a:noFill/>
          <a:ln w="9525">
            <a:noFill/>
            <a:miter lim="800000"/>
            <a:headEnd/>
            <a:tailEnd/>
          </a:ln>
        </p:spPr>
        <p:txBody>
          <a:bodyPr>
            <a:spAutoFit/>
          </a:bodyPr>
          <a:lstStyle/>
          <a:p>
            <a:pPr algn="ctr">
              <a:spcBef>
                <a:spcPct val="50000"/>
              </a:spcBef>
            </a:pPr>
            <a:r>
              <a:rPr lang="en-US">
                <a:latin typeface="Arial" charset="0"/>
              </a:rPr>
              <a:t> </a:t>
            </a:r>
            <a:r>
              <a:rPr lang="en-US" b="1">
                <a:latin typeface="Arial" charset="0"/>
              </a:rPr>
              <a:t> </a:t>
            </a:r>
            <a:r>
              <a:rPr lang="en-US" b="1">
                <a:solidFill>
                  <a:srgbClr val="FFFF00"/>
                </a:solidFill>
                <a:latin typeface="Arial" charset="0"/>
              </a:rPr>
              <a:t>MỞ RỘNG VỐN TỪ: TRẬT TỰ- AN NINH</a:t>
            </a:r>
          </a:p>
        </p:txBody>
      </p:sp>
      <p:sp>
        <p:nvSpPr>
          <p:cNvPr id="19464" name="Text Box 14"/>
          <p:cNvSpPr txBox="1">
            <a:spLocks noChangeArrowheads="1"/>
          </p:cNvSpPr>
          <p:nvPr/>
        </p:nvSpPr>
        <p:spPr bwMode="auto">
          <a:xfrm>
            <a:off x="1143000" y="1295400"/>
            <a:ext cx="7239000" cy="1192213"/>
          </a:xfrm>
          <a:prstGeom prst="rect">
            <a:avLst/>
          </a:prstGeom>
          <a:noFill/>
          <a:ln w="9525">
            <a:noFill/>
            <a:miter lim="800000"/>
            <a:headEnd/>
            <a:tailEnd/>
          </a:ln>
        </p:spPr>
        <p:txBody>
          <a:bodyPr>
            <a:spAutoFit/>
          </a:bodyPr>
          <a:lstStyle/>
          <a:p>
            <a:pPr>
              <a:spcBef>
                <a:spcPct val="50000"/>
              </a:spcBef>
            </a:pPr>
            <a:r>
              <a:rPr lang="en-US" b="1" u="sng">
                <a:solidFill>
                  <a:srgbClr val="FF3300"/>
                </a:solidFill>
                <a:latin typeface="Arial" charset="0"/>
              </a:rPr>
              <a:t>Bài 4</a:t>
            </a:r>
            <a:r>
              <a:rPr lang="en-US">
                <a:latin typeface="Arial" charset="0"/>
              </a:rPr>
              <a:t>: </a:t>
            </a:r>
            <a:r>
              <a:rPr lang="en-US">
                <a:solidFill>
                  <a:schemeClr val="hlink"/>
                </a:solidFill>
                <a:latin typeface="Arial" charset="0"/>
              </a:rPr>
              <a:t>Xếp  các từ ngữ vào từng nhóm thích hợp</a:t>
            </a:r>
          </a:p>
          <a:p>
            <a:pPr>
              <a:spcBef>
                <a:spcPct val="50000"/>
              </a:spcBef>
            </a:pPr>
            <a:endParaRPr lang="en-US">
              <a:solidFill>
                <a:schemeClr val="hlink"/>
              </a:solidFill>
              <a:latin typeface="Arial" charset="0"/>
            </a:endParaRPr>
          </a:p>
          <a:p>
            <a:pPr>
              <a:spcBef>
                <a:spcPct val="50000"/>
              </a:spcBef>
            </a:pPr>
            <a:endParaRPr lang="en-US">
              <a:latin typeface="Arial" charset="0"/>
            </a:endParaRPr>
          </a:p>
        </p:txBody>
      </p:sp>
      <p:graphicFrame>
        <p:nvGraphicFramePr>
          <p:cNvPr id="15419" name="Group 59"/>
          <p:cNvGraphicFramePr>
            <a:graphicFrameLocks noGrp="1"/>
          </p:cNvGraphicFramePr>
          <p:nvPr/>
        </p:nvGraphicFramePr>
        <p:xfrm>
          <a:off x="457200" y="2057400"/>
          <a:ext cx="8305800" cy="3627438"/>
        </p:xfrm>
        <a:graphic>
          <a:graphicData uri="http://schemas.openxmlformats.org/drawingml/2006/table">
            <a:tbl>
              <a:tblPr/>
              <a:tblGrid>
                <a:gridCol w="2768600"/>
                <a:gridCol w="2768600"/>
                <a:gridCol w="2768600"/>
              </a:tblGrid>
              <a:tr h="1066894">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2"/>
                          </a:solidFill>
                          <a:effectLst>
                            <a:outerShdw blurRad="38100" dist="38100" dir="2700000" algn="tl">
                              <a:srgbClr val="000000"/>
                            </a:outerShdw>
                          </a:effectLst>
                          <a:latin typeface="Verdana" pitchFamily="34" charset="0"/>
                          <a:cs typeface="Arial" charset="0"/>
                        </a:rPr>
                        <a:t>Từ ngữ chỉ việc làm có thể giúp em tự bảo vệ khi cha mẹ không có ở bên</a:t>
                      </a: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2"/>
                          </a:solidFill>
                          <a:effectLst>
                            <a:outerShdw blurRad="38100" dist="38100" dir="2700000" algn="tl">
                              <a:srgbClr val="000000"/>
                            </a:outerShdw>
                          </a:effectLst>
                          <a:latin typeface="Verdana" pitchFamily="34" charset="0"/>
                          <a:cs typeface="Arial" charset="0"/>
                        </a:rPr>
                        <a:t>Từ ngữ chỉ cơ quan, tổ chức có thể giúp em tự bảo vệ khi cha mẹ không có ở bên</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0" i="0" u="none" strike="noStrike" cap="none" normalizeH="0" baseline="0" smtClean="0">
                          <a:ln>
                            <a:noFill/>
                          </a:ln>
                          <a:solidFill>
                            <a:schemeClr val="tx2"/>
                          </a:solidFill>
                          <a:effectLst>
                            <a:outerShdw blurRad="38100" dist="38100" dir="2700000" algn="tl">
                              <a:srgbClr val="000000"/>
                            </a:outerShdw>
                          </a:effectLst>
                          <a:latin typeface="Verdana" pitchFamily="34" charset="0"/>
                          <a:cs typeface="Arial" charset="0"/>
                        </a:rPr>
                        <a:t>Từ ngữ chỉ  người có thể giúp em tự bảo vệ khi cha mẹ không có ở bên.</a:t>
                      </a: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60544">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hlink"/>
                          </a:solidFill>
                          <a:effectLst>
                            <a:outerShdw blurRad="38100" dist="38100" dir="2700000" algn="tl">
                              <a:srgbClr val="000000"/>
                            </a:outerShdw>
                          </a:effectLst>
                          <a:latin typeface="Verdana" pitchFamily="34" charset="0"/>
                          <a:cs typeface="Arial" charset="0"/>
                        </a:rPr>
                        <a:t> </a:t>
                      </a:r>
                      <a:r>
                        <a:rPr kumimoji="0" lang="en-US" sz="1600" b="0" i="0" u="none" strike="noStrike" cap="none" normalizeH="0" baseline="0" smtClean="0">
                          <a:ln>
                            <a:noFill/>
                          </a:ln>
                          <a:solidFill>
                            <a:schemeClr val="hlink"/>
                          </a:solidFill>
                          <a:effectLst>
                            <a:outerShdw blurRad="38100" dist="38100" dir="2700000" algn="tl">
                              <a:srgbClr val="000000"/>
                            </a:outerShdw>
                          </a:effectLst>
                          <a:latin typeface="Verdana" pitchFamily="34" charset="0"/>
                          <a:cs typeface="Arial" charset="0"/>
                        </a:rPr>
                        <a:t>nhớ số điện thoại của cha mẹ; nhớ địa chỉ, số nhà của người thân; gọi điện 113 hoặc 114; 115; kêu lớn   để người xung quanh biết; chạy đến nhà người quen; không mang đồ trang sức đắt tiền; khoá cửa; không mở cửa cho người lạ.</a:t>
                      </a: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hlink"/>
                          </a:solidFill>
                          <a:effectLst>
                            <a:outerShdw blurRad="38100" dist="38100" dir="2700000" algn="tl">
                              <a:srgbClr val="000000"/>
                            </a:outerShdw>
                          </a:effectLst>
                          <a:latin typeface="Verdana" pitchFamily="34" charset="0"/>
                          <a:cs typeface="Arial" charset="0"/>
                        </a:rPr>
                        <a:t> </a:t>
                      </a:r>
                      <a:r>
                        <a:rPr kumimoji="0" lang="en-US" sz="1600" b="0" i="0" u="none" strike="noStrike" cap="none" normalizeH="0" baseline="0" smtClean="0">
                          <a:ln>
                            <a:noFill/>
                          </a:ln>
                          <a:solidFill>
                            <a:schemeClr val="hlink"/>
                          </a:solidFill>
                          <a:effectLst>
                            <a:outerShdw blurRad="38100" dist="38100" dir="2700000" algn="tl">
                              <a:srgbClr val="000000"/>
                            </a:outerShdw>
                          </a:effectLst>
                          <a:latin typeface="Verdana" pitchFamily="34" charset="0"/>
                          <a:cs typeface="Arial" charset="0"/>
                        </a:rPr>
                        <a:t>nhà hàng; cửa hiệu; đồn công an; 113; 114; 115</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chemeClr val="hlink"/>
                          </a:solidFill>
                          <a:effectLst>
                            <a:outerShdw blurRad="38100" dist="38100" dir="2700000" algn="tl">
                              <a:srgbClr val="000000"/>
                            </a:outerShdw>
                          </a:effectLst>
                          <a:latin typeface="Verdana" pitchFamily="34" charset="0"/>
                          <a:cs typeface="Arial" charset="0"/>
                        </a:rPr>
                        <a:t> </a:t>
                      </a:r>
                      <a:r>
                        <a:rPr kumimoji="0" lang="en-US" sz="1600" b="0" i="0" u="none" strike="noStrike" cap="none" normalizeH="0" baseline="0" smtClean="0">
                          <a:ln>
                            <a:noFill/>
                          </a:ln>
                          <a:solidFill>
                            <a:schemeClr val="hlink"/>
                          </a:solidFill>
                          <a:effectLst>
                            <a:outerShdw blurRad="38100" dist="38100" dir="2700000" algn="tl">
                              <a:srgbClr val="000000"/>
                            </a:outerShdw>
                          </a:effectLst>
                          <a:latin typeface="Verdana" pitchFamily="34" charset="0"/>
                          <a:cs typeface="Arial" charset="0"/>
                        </a:rPr>
                        <a:t>ông bà; chú bác; người thân; hàng xóm; bạn bè</a:t>
                      </a: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4" descr="nen 2"/>
          <p:cNvPicPr>
            <a:picLocks noChangeAspect="1" noChangeArrowheads="1"/>
          </p:cNvPicPr>
          <p:nvPr/>
        </p:nvPicPr>
        <p:blipFill>
          <a:blip r:embed="rId2"/>
          <a:srcRect/>
          <a:stretch>
            <a:fillRect/>
          </a:stretch>
        </p:blipFill>
        <p:spPr bwMode="auto">
          <a:xfrm>
            <a:off x="0" y="4648200"/>
            <a:ext cx="1676400" cy="2209800"/>
          </a:xfrm>
          <a:prstGeom prst="rect">
            <a:avLst/>
          </a:prstGeom>
          <a:noFill/>
          <a:ln w="9525">
            <a:noFill/>
            <a:miter lim="800000"/>
            <a:headEnd/>
            <a:tailEnd/>
          </a:ln>
        </p:spPr>
      </p:pic>
      <p:sp>
        <p:nvSpPr>
          <p:cNvPr id="20483" name="Text Box 6"/>
          <p:cNvSpPr txBox="1">
            <a:spLocks noChangeArrowheads="1"/>
          </p:cNvSpPr>
          <p:nvPr/>
        </p:nvSpPr>
        <p:spPr bwMode="auto">
          <a:xfrm>
            <a:off x="2057400" y="381000"/>
            <a:ext cx="4876800" cy="366713"/>
          </a:xfrm>
          <a:prstGeom prst="rect">
            <a:avLst/>
          </a:prstGeom>
          <a:noFill/>
          <a:ln w="9525">
            <a:noFill/>
            <a:miter lim="800000"/>
            <a:headEnd/>
            <a:tailEnd/>
          </a:ln>
        </p:spPr>
        <p:txBody>
          <a:bodyPr>
            <a:spAutoFit/>
          </a:bodyPr>
          <a:lstStyle/>
          <a:p>
            <a:pPr algn="ctr">
              <a:spcBef>
                <a:spcPct val="50000"/>
              </a:spcBef>
            </a:pPr>
            <a:r>
              <a:rPr lang="en-US" b="1">
                <a:solidFill>
                  <a:srgbClr val="990033"/>
                </a:solidFill>
                <a:latin typeface="Arial" charset="0"/>
              </a:rPr>
              <a:t> </a:t>
            </a:r>
            <a:r>
              <a:rPr lang="en-US" b="1" u="sng">
                <a:solidFill>
                  <a:srgbClr val="FFFF00"/>
                </a:solidFill>
                <a:latin typeface="Arial" charset="0"/>
              </a:rPr>
              <a:t>LUYỆN TỪ VÀ CÂU</a:t>
            </a:r>
          </a:p>
        </p:txBody>
      </p:sp>
      <p:sp>
        <p:nvSpPr>
          <p:cNvPr id="20484" name="Text Box 7"/>
          <p:cNvSpPr txBox="1">
            <a:spLocks noChangeArrowheads="1"/>
          </p:cNvSpPr>
          <p:nvPr/>
        </p:nvSpPr>
        <p:spPr bwMode="auto">
          <a:xfrm>
            <a:off x="2057400" y="838200"/>
            <a:ext cx="5486400" cy="366713"/>
          </a:xfrm>
          <a:prstGeom prst="rect">
            <a:avLst/>
          </a:prstGeom>
          <a:noFill/>
          <a:ln w="9525">
            <a:noFill/>
            <a:miter lim="800000"/>
            <a:headEnd/>
            <a:tailEnd/>
          </a:ln>
        </p:spPr>
        <p:txBody>
          <a:bodyPr>
            <a:spAutoFit/>
          </a:bodyPr>
          <a:lstStyle/>
          <a:p>
            <a:pPr algn="ctr">
              <a:spcBef>
                <a:spcPct val="50000"/>
              </a:spcBef>
            </a:pPr>
            <a:r>
              <a:rPr lang="en-US">
                <a:latin typeface="Arial" charset="0"/>
              </a:rPr>
              <a:t> </a:t>
            </a:r>
            <a:r>
              <a:rPr lang="en-US" b="1">
                <a:latin typeface="Arial" charset="0"/>
              </a:rPr>
              <a:t> </a:t>
            </a:r>
            <a:r>
              <a:rPr lang="en-US" b="1">
                <a:solidFill>
                  <a:srgbClr val="FFFF00"/>
                </a:solidFill>
                <a:latin typeface="Arial" charset="0"/>
              </a:rPr>
              <a:t>MỞ RỘNG VỐN TỪ: TRẬT TỰ- AN NINH</a:t>
            </a:r>
          </a:p>
        </p:txBody>
      </p:sp>
      <p:pic>
        <p:nvPicPr>
          <p:cNvPr id="20485" name="Picture 8" descr="nen 2"/>
          <p:cNvPicPr>
            <a:picLocks noChangeAspect="1" noChangeArrowheads="1"/>
          </p:cNvPicPr>
          <p:nvPr/>
        </p:nvPicPr>
        <p:blipFill>
          <a:blip r:embed="rId3"/>
          <a:srcRect/>
          <a:stretch>
            <a:fillRect/>
          </a:stretch>
        </p:blipFill>
        <p:spPr bwMode="auto">
          <a:xfrm>
            <a:off x="0" y="0"/>
            <a:ext cx="1404938" cy="1676400"/>
          </a:xfrm>
          <a:prstGeom prst="rect">
            <a:avLst/>
          </a:prstGeom>
          <a:noFill/>
          <a:ln w="9525">
            <a:noFill/>
            <a:miter lim="800000"/>
            <a:headEnd/>
            <a:tailEnd/>
          </a:ln>
        </p:spPr>
      </p:pic>
      <p:pic>
        <p:nvPicPr>
          <p:cNvPr id="20486" name="Picture 9" descr="nen 2"/>
          <p:cNvPicPr>
            <a:picLocks noChangeAspect="1" noChangeArrowheads="1"/>
          </p:cNvPicPr>
          <p:nvPr/>
        </p:nvPicPr>
        <p:blipFill>
          <a:blip r:embed="rId4"/>
          <a:srcRect/>
          <a:stretch>
            <a:fillRect/>
          </a:stretch>
        </p:blipFill>
        <p:spPr bwMode="auto">
          <a:xfrm>
            <a:off x="6934200" y="-22225"/>
            <a:ext cx="2209800" cy="1851025"/>
          </a:xfrm>
          <a:prstGeom prst="rect">
            <a:avLst/>
          </a:prstGeom>
          <a:noFill/>
          <a:ln w="9525">
            <a:noFill/>
            <a:miter lim="800000"/>
            <a:headEnd/>
            <a:tailEnd/>
          </a:ln>
        </p:spPr>
      </p:pic>
      <p:pic>
        <p:nvPicPr>
          <p:cNvPr id="20487" name="Picture 10" descr="nen 2"/>
          <p:cNvPicPr>
            <a:picLocks noChangeAspect="1" noChangeArrowheads="1"/>
          </p:cNvPicPr>
          <p:nvPr/>
        </p:nvPicPr>
        <p:blipFill>
          <a:blip r:embed="rId5"/>
          <a:srcRect/>
          <a:stretch>
            <a:fillRect/>
          </a:stretch>
        </p:blipFill>
        <p:spPr bwMode="auto">
          <a:xfrm>
            <a:off x="6934200" y="5181600"/>
            <a:ext cx="2209800" cy="1676400"/>
          </a:xfrm>
          <a:prstGeom prst="rect">
            <a:avLst/>
          </a:prstGeom>
          <a:noFill/>
          <a:ln w="9525">
            <a:noFill/>
            <a:miter lim="800000"/>
            <a:headEnd/>
            <a:tailEnd/>
          </a:ln>
        </p:spPr>
      </p:pic>
      <p:grpSp>
        <p:nvGrpSpPr>
          <p:cNvPr id="20488" name="Group 11"/>
          <p:cNvGrpSpPr>
            <a:grpSpLocks/>
          </p:cNvGrpSpPr>
          <p:nvPr/>
        </p:nvGrpSpPr>
        <p:grpSpPr bwMode="auto">
          <a:xfrm>
            <a:off x="457200" y="5029200"/>
            <a:ext cx="1371600" cy="1524000"/>
            <a:chOff x="2200" y="2796"/>
            <a:chExt cx="1451" cy="1360"/>
          </a:xfrm>
        </p:grpSpPr>
        <p:pic>
          <p:nvPicPr>
            <p:cNvPr id="20490" name="Picture 12" descr="j0356785[1]"/>
            <p:cNvPicPr>
              <a:picLocks noChangeAspect="1" noChangeArrowheads="1" noCrop="1"/>
            </p:cNvPicPr>
            <p:nvPr/>
          </p:nvPicPr>
          <p:blipFill>
            <a:blip r:embed="rId6"/>
            <a:srcRect/>
            <a:stretch>
              <a:fillRect/>
            </a:stretch>
          </p:blipFill>
          <p:spPr bwMode="auto">
            <a:xfrm>
              <a:off x="2200" y="2796"/>
              <a:ext cx="1360" cy="1360"/>
            </a:xfrm>
            <a:prstGeom prst="rect">
              <a:avLst/>
            </a:prstGeom>
            <a:noFill/>
            <a:ln w="9525">
              <a:noFill/>
              <a:miter lim="800000"/>
              <a:headEnd/>
              <a:tailEnd/>
            </a:ln>
          </p:spPr>
        </p:pic>
        <p:pic>
          <p:nvPicPr>
            <p:cNvPr id="20491" name="Picture 13" descr="j0411950[1]"/>
            <p:cNvPicPr>
              <a:picLocks noChangeAspect="1" noChangeArrowheads="1"/>
            </p:cNvPicPr>
            <p:nvPr/>
          </p:nvPicPr>
          <p:blipFill>
            <a:blip r:embed="rId7"/>
            <a:srcRect/>
            <a:stretch>
              <a:fillRect/>
            </a:stretch>
          </p:blipFill>
          <p:spPr bwMode="auto">
            <a:xfrm>
              <a:off x="2835" y="3158"/>
              <a:ext cx="816" cy="790"/>
            </a:xfrm>
            <a:prstGeom prst="rect">
              <a:avLst/>
            </a:prstGeom>
            <a:noFill/>
            <a:ln w="9525">
              <a:noFill/>
              <a:miter lim="800000"/>
              <a:headEnd/>
              <a:tailEnd/>
            </a:ln>
          </p:spPr>
        </p:pic>
      </p:grpSp>
      <p:sp>
        <p:nvSpPr>
          <p:cNvPr id="20489" name="Text Box 14"/>
          <p:cNvSpPr txBox="1">
            <a:spLocks noChangeArrowheads="1"/>
          </p:cNvSpPr>
          <p:nvPr/>
        </p:nvSpPr>
        <p:spPr bwMode="auto">
          <a:xfrm>
            <a:off x="1219200" y="1981200"/>
            <a:ext cx="7162800" cy="1692275"/>
          </a:xfrm>
          <a:prstGeom prst="rect">
            <a:avLst/>
          </a:prstGeom>
          <a:noFill/>
          <a:ln w="9525">
            <a:noFill/>
            <a:miter lim="800000"/>
            <a:headEnd/>
            <a:tailEnd/>
          </a:ln>
        </p:spPr>
        <p:txBody>
          <a:bodyPr>
            <a:spAutoFit/>
          </a:bodyPr>
          <a:lstStyle/>
          <a:p>
            <a:pPr algn="ctr">
              <a:spcBef>
                <a:spcPct val="50000"/>
              </a:spcBef>
            </a:pPr>
            <a:r>
              <a:rPr lang="en-US" sz="2400" b="1" u="sng">
                <a:solidFill>
                  <a:schemeClr val="hlink"/>
                </a:solidFill>
                <a:latin typeface="Arial" charset="0"/>
              </a:rPr>
              <a:t>Dặn dò</a:t>
            </a:r>
            <a:r>
              <a:rPr lang="en-US" sz="2400">
                <a:solidFill>
                  <a:schemeClr val="hlink"/>
                </a:solidFill>
                <a:latin typeface="Arial" charset="0"/>
              </a:rPr>
              <a:t>:</a:t>
            </a:r>
            <a:r>
              <a:rPr lang="en-US">
                <a:latin typeface="Arial" charset="0"/>
              </a:rPr>
              <a:t> </a:t>
            </a:r>
          </a:p>
          <a:p>
            <a:pPr>
              <a:spcBef>
                <a:spcPct val="50000"/>
              </a:spcBef>
              <a:buFontTx/>
              <a:buChar char="-"/>
            </a:pPr>
            <a:r>
              <a:rPr lang="en-US" sz="2000">
                <a:solidFill>
                  <a:schemeClr val="tx2"/>
                </a:solidFill>
                <a:latin typeface="Arial" charset="0"/>
              </a:rPr>
              <a:t>Ghi nhớ các từ ngữ thuộc chủ điểm, các những việc cần làm để giúp em tự bảo vệ an toàn cho mình.</a:t>
            </a:r>
          </a:p>
          <a:p>
            <a:pPr>
              <a:spcBef>
                <a:spcPct val="50000"/>
              </a:spcBef>
              <a:buFontTx/>
              <a:buChar char="-"/>
            </a:pPr>
            <a:r>
              <a:rPr lang="en-US" sz="2000">
                <a:solidFill>
                  <a:schemeClr val="tx2"/>
                </a:solidFill>
                <a:latin typeface="Arial" charset="0"/>
              </a:rPr>
              <a:t> Chuẩn bị bài sau:  Nối các vế câu ghép bằng cặp từ hô ứng.</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5"/>
          <p:cNvSpPr txBox="1">
            <a:spLocks noChangeArrowheads="1"/>
          </p:cNvSpPr>
          <p:nvPr/>
        </p:nvSpPr>
        <p:spPr bwMode="auto">
          <a:xfrm>
            <a:off x="2590800" y="762000"/>
            <a:ext cx="4876800" cy="366713"/>
          </a:xfrm>
          <a:prstGeom prst="rect">
            <a:avLst/>
          </a:prstGeom>
          <a:noFill/>
          <a:ln w="9525">
            <a:noFill/>
            <a:miter lim="800000"/>
            <a:headEnd/>
            <a:tailEnd/>
          </a:ln>
        </p:spPr>
        <p:txBody>
          <a:bodyPr>
            <a:spAutoFit/>
          </a:bodyPr>
          <a:lstStyle/>
          <a:p>
            <a:pPr algn="ctr">
              <a:spcBef>
                <a:spcPct val="50000"/>
              </a:spcBef>
            </a:pPr>
            <a:r>
              <a:rPr lang="en-US">
                <a:latin typeface="Arial" charset="0"/>
              </a:rPr>
              <a:t> </a:t>
            </a:r>
            <a:r>
              <a:rPr lang="en-US" b="1" u="sng">
                <a:solidFill>
                  <a:srgbClr val="FFFF00"/>
                </a:solidFill>
                <a:latin typeface="Arial" charset="0"/>
              </a:rPr>
              <a:t>LUYỆN TỪ VÀ CÂU</a:t>
            </a:r>
          </a:p>
        </p:txBody>
      </p:sp>
      <p:sp>
        <p:nvSpPr>
          <p:cNvPr id="4099" name="Text Box 6"/>
          <p:cNvSpPr txBox="1">
            <a:spLocks noChangeArrowheads="1"/>
          </p:cNvSpPr>
          <p:nvPr/>
        </p:nvSpPr>
        <p:spPr bwMode="auto">
          <a:xfrm>
            <a:off x="1219200" y="2133600"/>
            <a:ext cx="7162800" cy="641350"/>
          </a:xfrm>
          <a:prstGeom prst="rect">
            <a:avLst/>
          </a:prstGeom>
          <a:noFill/>
          <a:ln w="9525">
            <a:noFill/>
            <a:miter lim="800000"/>
            <a:headEnd/>
            <a:tailEnd/>
          </a:ln>
        </p:spPr>
        <p:txBody>
          <a:bodyPr>
            <a:spAutoFit/>
          </a:bodyPr>
          <a:lstStyle/>
          <a:p>
            <a:pPr>
              <a:spcBef>
                <a:spcPct val="50000"/>
              </a:spcBef>
            </a:pPr>
            <a:r>
              <a:rPr lang="en-US">
                <a:latin typeface="Arial" charset="0"/>
              </a:rPr>
              <a:t> +Để thể  hiện qua hệ tăng tiến giữa các vế câu ghép, ta có thể nối chúng bằng một trong các cặp quan hệ từ nào?</a:t>
            </a:r>
          </a:p>
        </p:txBody>
      </p:sp>
      <p:pic>
        <p:nvPicPr>
          <p:cNvPr id="4100" name="Picture 7" descr="nen 2"/>
          <p:cNvPicPr>
            <a:picLocks noChangeAspect="1" noChangeArrowheads="1"/>
          </p:cNvPicPr>
          <p:nvPr/>
        </p:nvPicPr>
        <p:blipFill>
          <a:blip r:embed="rId2"/>
          <a:srcRect/>
          <a:stretch>
            <a:fillRect/>
          </a:stretch>
        </p:blipFill>
        <p:spPr bwMode="auto">
          <a:xfrm>
            <a:off x="0" y="0"/>
            <a:ext cx="1404938" cy="1676400"/>
          </a:xfrm>
          <a:prstGeom prst="rect">
            <a:avLst/>
          </a:prstGeom>
          <a:noFill/>
          <a:ln w="9525">
            <a:noFill/>
            <a:miter lim="800000"/>
            <a:headEnd/>
            <a:tailEnd/>
          </a:ln>
        </p:spPr>
      </p:pic>
      <p:grpSp>
        <p:nvGrpSpPr>
          <p:cNvPr id="4101" name="Group 8"/>
          <p:cNvGrpSpPr>
            <a:grpSpLocks/>
          </p:cNvGrpSpPr>
          <p:nvPr/>
        </p:nvGrpSpPr>
        <p:grpSpPr bwMode="auto">
          <a:xfrm>
            <a:off x="0" y="5257800"/>
            <a:ext cx="1371600" cy="1524000"/>
            <a:chOff x="2200" y="2796"/>
            <a:chExt cx="1451" cy="1360"/>
          </a:xfrm>
        </p:grpSpPr>
        <p:pic>
          <p:nvPicPr>
            <p:cNvPr id="4108" name="Picture 9" descr="j0356785[1]"/>
            <p:cNvPicPr>
              <a:picLocks noChangeAspect="1" noChangeArrowheads="1" noCrop="1"/>
            </p:cNvPicPr>
            <p:nvPr/>
          </p:nvPicPr>
          <p:blipFill>
            <a:blip r:embed="rId3"/>
            <a:srcRect/>
            <a:stretch>
              <a:fillRect/>
            </a:stretch>
          </p:blipFill>
          <p:spPr bwMode="auto">
            <a:xfrm>
              <a:off x="2200" y="2796"/>
              <a:ext cx="1360" cy="1360"/>
            </a:xfrm>
            <a:prstGeom prst="rect">
              <a:avLst/>
            </a:prstGeom>
            <a:noFill/>
            <a:ln w="9525">
              <a:noFill/>
              <a:miter lim="800000"/>
              <a:headEnd/>
              <a:tailEnd/>
            </a:ln>
          </p:spPr>
        </p:pic>
        <p:pic>
          <p:nvPicPr>
            <p:cNvPr id="4109" name="Picture 10" descr="j0411950[1]"/>
            <p:cNvPicPr>
              <a:picLocks noChangeAspect="1" noChangeArrowheads="1"/>
            </p:cNvPicPr>
            <p:nvPr/>
          </p:nvPicPr>
          <p:blipFill>
            <a:blip r:embed="rId4"/>
            <a:srcRect/>
            <a:stretch>
              <a:fillRect/>
            </a:stretch>
          </p:blipFill>
          <p:spPr bwMode="auto">
            <a:xfrm>
              <a:off x="2835" y="3158"/>
              <a:ext cx="816" cy="790"/>
            </a:xfrm>
            <a:prstGeom prst="rect">
              <a:avLst/>
            </a:prstGeom>
            <a:noFill/>
            <a:ln w="9525">
              <a:noFill/>
              <a:miter lim="800000"/>
              <a:headEnd/>
              <a:tailEnd/>
            </a:ln>
          </p:spPr>
        </p:pic>
      </p:grpSp>
      <p:pic>
        <p:nvPicPr>
          <p:cNvPr id="4102" name="Picture 11" descr="nen 2"/>
          <p:cNvPicPr>
            <a:picLocks noChangeAspect="1" noChangeArrowheads="1"/>
          </p:cNvPicPr>
          <p:nvPr/>
        </p:nvPicPr>
        <p:blipFill>
          <a:blip r:embed="rId5"/>
          <a:srcRect/>
          <a:stretch>
            <a:fillRect/>
          </a:stretch>
        </p:blipFill>
        <p:spPr bwMode="auto">
          <a:xfrm>
            <a:off x="6934200" y="-22225"/>
            <a:ext cx="2209800" cy="1851025"/>
          </a:xfrm>
          <a:prstGeom prst="rect">
            <a:avLst/>
          </a:prstGeom>
          <a:noFill/>
          <a:ln w="9525">
            <a:noFill/>
            <a:miter lim="800000"/>
            <a:headEnd/>
            <a:tailEnd/>
          </a:ln>
        </p:spPr>
      </p:pic>
      <p:pic>
        <p:nvPicPr>
          <p:cNvPr id="4103" name="Picture 12" descr="nen 2"/>
          <p:cNvPicPr>
            <a:picLocks noChangeAspect="1" noChangeArrowheads="1"/>
          </p:cNvPicPr>
          <p:nvPr/>
        </p:nvPicPr>
        <p:blipFill>
          <a:blip r:embed="rId6"/>
          <a:srcRect/>
          <a:stretch>
            <a:fillRect/>
          </a:stretch>
        </p:blipFill>
        <p:spPr bwMode="auto">
          <a:xfrm>
            <a:off x="7292975" y="4648200"/>
            <a:ext cx="1851025" cy="2209800"/>
          </a:xfrm>
          <a:prstGeom prst="rect">
            <a:avLst/>
          </a:prstGeom>
          <a:noFill/>
          <a:ln w="9525">
            <a:noFill/>
            <a:miter lim="800000"/>
            <a:headEnd/>
            <a:tailEnd/>
          </a:ln>
        </p:spPr>
      </p:pic>
      <p:pic>
        <p:nvPicPr>
          <p:cNvPr id="4104" name="Picture 13" descr="nen 2"/>
          <p:cNvPicPr>
            <a:picLocks noChangeAspect="1" noChangeArrowheads="1"/>
          </p:cNvPicPr>
          <p:nvPr/>
        </p:nvPicPr>
        <p:blipFill>
          <a:blip r:embed="rId7"/>
          <a:srcRect/>
          <a:stretch>
            <a:fillRect/>
          </a:stretch>
        </p:blipFill>
        <p:spPr bwMode="auto">
          <a:xfrm>
            <a:off x="1219200" y="4648200"/>
            <a:ext cx="1676400" cy="2209800"/>
          </a:xfrm>
          <a:prstGeom prst="rect">
            <a:avLst/>
          </a:prstGeom>
          <a:noFill/>
          <a:ln w="9525">
            <a:noFill/>
            <a:miter lim="800000"/>
            <a:headEnd/>
            <a:tailEnd/>
          </a:ln>
        </p:spPr>
      </p:pic>
      <p:sp>
        <p:nvSpPr>
          <p:cNvPr id="4105" name="Text Box 14"/>
          <p:cNvSpPr txBox="1">
            <a:spLocks noChangeArrowheads="1"/>
          </p:cNvSpPr>
          <p:nvPr/>
        </p:nvSpPr>
        <p:spPr bwMode="auto">
          <a:xfrm>
            <a:off x="1981200" y="1524000"/>
            <a:ext cx="4876800" cy="366713"/>
          </a:xfrm>
          <a:prstGeom prst="rect">
            <a:avLst/>
          </a:prstGeom>
          <a:noFill/>
          <a:ln w="9525">
            <a:noFill/>
            <a:miter lim="800000"/>
            <a:headEnd/>
            <a:tailEnd/>
          </a:ln>
        </p:spPr>
        <p:txBody>
          <a:bodyPr>
            <a:spAutoFit/>
          </a:bodyPr>
          <a:lstStyle/>
          <a:p>
            <a:pPr>
              <a:spcBef>
                <a:spcPct val="50000"/>
              </a:spcBef>
            </a:pPr>
            <a:r>
              <a:rPr lang="en-US">
                <a:solidFill>
                  <a:srgbClr val="FF9900"/>
                </a:solidFill>
                <a:latin typeface="Arial" charset="0"/>
              </a:rPr>
              <a:t> </a:t>
            </a:r>
            <a:r>
              <a:rPr lang="en-US" b="1" u="sng">
                <a:solidFill>
                  <a:srgbClr val="FF9900"/>
                </a:solidFill>
                <a:latin typeface="Arial" charset="0"/>
              </a:rPr>
              <a:t>Bài cũ</a:t>
            </a:r>
          </a:p>
        </p:txBody>
      </p:sp>
      <p:sp>
        <p:nvSpPr>
          <p:cNvPr id="4106" name="Text Box 15"/>
          <p:cNvSpPr txBox="1">
            <a:spLocks noChangeArrowheads="1"/>
          </p:cNvSpPr>
          <p:nvPr/>
        </p:nvSpPr>
        <p:spPr bwMode="auto">
          <a:xfrm>
            <a:off x="1219200" y="2895600"/>
            <a:ext cx="7162800" cy="923925"/>
          </a:xfrm>
          <a:prstGeom prst="rect">
            <a:avLst/>
          </a:prstGeom>
          <a:noFill/>
          <a:ln w="9525">
            <a:noFill/>
            <a:miter lim="800000"/>
            <a:headEnd/>
            <a:tailEnd/>
          </a:ln>
        </p:spPr>
        <p:txBody>
          <a:bodyPr>
            <a:spAutoFit/>
          </a:bodyPr>
          <a:lstStyle/>
          <a:p>
            <a:pPr>
              <a:spcBef>
                <a:spcPct val="50000"/>
              </a:spcBef>
            </a:pPr>
            <a:r>
              <a:rPr lang="en-US">
                <a:latin typeface="Arial" charset="0"/>
              </a:rPr>
              <a:t> +Để thể  hiện qua hệ tăng tiến giữa các vế câu ghép, ta có thể nối chúng bằng một trong các cặp quan hệ từ : </a:t>
            </a:r>
            <a:r>
              <a:rPr lang="en-US" i="1">
                <a:latin typeface="Arial" charset="0"/>
              </a:rPr>
              <a:t>Không những… mà…; chẳng những… mà….; không chỉ …. mà….., càng…. càng …..</a:t>
            </a:r>
          </a:p>
        </p:txBody>
      </p:sp>
      <p:sp>
        <p:nvSpPr>
          <p:cNvPr id="4107" name="Text Box 16"/>
          <p:cNvSpPr txBox="1">
            <a:spLocks noChangeArrowheads="1"/>
          </p:cNvSpPr>
          <p:nvPr/>
        </p:nvSpPr>
        <p:spPr bwMode="auto">
          <a:xfrm>
            <a:off x="1219200" y="4191000"/>
            <a:ext cx="7162800" cy="366713"/>
          </a:xfrm>
          <a:prstGeom prst="rect">
            <a:avLst/>
          </a:prstGeom>
          <a:noFill/>
          <a:ln w="9525">
            <a:noFill/>
            <a:miter lim="800000"/>
            <a:headEnd/>
            <a:tailEnd/>
          </a:ln>
        </p:spPr>
        <p:txBody>
          <a:bodyPr>
            <a:spAutoFit/>
          </a:bodyPr>
          <a:lstStyle/>
          <a:p>
            <a:pPr>
              <a:spcBef>
                <a:spcPct val="50000"/>
              </a:spcBef>
            </a:pPr>
            <a:r>
              <a:rPr lang="en-US">
                <a:latin typeface="Arial" charset="0"/>
              </a:rPr>
              <a:t> + Hãy đặt một câu ghép thể hiện quan hệ tăng tiến?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4" descr="nen 2"/>
          <p:cNvPicPr>
            <a:picLocks noChangeAspect="1" noChangeArrowheads="1"/>
          </p:cNvPicPr>
          <p:nvPr/>
        </p:nvPicPr>
        <p:blipFill>
          <a:blip r:embed="rId2"/>
          <a:srcRect/>
          <a:stretch>
            <a:fillRect/>
          </a:stretch>
        </p:blipFill>
        <p:spPr bwMode="auto">
          <a:xfrm>
            <a:off x="0" y="4648200"/>
            <a:ext cx="1676400" cy="2209800"/>
          </a:xfrm>
          <a:prstGeom prst="rect">
            <a:avLst/>
          </a:prstGeom>
          <a:noFill/>
          <a:ln w="9525">
            <a:noFill/>
            <a:miter lim="800000"/>
            <a:headEnd/>
            <a:tailEnd/>
          </a:ln>
        </p:spPr>
      </p:pic>
      <p:pic>
        <p:nvPicPr>
          <p:cNvPr id="5123" name="Picture 5" descr="nen 2"/>
          <p:cNvPicPr>
            <a:picLocks noChangeAspect="1" noChangeArrowheads="1"/>
          </p:cNvPicPr>
          <p:nvPr/>
        </p:nvPicPr>
        <p:blipFill>
          <a:blip r:embed="rId3"/>
          <a:srcRect/>
          <a:stretch>
            <a:fillRect/>
          </a:stretch>
        </p:blipFill>
        <p:spPr bwMode="auto">
          <a:xfrm>
            <a:off x="0" y="0"/>
            <a:ext cx="1404938" cy="1676400"/>
          </a:xfrm>
          <a:prstGeom prst="rect">
            <a:avLst/>
          </a:prstGeom>
          <a:noFill/>
          <a:ln w="9525">
            <a:noFill/>
            <a:miter lim="800000"/>
            <a:headEnd/>
            <a:tailEnd/>
          </a:ln>
        </p:spPr>
      </p:pic>
      <p:pic>
        <p:nvPicPr>
          <p:cNvPr id="5124" name="Picture 6" descr="nen 2"/>
          <p:cNvPicPr>
            <a:picLocks noChangeAspect="1" noChangeArrowheads="1"/>
          </p:cNvPicPr>
          <p:nvPr/>
        </p:nvPicPr>
        <p:blipFill>
          <a:blip r:embed="rId4"/>
          <a:srcRect/>
          <a:stretch>
            <a:fillRect/>
          </a:stretch>
        </p:blipFill>
        <p:spPr bwMode="auto">
          <a:xfrm>
            <a:off x="6934200" y="-22225"/>
            <a:ext cx="2209800" cy="1851025"/>
          </a:xfrm>
          <a:prstGeom prst="rect">
            <a:avLst/>
          </a:prstGeom>
          <a:noFill/>
          <a:ln w="9525">
            <a:noFill/>
            <a:miter lim="800000"/>
            <a:headEnd/>
            <a:tailEnd/>
          </a:ln>
        </p:spPr>
      </p:pic>
      <p:pic>
        <p:nvPicPr>
          <p:cNvPr id="5125" name="Picture 7" descr="nen 2"/>
          <p:cNvPicPr>
            <a:picLocks noChangeAspect="1" noChangeArrowheads="1"/>
          </p:cNvPicPr>
          <p:nvPr/>
        </p:nvPicPr>
        <p:blipFill>
          <a:blip r:embed="rId5"/>
          <a:srcRect/>
          <a:stretch>
            <a:fillRect/>
          </a:stretch>
        </p:blipFill>
        <p:spPr bwMode="auto">
          <a:xfrm>
            <a:off x="7292975" y="4648200"/>
            <a:ext cx="1851025" cy="2209800"/>
          </a:xfrm>
          <a:prstGeom prst="rect">
            <a:avLst/>
          </a:prstGeom>
          <a:noFill/>
          <a:ln w="9525">
            <a:noFill/>
            <a:miter lim="800000"/>
            <a:headEnd/>
            <a:tailEnd/>
          </a:ln>
        </p:spPr>
      </p:pic>
      <p:sp>
        <p:nvSpPr>
          <p:cNvPr id="5126" name="Text Box 9"/>
          <p:cNvSpPr txBox="1">
            <a:spLocks noChangeArrowheads="1"/>
          </p:cNvSpPr>
          <p:nvPr/>
        </p:nvSpPr>
        <p:spPr bwMode="auto">
          <a:xfrm>
            <a:off x="2057400" y="381000"/>
            <a:ext cx="4876800" cy="366713"/>
          </a:xfrm>
          <a:prstGeom prst="rect">
            <a:avLst/>
          </a:prstGeom>
          <a:noFill/>
          <a:ln w="9525">
            <a:noFill/>
            <a:miter lim="800000"/>
            <a:headEnd/>
            <a:tailEnd/>
          </a:ln>
        </p:spPr>
        <p:txBody>
          <a:bodyPr>
            <a:spAutoFit/>
          </a:bodyPr>
          <a:lstStyle/>
          <a:p>
            <a:pPr algn="ctr">
              <a:spcBef>
                <a:spcPct val="50000"/>
              </a:spcBef>
            </a:pPr>
            <a:r>
              <a:rPr lang="en-US">
                <a:solidFill>
                  <a:srgbClr val="FFFF00"/>
                </a:solidFill>
                <a:latin typeface="Arial" charset="0"/>
              </a:rPr>
              <a:t> </a:t>
            </a:r>
            <a:r>
              <a:rPr lang="en-US" b="1" u="sng">
                <a:solidFill>
                  <a:srgbClr val="FFFF00"/>
                </a:solidFill>
                <a:latin typeface="Arial" charset="0"/>
              </a:rPr>
              <a:t>LUYỆN TỪ VÀ CÂU</a:t>
            </a:r>
          </a:p>
        </p:txBody>
      </p:sp>
      <p:sp>
        <p:nvSpPr>
          <p:cNvPr id="5127" name="Text Box 11"/>
          <p:cNvSpPr txBox="1">
            <a:spLocks noChangeArrowheads="1"/>
          </p:cNvSpPr>
          <p:nvPr/>
        </p:nvSpPr>
        <p:spPr bwMode="auto">
          <a:xfrm>
            <a:off x="2057400" y="838200"/>
            <a:ext cx="5486400" cy="366713"/>
          </a:xfrm>
          <a:prstGeom prst="rect">
            <a:avLst/>
          </a:prstGeom>
          <a:noFill/>
          <a:ln w="9525">
            <a:noFill/>
            <a:miter lim="800000"/>
            <a:headEnd/>
            <a:tailEnd/>
          </a:ln>
        </p:spPr>
        <p:txBody>
          <a:bodyPr>
            <a:spAutoFit/>
          </a:bodyPr>
          <a:lstStyle/>
          <a:p>
            <a:pPr algn="ctr">
              <a:spcBef>
                <a:spcPct val="50000"/>
              </a:spcBef>
            </a:pPr>
            <a:r>
              <a:rPr lang="en-US">
                <a:latin typeface="Arial" charset="0"/>
              </a:rPr>
              <a:t> </a:t>
            </a:r>
            <a:r>
              <a:rPr lang="en-US" b="1">
                <a:latin typeface="Arial" charset="0"/>
              </a:rPr>
              <a:t> </a:t>
            </a:r>
            <a:r>
              <a:rPr lang="en-US" b="1">
                <a:solidFill>
                  <a:srgbClr val="FFFF00"/>
                </a:solidFill>
                <a:latin typeface="Arial" charset="0"/>
              </a:rPr>
              <a:t>MỞ RỘNG VỐN TỪ: TRẬT TỰ- AN NINH</a:t>
            </a:r>
          </a:p>
        </p:txBody>
      </p:sp>
      <p:grpSp>
        <p:nvGrpSpPr>
          <p:cNvPr id="5128" name="Group 12"/>
          <p:cNvGrpSpPr>
            <a:grpSpLocks/>
          </p:cNvGrpSpPr>
          <p:nvPr/>
        </p:nvGrpSpPr>
        <p:grpSpPr bwMode="auto">
          <a:xfrm>
            <a:off x="381000" y="5105400"/>
            <a:ext cx="1371600" cy="1524000"/>
            <a:chOff x="2200" y="2796"/>
            <a:chExt cx="1451" cy="1360"/>
          </a:xfrm>
        </p:grpSpPr>
        <p:pic>
          <p:nvPicPr>
            <p:cNvPr id="5129" name="Picture 13" descr="j0356785[1]"/>
            <p:cNvPicPr>
              <a:picLocks noChangeAspect="1" noChangeArrowheads="1" noCrop="1"/>
            </p:cNvPicPr>
            <p:nvPr/>
          </p:nvPicPr>
          <p:blipFill>
            <a:blip r:embed="rId6"/>
            <a:srcRect/>
            <a:stretch>
              <a:fillRect/>
            </a:stretch>
          </p:blipFill>
          <p:spPr bwMode="auto">
            <a:xfrm>
              <a:off x="2200" y="2796"/>
              <a:ext cx="1360" cy="1360"/>
            </a:xfrm>
            <a:prstGeom prst="rect">
              <a:avLst/>
            </a:prstGeom>
            <a:noFill/>
            <a:ln w="9525">
              <a:noFill/>
              <a:miter lim="800000"/>
              <a:headEnd/>
              <a:tailEnd/>
            </a:ln>
          </p:spPr>
        </p:pic>
        <p:pic>
          <p:nvPicPr>
            <p:cNvPr id="5130" name="Picture 14" descr="j0411950[1]"/>
            <p:cNvPicPr>
              <a:picLocks noChangeAspect="1" noChangeArrowheads="1"/>
            </p:cNvPicPr>
            <p:nvPr/>
          </p:nvPicPr>
          <p:blipFill>
            <a:blip r:embed="rId7"/>
            <a:srcRect/>
            <a:stretch>
              <a:fillRect/>
            </a:stretch>
          </p:blipFill>
          <p:spPr bwMode="auto">
            <a:xfrm>
              <a:off x="2835" y="3158"/>
              <a:ext cx="816" cy="790"/>
            </a:xfrm>
            <a:prstGeom prst="rect">
              <a:avLst/>
            </a:prstGeom>
            <a:noFill/>
            <a:ln w="9525">
              <a:noFill/>
              <a:miter lim="800000"/>
              <a:headEnd/>
              <a:tailEnd/>
            </a:ln>
          </p:spPr>
        </p:pic>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4" descr="nen 2"/>
          <p:cNvPicPr>
            <a:picLocks noChangeAspect="1" noChangeArrowheads="1"/>
          </p:cNvPicPr>
          <p:nvPr/>
        </p:nvPicPr>
        <p:blipFill>
          <a:blip r:embed="rId2"/>
          <a:srcRect/>
          <a:stretch>
            <a:fillRect/>
          </a:stretch>
        </p:blipFill>
        <p:spPr bwMode="auto">
          <a:xfrm>
            <a:off x="0" y="4648200"/>
            <a:ext cx="1676400" cy="2209800"/>
          </a:xfrm>
          <a:prstGeom prst="rect">
            <a:avLst/>
          </a:prstGeom>
          <a:noFill/>
          <a:ln w="9525">
            <a:noFill/>
            <a:miter lim="800000"/>
            <a:headEnd/>
            <a:tailEnd/>
          </a:ln>
        </p:spPr>
      </p:pic>
      <p:pic>
        <p:nvPicPr>
          <p:cNvPr id="6147" name="Picture 5" descr="nen 2"/>
          <p:cNvPicPr>
            <a:picLocks noChangeAspect="1" noChangeArrowheads="1"/>
          </p:cNvPicPr>
          <p:nvPr/>
        </p:nvPicPr>
        <p:blipFill>
          <a:blip r:embed="rId3"/>
          <a:srcRect/>
          <a:stretch>
            <a:fillRect/>
          </a:stretch>
        </p:blipFill>
        <p:spPr bwMode="auto">
          <a:xfrm>
            <a:off x="0" y="0"/>
            <a:ext cx="1404938" cy="1676400"/>
          </a:xfrm>
          <a:prstGeom prst="rect">
            <a:avLst/>
          </a:prstGeom>
          <a:noFill/>
          <a:ln w="9525">
            <a:noFill/>
            <a:miter lim="800000"/>
            <a:headEnd/>
            <a:tailEnd/>
          </a:ln>
        </p:spPr>
      </p:pic>
      <p:pic>
        <p:nvPicPr>
          <p:cNvPr id="6148" name="Picture 6" descr="nen 2"/>
          <p:cNvPicPr>
            <a:picLocks noChangeAspect="1" noChangeArrowheads="1"/>
          </p:cNvPicPr>
          <p:nvPr/>
        </p:nvPicPr>
        <p:blipFill>
          <a:blip r:embed="rId4"/>
          <a:srcRect/>
          <a:stretch>
            <a:fillRect/>
          </a:stretch>
        </p:blipFill>
        <p:spPr bwMode="auto">
          <a:xfrm>
            <a:off x="6934200" y="-22225"/>
            <a:ext cx="2209800" cy="1851025"/>
          </a:xfrm>
          <a:prstGeom prst="rect">
            <a:avLst/>
          </a:prstGeom>
          <a:noFill/>
          <a:ln w="9525">
            <a:noFill/>
            <a:miter lim="800000"/>
            <a:headEnd/>
            <a:tailEnd/>
          </a:ln>
        </p:spPr>
      </p:pic>
      <p:pic>
        <p:nvPicPr>
          <p:cNvPr id="6149" name="Picture 7" descr="nen 2"/>
          <p:cNvPicPr>
            <a:picLocks noChangeAspect="1" noChangeArrowheads="1"/>
          </p:cNvPicPr>
          <p:nvPr/>
        </p:nvPicPr>
        <p:blipFill>
          <a:blip r:embed="rId5"/>
          <a:srcRect/>
          <a:stretch>
            <a:fillRect/>
          </a:stretch>
        </p:blipFill>
        <p:spPr bwMode="auto">
          <a:xfrm>
            <a:off x="7292975" y="4648200"/>
            <a:ext cx="1851025" cy="2209800"/>
          </a:xfrm>
          <a:prstGeom prst="rect">
            <a:avLst/>
          </a:prstGeom>
          <a:noFill/>
          <a:ln w="9525">
            <a:noFill/>
            <a:miter lim="800000"/>
            <a:headEnd/>
            <a:tailEnd/>
          </a:ln>
        </p:spPr>
      </p:pic>
      <p:sp>
        <p:nvSpPr>
          <p:cNvPr id="6150" name="Text Box 9"/>
          <p:cNvSpPr txBox="1">
            <a:spLocks noChangeArrowheads="1"/>
          </p:cNvSpPr>
          <p:nvPr/>
        </p:nvSpPr>
        <p:spPr bwMode="auto">
          <a:xfrm>
            <a:off x="2057400" y="381000"/>
            <a:ext cx="4876800" cy="366713"/>
          </a:xfrm>
          <a:prstGeom prst="rect">
            <a:avLst/>
          </a:prstGeom>
          <a:noFill/>
          <a:ln w="9525">
            <a:noFill/>
            <a:miter lim="800000"/>
            <a:headEnd/>
            <a:tailEnd/>
          </a:ln>
        </p:spPr>
        <p:txBody>
          <a:bodyPr>
            <a:spAutoFit/>
          </a:bodyPr>
          <a:lstStyle/>
          <a:p>
            <a:pPr algn="ctr">
              <a:spcBef>
                <a:spcPct val="50000"/>
              </a:spcBef>
            </a:pPr>
            <a:r>
              <a:rPr lang="en-US">
                <a:latin typeface="Arial" charset="0"/>
              </a:rPr>
              <a:t> </a:t>
            </a:r>
            <a:r>
              <a:rPr lang="en-US" b="1" u="sng">
                <a:solidFill>
                  <a:srgbClr val="FFFF00"/>
                </a:solidFill>
                <a:latin typeface="Arial" charset="0"/>
              </a:rPr>
              <a:t>LUYỆN TỪ VÀ CÂU</a:t>
            </a:r>
          </a:p>
        </p:txBody>
      </p:sp>
      <p:sp>
        <p:nvSpPr>
          <p:cNvPr id="6151" name="Text Box 10"/>
          <p:cNvSpPr txBox="1">
            <a:spLocks noChangeArrowheads="1"/>
          </p:cNvSpPr>
          <p:nvPr/>
        </p:nvSpPr>
        <p:spPr bwMode="auto">
          <a:xfrm>
            <a:off x="2057400" y="838200"/>
            <a:ext cx="5486400" cy="366713"/>
          </a:xfrm>
          <a:prstGeom prst="rect">
            <a:avLst/>
          </a:prstGeom>
          <a:noFill/>
          <a:ln w="9525">
            <a:noFill/>
            <a:miter lim="800000"/>
            <a:headEnd/>
            <a:tailEnd/>
          </a:ln>
        </p:spPr>
        <p:txBody>
          <a:bodyPr>
            <a:spAutoFit/>
          </a:bodyPr>
          <a:lstStyle/>
          <a:p>
            <a:pPr algn="ctr">
              <a:spcBef>
                <a:spcPct val="50000"/>
              </a:spcBef>
            </a:pPr>
            <a:r>
              <a:rPr lang="en-US">
                <a:latin typeface="Arial" charset="0"/>
              </a:rPr>
              <a:t> </a:t>
            </a:r>
            <a:r>
              <a:rPr lang="en-US" b="1">
                <a:latin typeface="Arial" charset="0"/>
              </a:rPr>
              <a:t> </a:t>
            </a:r>
            <a:r>
              <a:rPr lang="en-US" b="1">
                <a:solidFill>
                  <a:srgbClr val="FFFF00"/>
                </a:solidFill>
                <a:latin typeface="Arial" charset="0"/>
              </a:rPr>
              <a:t>MỞ RỘNG VỐN TỪ: TRẬT TỰ- AN NINH</a:t>
            </a:r>
          </a:p>
        </p:txBody>
      </p:sp>
      <p:sp>
        <p:nvSpPr>
          <p:cNvPr id="4107" name="Text Box 11"/>
          <p:cNvSpPr txBox="1">
            <a:spLocks noChangeArrowheads="1"/>
          </p:cNvSpPr>
          <p:nvPr/>
        </p:nvSpPr>
        <p:spPr bwMode="auto">
          <a:xfrm>
            <a:off x="914400" y="1668463"/>
            <a:ext cx="7543800" cy="366712"/>
          </a:xfrm>
          <a:prstGeom prst="rect">
            <a:avLst/>
          </a:prstGeom>
          <a:noFill/>
          <a:ln w="9525">
            <a:noFill/>
            <a:miter lim="800000"/>
            <a:headEnd/>
            <a:tailEnd/>
          </a:ln>
        </p:spPr>
        <p:txBody>
          <a:bodyPr>
            <a:spAutoFit/>
          </a:bodyPr>
          <a:lstStyle/>
          <a:p>
            <a:pPr>
              <a:spcBef>
                <a:spcPct val="50000"/>
              </a:spcBef>
            </a:pPr>
            <a:r>
              <a:rPr lang="en-US" b="1" u="sng">
                <a:solidFill>
                  <a:srgbClr val="FF9900"/>
                </a:solidFill>
                <a:latin typeface="Arial" charset="0"/>
              </a:rPr>
              <a:t>Bài 1</a:t>
            </a:r>
            <a:r>
              <a:rPr lang="en-US">
                <a:latin typeface="Arial" charset="0"/>
              </a:rPr>
              <a:t>: </a:t>
            </a:r>
            <a:r>
              <a:rPr lang="en-US">
                <a:solidFill>
                  <a:srgbClr val="FF3300"/>
                </a:solidFill>
                <a:latin typeface="Arial" charset="0"/>
              </a:rPr>
              <a:t>Dòng nào dưới đây nêu đúng nghĩa của từ </a:t>
            </a:r>
            <a:r>
              <a:rPr lang="en-US" b="1">
                <a:solidFill>
                  <a:srgbClr val="FF3300"/>
                </a:solidFill>
                <a:latin typeface="Arial" charset="0"/>
              </a:rPr>
              <a:t>an ninh</a:t>
            </a:r>
            <a:r>
              <a:rPr lang="en-US">
                <a:solidFill>
                  <a:srgbClr val="FF3300"/>
                </a:solidFill>
                <a:latin typeface="Arial" charset="0"/>
              </a:rPr>
              <a:t>?</a:t>
            </a:r>
          </a:p>
        </p:txBody>
      </p:sp>
      <p:sp>
        <p:nvSpPr>
          <p:cNvPr id="4108" name="Text Box 12"/>
          <p:cNvSpPr txBox="1">
            <a:spLocks noChangeArrowheads="1"/>
          </p:cNvSpPr>
          <p:nvPr/>
        </p:nvSpPr>
        <p:spPr bwMode="auto">
          <a:xfrm>
            <a:off x="685800" y="2209800"/>
            <a:ext cx="7772400" cy="366713"/>
          </a:xfrm>
          <a:prstGeom prst="rect">
            <a:avLst/>
          </a:prstGeom>
          <a:noFill/>
          <a:ln w="9525">
            <a:noFill/>
            <a:miter lim="800000"/>
            <a:headEnd/>
            <a:tailEnd/>
          </a:ln>
        </p:spPr>
        <p:txBody>
          <a:bodyPr>
            <a:spAutoFit/>
          </a:bodyPr>
          <a:lstStyle/>
          <a:p>
            <a:pPr>
              <a:spcBef>
                <a:spcPct val="50000"/>
              </a:spcBef>
            </a:pPr>
            <a:r>
              <a:rPr lang="en-US">
                <a:latin typeface="Arial" charset="0"/>
              </a:rPr>
              <a:t> a. Yên ổn hẳn, tránh được tai nạn, tránh được thiệt hại.</a:t>
            </a:r>
          </a:p>
        </p:txBody>
      </p:sp>
      <p:sp>
        <p:nvSpPr>
          <p:cNvPr id="4109" name="Text Box 13"/>
          <p:cNvSpPr txBox="1">
            <a:spLocks noChangeArrowheads="1"/>
          </p:cNvSpPr>
          <p:nvPr/>
        </p:nvSpPr>
        <p:spPr bwMode="auto">
          <a:xfrm>
            <a:off x="762000" y="2819400"/>
            <a:ext cx="7543800" cy="366713"/>
          </a:xfrm>
          <a:prstGeom prst="rect">
            <a:avLst/>
          </a:prstGeom>
          <a:noFill/>
          <a:ln w="9525">
            <a:noFill/>
            <a:miter lim="800000"/>
            <a:headEnd/>
            <a:tailEnd/>
          </a:ln>
        </p:spPr>
        <p:txBody>
          <a:bodyPr>
            <a:spAutoFit/>
          </a:bodyPr>
          <a:lstStyle/>
          <a:p>
            <a:pPr>
              <a:spcBef>
                <a:spcPct val="50000"/>
              </a:spcBef>
            </a:pPr>
            <a:r>
              <a:rPr lang="en-US">
                <a:latin typeface="Arial" charset="0"/>
              </a:rPr>
              <a:t> b. Yên ổn về chính trị và trật tự xã hội.</a:t>
            </a:r>
          </a:p>
        </p:txBody>
      </p:sp>
      <p:sp>
        <p:nvSpPr>
          <p:cNvPr id="4110" name="Text Box 14"/>
          <p:cNvSpPr txBox="1">
            <a:spLocks noChangeArrowheads="1"/>
          </p:cNvSpPr>
          <p:nvPr/>
        </p:nvSpPr>
        <p:spPr bwMode="auto">
          <a:xfrm>
            <a:off x="762000" y="3429000"/>
            <a:ext cx="7543800" cy="366713"/>
          </a:xfrm>
          <a:prstGeom prst="rect">
            <a:avLst/>
          </a:prstGeom>
          <a:noFill/>
          <a:ln w="9525">
            <a:noFill/>
            <a:miter lim="800000"/>
            <a:headEnd/>
            <a:tailEnd/>
          </a:ln>
        </p:spPr>
        <p:txBody>
          <a:bodyPr>
            <a:spAutoFit/>
          </a:bodyPr>
          <a:lstStyle/>
          <a:p>
            <a:pPr>
              <a:spcBef>
                <a:spcPct val="50000"/>
              </a:spcBef>
            </a:pPr>
            <a:r>
              <a:rPr lang="en-US">
                <a:latin typeface="Arial" charset="0"/>
              </a:rPr>
              <a:t> c. Không có chiến tranh và thiên tai.</a:t>
            </a:r>
          </a:p>
        </p:txBody>
      </p:sp>
      <p:grpSp>
        <p:nvGrpSpPr>
          <p:cNvPr id="6156" name="Group 15"/>
          <p:cNvGrpSpPr>
            <a:grpSpLocks/>
          </p:cNvGrpSpPr>
          <p:nvPr/>
        </p:nvGrpSpPr>
        <p:grpSpPr bwMode="auto">
          <a:xfrm>
            <a:off x="381000" y="5105400"/>
            <a:ext cx="1371600" cy="1524000"/>
            <a:chOff x="2200" y="2796"/>
            <a:chExt cx="1451" cy="1360"/>
          </a:xfrm>
        </p:grpSpPr>
        <p:pic>
          <p:nvPicPr>
            <p:cNvPr id="6157" name="Picture 16" descr="j0356785[1]"/>
            <p:cNvPicPr>
              <a:picLocks noChangeAspect="1" noChangeArrowheads="1" noCrop="1"/>
            </p:cNvPicPr>
            <p:nvPr/>
          </p:nvPicPr>
          <p:blipFill>
            <a:blip r:embed="rId6"/>
            <a:srcRect/>
            <a:stretch>
              <a:fillRect/>
            </a:stretch>
          </p:blipFill>
          <p:spPr bwMode="auto">
            <a:xfrm>
              <a:off x="2200" y="2796"/>
              <a:ext cx="1360" cy="1360"/>
            </a:xfrm>
            <a:prstGeom prst="rect">
              <a:avLst/>
            </a:prstGeom>
            <a:noFill/>
            <a:ln w="9525">
              <a:noFill/>
              <a:miter lim="800000"/>
              <a:headEnd/>
              <a:tailEnd/>
            </a:ln>
          </p:spPr>
        </p:pic>
        <p:pic>
          <p:nvPicPr>
            <p:cNvPr id="6158" name="Picture 17" descr="j0411950[1]"/>
            <p:cNvPicPr>
              <a:picLocks noChangeAspect="1" noChangeArrowheads="1"/>
            </p:cNvPicPr>
            <p:nvPr/>
          </p:nvPicPr>
          <p:blipFill>
            <a:blip r:embed="rId7"/>
            <a:srcRect/>
            <a:stretch>
              <a:fillRect/>
            </a:stretch>
          </p:blipFill>
          <p:spPr bwMode="auto">
            <a:xfrm>
              <a:off x="2835" y="3158"/>
              <a:ext cx="816" cy="790"/>
            </a:xfrm>
            <a:prstGeom prst="rect">
              <a:avLst/>
            </a:prstGeom>
            <a:noFill/>
            <a:ln w="9525">
              <a:noFill/>
              <a:miter lim="800000"/>
              <a:headEnd/>
              <a:tailEnd/>
            </a:ln>
          </p:spPr>
        </p:pic>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4107"/>
                                        </p:tgtEl>
                                        <p:attrNameLst>
                                          <p:attrName>style.visibility</p:attrName>
                                        </p:attrNameLst>
                                      </p:cBhvr>
                                      <p:to>
                                        <p:strVal val="visible"/>
                                      </p:to>
                                    </p:set>
                                    <p:animEffect transition="in" filter="plus(in)">
                                      <p:cBhvr>
                                        <p:cTn id="7" dur="2000"/>
                                        <p:tgtEl>
                                          <p:spTgt spid="410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5" presetClass="entr" presetSubtype="0" fill="hold" grpId="0" nodeType="clickEffect">
                                  <p:stCondLst>
                                    <p:cond delay="0"/>
                                  </p:stCondLst>
                                  <p:childTnLst>
                                    <p:set>
                                      <p:cBhvr>
                                        <p:cTn id="11" dur="1" fill="hold">
                                          <p:stCondLst>
                                            <p:cond delay="0"/>
                                          </p:stCondLst>
                                        </p:cTn>
                                        <p:tgtEl>
                                          <p:spTgt spid="4108"/>
                                        </p:tgtEl>
                                        <p:attrNameLst>
                                          <p:attrName>style.visibility</p:attrName>
                                        </p:attrNameLst>
                                      </p:cBhvr>
                                      <p:to>
                                        <p:strVal val="visible"/>
                                      </p:to>
                                    </p:set>
                                    <p:anim calcmode="lin" valueType="num">
                                      <p:cBhvr>
                                        <p:cTn id="12" dur="1000" fill="hold"/>
                                        <p:tgtEl>
                                          <p:spTgt spid="4108"/>
                                        </p:tgtEl>
                                        <p:attrNameLst>
                                          <p:attrName>ppt_w</p:attrName>
                                        </p:attrNameLst>
                                      </p:cBhvr>
                                      <p:tavLst>
                                        <p:tav tm="0">
                                          <p:val>
                                            <p:strVal val="#ppt_w*0.70"/>
                                          </p:val>
                                        </p:tav>
                                        <p:tav tm="100000">
                                          <p:val>
                                            <p:strVal val="#ppt_w"/>
                                          </p:val>
                                        </p:tav>
                                      </p:tavLst>
                                    </p:anim>
                                    <p:anim calcmode="lin" valueType="num">
                                      <p:cBhvr>
                                        <p:cTn id="13" dur="1000" fill="hold"/>
                                        <p:tgtEl>
                                          <p:spTgt spid="4108"/>
                                        </p:tgtEl>
                                        <p:attrNameLst>
                                          <p:attrName>ppt_h</p:attrName>
                                        </p:attrNameLst>
                                      </p:cBhvr>
                                      <p:tavLst>
                                        <p:tav tm="0">
                                          <p:val>
                                            <p:strVal val="#ppt_h"/>
                                          </p:val>
                                        </p:tav>
                                        <p:tav tm="100000">
                                          <p:val>
                                            <p:strVal val="#ppt_h"/>
                                          </p:val>
                                        </p:tav>
                                      </p:tavLst>
                                    </p:anim>
                                    <p:animEffect transition="in" filter="fade">
                                      <p:cBhvr>
                                        <p:cTn id="14" dur="1000"/>
                                        <p:tgtEl>
                                          <p:spTgt spid="4108"/>
                                        </p:tgtEl>
                                      </p:cBhvr>
                                    </p:animEffect>
                                  </p:childTnLst>
                                </p:cTn>
                              </p:par>
                              <p:par>
                                <p:cTn id="15" presetID="55" presetClass="entr" presetSubtype="0" fill="hold" grpId="0" nodeType="withEffect">
                                  <p:stCondLst>
                                    <p:cond delay="0"/>
                                  </p:stCondLst>
                                  <p:childTnLst>
                                    <p:set>
                                      <p:cBhvr>
                                        <p:cTn id="16" dur="1" fill="hold">
                                          <p:stCondLst>
                                            <p:cond delay="0"/>
                                          </p:stCondLst>
                                        </p:cTn>
                                        <p:tgtEl>
                                          <p:spTgt spid="4109"/>
                                        </p:tgtEl>
                                        <p:attrNameLst>
                                          <p:attrName>style.visibility</p:attrName>
                                        </p:attrNameLst>
                                      </p:cBhvr>
                                      <p:to>
                                        <p:strVal val="visible"/>
                                      </p:to>
                                    </p:set>
                                    <p:anim calcmode="lin" valueType="num">
                                      <p:cBhvr>
                                        <p:cTn id="17" dur="1000" fill="hold"/>
                                        <p:tgtEl>
                                          <p:spTgt spid="4109"/>
                                        </p:tgtEl>
                                        <p:attrNameLst>
                                          <p:attrName>ppt_w</p:attrName>
                                        </p:attrNameLst>
                                      </p:cBhvr>
                                      <p:tavLst>
                                        <p:tav tm="0">
                                          <p:val>
                                            <p:strVal val="#ppt_w*0.70"/>
                                          </p:val>
                                        </p:tav>
                                        <p:tav tm="100000">
                                          <p:val>
                                            <p:strVal val="#ppt_w"/>
                                          </p:val>
                                        </p:tav>
                                      </p:tavLst>
                                    </p:anim>
                                    <p:anim calcmode="lin" valueType="num">
                                      <p:cBhvr>
                                        <p:cTn id="18" dur="1000" fill="hold"/>
                                        <p:tgtEl>
                                          <p:spTgt spid="4109"/>
                                        </p:tgtEl>
                                        <p:attrNameLst>
                                          <p:attrName>ppt_h</p:attrName>
                                        </p:attrNameLst>
                                      </p:cBhvr>
                                      <p:tavLst>
                                        <p:tav tm="0">
                                          <p:val>
                                            <p:strVal val="#ppt_h"/>
                                          </p:val>
                                        </p:tav>
                                        <p:tav tm="100000">
                                          <p:val>
                                            <p:strVal val="#ppt_h"/>
                                          </p:val>
                                        </p:tav>
                                      </p:tavLst>
                                    </p:anim>
                                    <p:animEffect transition="in" filter="fade">
                                      <p:cBhvr>
                                        <p:cTn id="19" dur="1000"/>
                                        <p:tgtEl>
                                          <p:spTgt spid="4109"/>
                                        </p:tgtEl>
                                      </p:cBhvr>
                                    </p:animEffect>
                                  </p:childTnLst>
                                </p:cTn>
                              </p:par>
                              <p:par>
                                <p:cTn id="20" presetID="55" presetClass="entr" presetSubtype="0" fill="hold" grpId="0" nodeType="withEffect">
                                  <p:stCondLst>
                                    <p:cond delay="0"/>
                                  </p:stCondLst>
                                  <p:childTnLst>
                                    <p:set>
                                      <p:cBhvr>
                                        <p:cTn id="21" dur="1" fill="hold">
                                          <p:stCondLst>
                                            <p:cond delay="0"/>
                                          </p:stCondLst>
                                        </p:cTn>
                                        <p:tgtEl>
                                          <p:spTgt spid="4110"/>
                                        </p:tgtEl>
                                        <p:attrNameLst>
                                          <p:attrName>style.visibility</p:attrName>
                                        </p:attrNameLst>
                                      </p:cBhvr>
                                      <p:to>
                                        <p:strVal val="visible"/>
                                      </p:to>
                                    </p:set>
                                    <p:anim calcmode="lin" valueType="num">
                                      <p:cBhvr>
                                        <p:cTn id="22" dur="1000" fill="hold"/>
                                        <p:tgtEl>
                                          <p:spTgt spid="4110"/>
                                        </p:tgtEl>
                                        <p:attrNameLst>
                                          <p:attrName>ppt_w</p:attrName>
                                        </p:attrNameLst>
                                      </p:cBhvr>
                                      <p:tavLst>
                                        <p:tav tm="0">
                                          <p:val>
                                            <p:strVal val="#ppt_w*0.70"/>
                                          </p:val>
                                        </p:tav>
                                        <p:tav tm="100000">
                                          <p:val>
                                            <p:strVal val="#ppt_w"/>
                                          </p:val>
                                        </p:tav>
                                      </p:tavLst>
                                    </p:anim>
                                    <p:anim calcmode="lin" valueType="num">
                                      <p:cBhvr>
                                        <p:cTn id="23" dur="1000" fill="hold"/>
                                        <p:tgtEl>
                                          <p:spTgt spid="4110"/>
                                        </p:tgtEl>
                                        <p:attrNameLst>
                                          <p:attrName>ppt_h</p:attrName>
                                        </p:attrNameLst>
                                      </p:cBhvr>
                                      <p:tavLst>
                                        <p:tav tm="0">
                                          <p:val>
                                            <p:strVal val="#ppt_h"/>
                                          </p:val>
                                        </p:tav>
                                        <p:tav tm="100000">
                                          <p:val>
                                            <p:strVal val="#ppt_h"/>
                                          </p:val>
                                        </p:tav>
                                      </p:tavLst>
                                    </p:anim>
                                    <p:animEffect transition="in" filter="fade">
                                      <p:cBhvr>
                                        <p:cTn id="24" dur="1000"/>
                                        <p:tgtEl>
                                          <p:spTgt spid="4110"/>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4" presetClass="exit" presetSubtype="10" fill="hold" grpId="1" nodeType="clickEffect">
                                  <p:stCondLst>
                                    <p:cond delay="0"/>
                                  </p:stCondLst>
                                  <p:childTnLst>
                                    <p:animEffect transition="out" filter="randombar(horizontal)">
                                      <p:cBhvr>
                                        <p:cTn id="28" dur="500"/>
                                        <p:tgtEl>
                                          <p:spTgt spid="4108"/>
                                        </p:tgtEl>
                                      </p:cBhvr>
                                    </p:animEffect>
                                    <p:set>
                                      <p:cBhvr>
                                        <p:cTn id="29" dur="1" fill="hold">
                                          <p:stCondLst>
                                            <p:cond delay="499"/>
                                          </p:stCondLst>
                                        </p:cTn>
                                        <p:tgtEl>
                                          <p:spTgt spid="4108"/>
                                        </p:tgtEl>
                                        <p:attrNameLst>
                                          <p:attrName>style.visibility</p:attrName>
                                        </p:attrNameLst>
                                      </p:cBhvr>
                                      <p:to>
                                        <p:strVal val="hidden"/>
                                      </p:to>
                                    </p:set>
                                  </p:childTnLst>
                                </p:cTn>
                              </p:par>
                              <p:par>
                                <p:cTn id="30" presetID="14" presetClass="exit" presetSubtype="10" fill="hold" grpId="1" nodeType="withEffect">
                                  <p:stCondLst>
                                    <p:cond delay="0"/>
                                  </p:stCondLst>
                                  <p:childTnLst>
                                    <p:animEffect transition="out" filter="randombar(horizontal)">
                                      <p:cBhvr>
                                        <p:cTn id="31" dur="500"/>
                                        <p:tgtEl>
                                          <p:spTgt spid="4110"/>
                                        </p:tgtEl>
                                      </p:cBhvr>
                                    </p:animEffect>
                                    <p:set>
                                      <p:cBhvr>
                                        <p:cTn id="32" dur="1" fill="hold">
                                          <p:stCondLst>
                                            <p:cond delay="499"/>
                                          </p:stCondLst>
                                        </p:cTn>
                                        <p:tgtEl>
                                          <p:spTgt spid="41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7" grpId="0"/>
      <p:bldP spid="4108" grpId="0"/>
      <p:bldP spid="4108" grpId="1"/>
      <p:bldP spid="4109" grpId="0"/>
      <p:bldP spid="4110" grpId="0"/>
      <p:bldP spid="4110"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4" descr="nen 2"/>
          <p:cNvPicPr>
            <a:picLocks noChangeAspect="1" noChangeArrowheads="1"/>
          </p:cNvPicPr>
          <p:nvPr/>
        </p:nvPicPr>
        <p:blipFill>
          <a:blip r:embed="rId2"/>
          <a:srcRect/>
          <a:stretch>
            <a:fillRect/>
          </a:stretch>
        </p:blipFill>
        <p:spPr bwMode="auto">
          <a:xfrm>
            <a:off x="0" y="0"/>
            <a:ext cx="1404938" cy="1676400"/>
          </a:xfrm>
          <a:prstGeom prst="rect">
            <a:avLst/>
          </a:prstGeom>
          <a:noFill/>
          <a:ln w="9525">
            <a:noFill/>
            <a:miter lim="800000"/>
            <a:headEnd/>
            <a:tailEnd/>
          </a:ln>
        </p:spPr>
      </p:pic>
      <p:pic>
        <p:nvPicPr>
          <p:cNvPr id="7171" name="Picture 5" descr="nen 2"/>
          <p:cNvPicPr>
            <a:picLocks noChangeAspect="1" noChangeArrowheads="1"/>
          </p:cNvPicPr>
          <p:nvPr/>
        </p:nvPicPr>
        <p:blipFill>
          <a:blip r:embed="rId3"/>
          <a:srcRect/>
          <a:stretch>
            <a:fillRect/>
          </a:stretch>
        </p:blipFill>
        <p:spPr bwMode="auto">
          <a:xfrm>
            <a:off x="6934200" y="-22225"/>
            <a:ext cx="2209800" cy="1851025"/>
          </a:xfrm>
          <a:prstGeom prst="rect">
            <a:avLst/>
          </a:prstGeom>
          <a:noFill/>
          <a:ln w="9525">
            <a:noFill/>
            <a:miter lim="800000"/>
            <a:headEnd/>
            <a:tailEnd/>
          </a:ln>
        </p:spPr>
      </p:pic>
      <p:pic>
        <p:nvPicPr>
          <p:cNvPr id="7172" name="Picture 6" descr="nen 2"/>
          <p:cNvPicPr>
            <a:picLocks noChangeAspect="1" noChangeArrowheads="1"/>
          </p:cNvPicPr>
          <p:nvPr/>
        </p:nvPicPr>
        <p:blipFill>
          <a:blip r:embed="rId4"/>
          <a:srcRect/>
          <a:stretch>
            <a:fillRect/>
          </a:stretch>
        </p:blipFill>
        <p:spPr bwMode="auto">
          <a:xfrm>
            <a:off x="0" y="4648200"/>
            <a:ext cx="1676400" cy="2209800"/>
          </a:xfrm>
          <a:prstGeom prst="rect">
            <a:avLst/>
          </a:prstGeom>
          <a:noFill/>
          <a:ln w="9525">
            <a:noFill/>
            <a:miter lim="800000"/>
            <a:headEnd/>
            <a:tailEnd/>
          </a:ln>
        </p:spPr>
      </p:pic>
      <p:pic>
        <p:nvPicPr>
          <p:cNvPr id="7173" name="Picture 7" descr="nen 2"/>
          <p:cNvPicPr>
            <a:picLocks noChangeAspect="1" noChangeArrowheads="1"/>
          </p:cNvPicPr>
          <p:nvPr/>
        </p:nvPicPr>
        <p:blipFill>
          <a:blip r:embed="rId5"/>
          <a:srcRect/>
          <a:stretch>
            <a:fillRect/>
          </a:stretch>
        </p:blipFill>
        <p:spPr bwMode="auto">
          <a:xfrm>
            <a:off x="7292975" y="4648200"/>
            <a:ext cx="1851025" cy="2209800"/>
          </a:xfrm>
          <a:prstGeom prst="rect">
            <a:avLst/>
          </a:prstGeom>
          <a:noFill/>
          <a:ln w="9525">
            <a:noFill/>
            <a:miter lim="800000"/>
            <a:headEnd/>
            <a:tailEnd/>
          </a:ln>
        </p:spPr>
      </p:pic>
      <p:sp>
        <p:nvSpPr>
          <p:cNvPr id="7174" name="Text Box 9"/>
          <p:cNvSpPr txBox="1">
            <a:spLocks noChangeArrowheads="1"/>
          </p:cNvSpPr>
          <p:nvPr/>
        </p:nvSpPr>
        <p:spPr bwMode="auto">
          <a:xfrm>
            <a:off x="2057400" y="381000"/>
            <a:ext cx="4876800" cy="366713"/>
          </a:xfrm>
          <a:prstGeom prst="rect">
            <a:avLst/>
          </a:prstGeom>
          <a:noFill/>
          <a:ln w="9525">
            <a:noFill/>
            <a:miter lim="800000"/>
            <a:headEnd/>
            <a:tailEnd/>
          </a:ln>
        </p:spPr>
        <p:txBody>
          <a:bodyPr>
            <a:spAutoFit/>
          </a:bodyPr>
          <a:lstStyle/>
          <a:p>
            <a:pPr algn="ctr">
              <a:spcBef>
                <a:spcPct val="50000"/>
              </a:spcBef>
            </a:pPr>
            <a:r>
              <a:rPr lang="en-US">
                <a:latin typeface="Arial" charset="0"/>
              </a:rPr>
              <a:t> </a:t>
            </a:r>
            <a:r>
              <a:rPr lang="en-US" b="1" u="sng">
                <a:solidFill>
                  <a:srgbClr val="FFFF00"/>
                </a:solidFill>
                <a:latin typeface="Arial" charset="0"/>
              </a:rPr>
              <a:t>LUYỆN TỪ VÀ CÂU</a:t>
            </a:r>
          </a:p>
        </p:txBody>
      </p:sp>
      <p:sp>
        <p:nvSpPr>
          <p:cNvPr id="7175" name="Text Box 10"/>
          <p:cNvSpPr txBox="1">
            <a:spLocks noChangeArrowheads="1"/>
          </p:cNvSpPr>
          <p:nvPr/>
        </p:nvSpPr>
        <p:spPr bwMode="auto">
          <a:xfrm>
            <a:off x="2057400" y="838200"/>
            <a:ext cx="5486400" cy="366713"/>
          </a:xfrm>
          <a:prstGeom prst="rect">
            <a:avLst/>
          </a:prstGeom>
          <a:noFill/>
          <a:ln w="9525">
            <a:noFill/>
            <a:miter lim="800000"/>
            <a:headEnd/>
            <a:tailEnd/>
          </a:ln>
        </p:spPr>
        <p:txBody>
          <a:bodyPr>
            <a:spAutoFit/>
          </a:bodyPr>
          <a:lstStyle/>
          <a:p>
            <a:pPr algn="ctr">
              <a:spcBef>
                <a:spcPct val="50000"/>
              </a:spcBef>
            </a:pPr>
            <a:r>
              <a:rPr lang="en-US">
                <a:latin typeface="Arial" charset="0"/>
              </a:rPr>
              <a:t> </a:t>
            </a:r>
            <a:r>
              <a:rPr lang="en-US" b="1">
                <a:latin typeface="Arial" charset="0"/>
              </a:rPr>
              <a:t> </a:t>
            </a:r>
            <a:r>
              <a:rPr lang="en-US" b="1">
                <a:solidFill>
                  <a:srgbClr val="FFFF00"/>
                </a:solidFill>
                <a:latin typeface="Arial" charset="0"/>
              </a:rPr>
              <a:t>MỞ RỘNG VỐN TỪ: TRẬT TỰ- AN NINH</a:t>
            </a:r>
          </a:p>
        </p:txBody>
      </p:sp>
      <p:sp>
        <p:nvSpPr>
          <p:cNvPr id="5131" name="Text Box 11"/>
          <p:cNvSpPr txBox="1">
            <a:spLocks noChangeArrowheads="1"/>
          </p:cNvSpPr>
          <p:nvPr/>
        </p:nvSpPr>
        <p:spPr bwMode="auto">
          <a:xfrm>
            <a:off x="1447800" y="1524000"/>
            <a:ext cx="7086600" cy="915988"/>
          </a:xfrm>
          <a:prstGeom prst="rect">
            <a:avLst/>
          </a:prstGeom>
          <a:noFill/>
          <a:ln w="9525">
            <a:noFill/>
            <a:miter lim="800000"/>
            <a:headEnd/>
            <a:tailEnd/>
          </a:ln>
        </p:spPr>
        <p:txBody>
          <a:bodyPr>
            <a:spAutoFit/>
          </a:bodyPr>
          <a:lstStyle/>
          <a:p>
            <a:pPr>
              <a:spcBef>
                <a:spcPct val="50000"/>
              </a:spcBef>
            </a:pPr>
            <a:r>
              <a:rPr lang="en-US">
                <a:latin typeface="Arial" charset="0"/>
              </a:rPr>
              <a:t> </a:t>
            </a:r>
            <a:r>
              <a:rPr lang="en-US" i="1">
                <a:latin typeface="Arial" charset="0"/>
              </a:rPr>
              <a:t>An ninh</a:t>
            </a:r>
            <a:r>
              <a:rPr lang="en-US">
                <a:latin typeface="Arial" charset="0"/>
              </a:rPr>
              <a:t> là từ ghép Hán Việt lặp nghĩa gồm hai tiếng: Tiếng </a:t>
            </a:r>
            <a:r>
              <a:rPr lang="en-US" i="1">
                <a:latin typeface="Arial" charset="0"/>
              </a:rPr>
              <a:t>an</a:t>
            </a:r>
            <a:r>
              <a:rPr lang="en-US">
                <a:latin typeface="Arial" charset="0"/>
              </a:rPr>
              <a:t> có nghĩa là yên, yên ổn, trái với nguy hiểm; tiếng </a:t>
            </a:r>
            <a:r>
              <a:rPr lang="en-US" i="1">
                <a:latin typeface="Arial" charset="0"/>
              </a:rPr>
              <a:t>ninh</a:t>
            </a:r>
            <a:r>
              <a:rPr lang="en-US">
                <a:latin typeface="Arial" charset="0"/>
              </a:rPr>
              <a:t> có nghĩa là yên lặng, bình yên.</a:t>
            </a:r>
          </a:p>
        </p:txBody>
      </p:sp>
      <p:sp>
        <p:nvSpPr>
          <p:cNvPr id="5132" name="Text Box 12"/>
          <p:cNvSpPr txBox="1">
            <a:spLocks noChangeArrowheads="1"/>
          </p:cNvSpPr>
          <p:nvPr/>
        </p:nvSpPr>
        <p:spPr bwMode="auto">
          <a:xfrm>
            <a:off x="1371600" y="2667000"/>
            <a:ext cx="7086600" cy="1338263"/>
          </a:xfrm>
          <a:prstGeom prst="rect">
            <a:avLst/>
          </a:prstGeom>
          <a:noFill/>
          <a:ln w="9525">
            <a:noFill/>
            <a:miter lim="800000"/>
            <a:headEnd/>
            <a:tailEnd/>
          </a:ln>
        </p:spPr>
        <p:txBody>
          <a:bodyPr>
            <a:spAutoFit/>
          </a:bodyPr>
          <a:lstStyle/>
          <a:p>
            <a:pPr>
              <a:spcBef>
                <a:spcPct val="50000"/>
              </a:spcBef>
            </a:pPr>
            <a:r>
              <a:rPr lang="en-US">
                <a:latin typeface="Arial" charset="0"/>
              </a:rPr>
              <a:t> </a:t>
            </a:r>
            <a:r>
              <a:rPr lang="en-US" i="1">
                <a:latin typeface="Arial" charset="0"/>
              </a:rPr>
              <a:t>An ninh</a:t>
            </a:r>
            <a:r>
              <a:rPr lang="en-US">
                <a:latin typeface="Arial" charset="0"/>
              </a:rPr>
              <a:t>  có nghĩa là yên ổn về chính trị và trật tự xã hội. Còn tình trạng yên ổn hẳn, tránh được tai nạn, tránh được thiệt hại được gọi là </a:t>
            </a:r>
            <a:r>
              <a:rPr lang="en-US" i="1">
                <a:latin typeface="Arial" charset="0"/>
              </a:rPr>
              <a:t>an toàn</a:t>
            </a:r>
            <a:r>
              <a:rPr lang="en-US">
                <a:latin typeface="Arial" charset="0"/>
              </a:rPr>
              <a:t>. </a:t>
            </a:r>
          </a:p>
          <a:p>
            <a:pPr>
              <a:spcBef>
                <a:spcPct val="50000"/>
              </a:spcBef>
            </a:pPr>
            <a:r>
              <a:rPr lang="en-US">
                <a:latin typeface="Arial" charset="0"/>
              </a:rPr>
              <a:t>Không có  chiến tranh và thiên tai còn được gọi là </a:t>
            </a:r>
            <a:r>
              <a:rPr lang="en-US" i="1">
                <a:latin typeface="Arial" charset="0"/>
              </a:rPr>
              <a:t>thanh bình.</a:t>
            </a:r>
          </a:p>
        </p:txBody>
      </p:sp>
      <p:grpSp>
        <p:nvGrpSpPr>
          <p:cNvPr id="7178" name="Group 13"/>
          <p:cNvGrpSpPr>
            <a:grpSpLocks/>
          </p:cNvGrpSpPr>
          <p:nvPr/>
        </p:nvGrpSpPr>
        <p:grpSpPr bwMode="auto">
          <a:xfrm>
            <a:off x="457200" y="5105400"/>
            <a:ext cx="1371600" cy="1524000"/>
            <a:chOff x="2200" y="2796"/>
            <a:chExt cx="1451" cy="1360"/>
          </a:xfrm>
        </p:grpSpPr>
        <p:pic>
          <p:nvPicPr>
            <p:cNvPr id="7179" name="Picture 14" descr="j0356785[1]"/>
            <p:cNvPicPr>
              <a:picLocks noChangeAspect="1" noChangeArrowheads="1" noCrop="1"/>
            </p:cNvPicPr>
            <p:nvPr/>
          </p:nvPicPr>
          <p:blipFill>
            <a:blip r:embed="rId6"/>
            <a:srcRect/>
            <a:stretch>
              <a:fillRect/>
            </a:stretch>
          </p:blipFill>
          <p:spPr bwMode="auto">
            <a:xfrm>
              <a:off x="2200" y="2796"/>
              <a:ext cx="1360" cy="1360"/>
            </a:xfrm>
            <a:prstGeom prst="rect">
              <a:avLst/>
            </a:prstGeom>
            <a:noFill/>
            <a:ln w="9525">
              <a:noFill/>
              <a:miter lim="800000"/>
              <a:headEnd/>
              <a:tailEnd/>
            </a:ln>
          </p:spPr>
        </p:pic>
        <p:pic>
          <p:nvPicPr>
            <p:cNvPr id="7180" name="Picture 15" descr="j0411950[1]"/>
            <p:cNvPicPr>
              <a:picLocks noChangeAspect="1" noChangeArrowheads="1"/>
            </p:cNvPicPr>
            <p:nvPr/>
          </p:nvPicPr>
          <p:blipFill>
            <a:blip r:embed="rId7"/>
            <a:srcRect/>
            <a:stretch>
              <a:fillRect/>
            </a:stretch>
          </p:blipFill>
          <p:spPr bwMode="auto">
            <a:xfrm>
              <a:off x="2835" y="3158"/>
              <a:ext cx="816" cy="790"/>
            </a:xfrm>
            <a:prstGeom prst="rect">
              <a:avLst/>
            </a:prstGeom>
            <a:noFill/>
            <a:ln w="9525">
              <a:noFill/>
              <a:miter lim="800000"/>
              <a:headEnd/>
              <a:tailEnd/>
            </a:ln>
          </p:spPr>
        </p:pic>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5131"/>
                                        </p:tgtEl>
                                        <p:attrNameLst>
                                          <p:attrName>style.visibility</p:attrName>
                                        </p:attrNameLst>
                                      </p:cBhvr>
                                      <p:to>
                                        <p:strVal val="visible"/>
                                      </p:to>
                                    </p:set>
                                    <p:animEffect transition="in" filter="strips(downLeft)">
                                      <p:cBhvr>
                                        <p:cTn id="7" dur="500"/>
                                        <p:tgtEl>
                                          <p:spTgt spid="513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3" presetClass="exit" presetSubtype="16" fill="hold" grpId="1" nodeType="clickEffect">
                                  <p:stCondLst>
                                    <p:cond delay="0"/>
                                  </p:stCondLst>
                                  <p:childTnLst>
                                    <p:animEffect transition="out" filter="plus(in)">
                                      <p:cBhvr>
                                        <p:cTn id="11" dur="2000"/>
                                        <p:tgtEl>
                                          <p:spTgt spid="5131"/>
                                        </p:tgtEl>
                                      </p:cBhvr>
                                    </p:animEffect>
                                    <p:set>
                                      <p:cBhvr>
                                        <p:cTn id="12" dur="1" fill="hold">
                                          <p:stCondLst>
                                            <p:cond delay="1999"/>
                                          </p:stCondLst>
                                        </p:cTn>
                                        <p:tgtEl>
                                          <p:spTgt spid="5131"/>
                                        </p:tgtEl>
                                        <p:attrNameLst>
                                          <p:attrName>style.visibility</p:attrName>
                                        </p:attrNameLst>
                                      </p:cBhvr>
                                      <p:to>
                                        <p:strVal val="hidden"/>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5132"/>
                                        </p:tgtEl>
                                        <p:attrNameLst>
                                          <p:attrName>style.visibility</p:attrName>
                                        </p:attrNameLst>
                                      </p:cBhvr>
                                      <p:to>
                                        <p:strVal val="visible"/>
                                      </p:to>
                                    </p:set>
                                    <p:animEffect transition="in" filter="wheel(4)">
                                      <p:cBhvr>
                                        <p:cTn id="17" dur="2000"/>
                                        <p:tgtEl>
                                          <p:spTgt spid="51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31" grpId="0"/>
      <p:bldP spid="5131" grpId="1"/>
      <p:bldP spid="513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4" descr="nen 2"/>
          <p:cNvPicPr>
            <a:picLocks noChangeAspect="1" noChangeArrowheads="1"/>
          </p:cNvPicPr>
          <p:nvPr/>
        </p:nvPicPr>
        <p:blipFill>
          <a:blip r:embed="rId2"/>
          <a:srcRect/>
          <a:stretch>
            <a:fillRect/>
          </a:stretch>
        </p:blipFill>
        <p:spPr bwMode="auto">
          <a:xfrm>
            <a:off x="6934200" y="-22225"/>
            <a:ext cx="2209800" cy="1851025"/>
          </a:xfrm>
          <a:prstGeom prst="rect">
            <a:avLst/>
          </a:prstGeom>
          <a:noFill/>
          <a:ln w="9525">
            <a:noFill/>
            <a:miter lim="800000"/>
            <a:headEnd/>
            <a:tailEnd/>
          </a:ln>
        </p:spPr>
      </p:pic>
      <p:pic>
        <p:nvPicPr>
          <p:cNvPr id="8195" name="Picture 5" descr="nen 2"/>
          <p:cNvPicPr>
            <a:picLocks noChangeAspect="1" noChangeArrowheads="1"/>
          </p:cNvPicPr>
          <p:nvPr/>
        </p:nvPicPr>
        <p:blipFill>
          <a:blip r:embed="rId3"/>
          <a:srcRect/>
          <a:stretch>
            <a:fillRect/>
          </a:stretch>
        </p:blipFill>
        <p:spPr bwMode="auto">
          <a:xfrm>
            <a:off x="0" y="4648200"/>
            <a:ext cx="1676400" cy="2209800"/>
          </a:xfrm>
          <a:prstGeom prst="rect">
            <a:avLst/>
          </a:prstGeom>
          <a:noFill/>
          <a:ln w="9525">
            <a:noFill/>
            <a:miter lim="800000"/>
            <a:headEnd/>
            <a:tailEnd/>
          </a:ln>
        </p:spPr>
      </p:pic>
      <p:pic>
        <p:nvPicPr>
          <p:cNvPr id="8196" name="Picture 6" descr="nen 2"/>
          <p:cNvPicPr>
            <a:picLocks noChangeAspect="1" noChangeArrowheads="1"/>
          </p:cNvPicPr>
          <p:nvPr/>
        </p:nvPicPr>
        <p:blipFill>
          <a:blip r:embed="rId4"/>
          <a:srcRect/>
          <a:stretch>
            <a:fillRect/>
          </a:stretch>
        </p:blipFill>
        <p:spPr bwMode="auto">
          <a:xfrm>
            <a:off x="7292975" y="4648200"/>
            <a:ext cx="1851025" cy="2209800"/>
          </a:xfrm>
          <a:prstGeom prst="rect">
            <a:avLst/>
          </a:prstGeom>
          <a:noFill/>
          <a:ln w="9525">
            <a:noFill/>
            <a:miter lim="800000"/>
            <a:headEnd/>
            <a:tailEnd/>
          </a:ln>
        </p:spPr>
      </p:pic>
      <p:pic>
        <p:nvPicPr>
          <p:cNvPr id="8197" name="Picture 7" descr="nen 2"/>
          <p:cNvPicPr>
            <a:picLocks noChangeAspect="1" noChangeArrowheads="1"/>
          </p:cNvPicPr>
          <p:nvPr/>
        </p:nvPicPr>
        <p:blipFill>
          <a:blip r:embed="rId5"/>
          <a:srcRect/>
          <a:stretch>
            <a:fillRect/>
          </a:stretch>
        </p:blipFill>
        <p:spPr bwMode="auto">
          <a:xfrm>
            <a:off x="0" y="0"/>
            <a:ext cx="1404938" cy="1676400"/>
          </a:xfrm>
          <a:prstGeom prst="rect">
            <a:avLst/>
          </a:prstGeom>
          <a:noFill/>
          <a:ln w="9525">
            <a:noFill/>
            <a:miter lim="800000"/>
            <a:headEnd/>
            <a:tailEnd/>
          </a:ln>
        </p:spPr>
      </p:pic>
      <p:sp>
        <p:nvSpPr>
          <p:cNvPr id="8198" name="Text Box 9"/>
          <p:cNvSpPr txBox="1">
            <a:spLocks noChangeArrowheads="1"/>
          </p:cNvSpPr>
          <p:nvPr/>
        </p:nvSpPr>
        <p:spPr bwMode="auto">
          <a:xfrm>
            <a:off x="2057400" y="381000"/>
            <a:ext cx="4876800" cy="366713"/>
          </a:xfrm>
          <a:prstGeom prst="rect">
            <a:avLst/>
          </a:prstGeom>
          <a:noFill/>
          <a:ln w="9525">
            <a:noFill/>
            <a:miter lim="800000"/>
            <a:headEnd/>
            <a:tailEnd/>
          </a:ln>
        </p:spPr>
        <p:txBody>
          <a:bodyPr>
            <a:spAutoFit/>
          </a:bodyPr>
          <a:lstStyle/>
          <a:p>
            <a:pPr algn="ctr">
              <a:spcBef>
                <a:spcPct val="50000"/>
              </a:spcBef>
            </a:pPr>
            <a:r>
              <a:rPr lang="en-US">
                <a:latin typeface="Arial" charset="0"/>
              </a:rPr>
              <a:t> </a:t>
            </a:r>
            <a:r>
              <a:rPr lang="en-US" b="1" u="sng">
                <a:solidFill>
                  <a:srgbClr val="FFFF00"/>
                </a:solidFill>
                <a:latin typeface="Arial" charset="0"/>
              </a:rPr>
              <a:t>LUYỆN TỪ VÀ CÂU</a:t>
            </a:r>
          </a:p>
        </p:txBody>
      </p:sp>
      <p:sp>
        <p:nvSpPr>
          <p:cNvPr id="8199" name="Text Box 10"/>
          <p:cNvSpPr txBox="1">
            <a:spLocks noChangeArrowheads="1"/>
          </p:cNvSpPr>
          <p:nvPr/>
        </p:nvSpPr>
        <p:spPr bwMode="auto">
          <a:xfrm>
            <a:off x="2057400" y="838200"/>
            <a:ext cx="5486400" cy="366713"/>
          </a:xfrm>
          <a:prstGeom prst="rect">
            <a:avLst/>
          </a:prstGeom>
          <a:noFill/>
          <a:ln w="9525">
            <a:noFill/>
            <a:miter lim="800000"/>
            <a:headEnd/>
            <a:tailEnd/>
          </a:ln>
        </p:spPr>
        <p:txBody>
          <a:bodyPr>
            <a:spAutoFit/>
          </a:bodyPr>
          <a:lstStyle/>
          <a:p>
            <a:pPr algn="ctr">
              <a:spcBef>
                <a:spcPct val="50000"/>
              </a:spcBef>
            </a:pPr>
            <a:r>
              <a:rPr lang="en-US">
                <a:latin typeface="Arial" charset="0"/>
              </a:rPr>
              <a:t> </a:t>
            </a:r>
            <a:r>
              <a:rPr lang="en-US" b="1">
                <a:latin typeface="Arial" charset="0"/>
              </a:rPr>
              <a:t> </a:t>
            </a:r>
            <a:r>
              <a:rPr lang="en-US" b="1">
                <a:solidFill>
                  <a:srgbClr val="FFFF00"/>
                </a:solidFill>
                <a:latin typeface="Arial" charset="0"/>
              </a:rPr>
              <a:t>MỞ RỘNG VỐN TỪ: TRẬT TỰ- AN NINH</a:t>
            </a:r>
          </a:p>
        </p:txBody>
      </p:sp>
      <p:sp>
        <p:nvSpPr>
          <p:cNvPr id="6155" name="Text Box 11"/>
          <p:cNvSpPr txBox="1">
            <a:spLocks noChangeArrowheads="1"/>
          </p:cNvSpPr>
          <p:nvPr/>
        </p:nvSpPr>
        <p:spPr bwMode="auto">
          <a:xfrm>
            <a:off x="609600" y="1676400"/>
            <a:ext cx="8305800" cy="366713"/>
          </a:xfrm>
          <a:prstGeom prst="rect">
            <a:avLst/>
          </a:prstGeom>
          <a:noFill/>
          <a:ln w="9525">
            <a:noFill/>
            <a:miter lim="800000"/>
            <a:headEnd/>
            <a:tailEnd/>
          </a:ln>
        </p:spPr>
        <p:txBody>
          <a:bodyPr>
            <a:spAutoFit/>
          </a:bodyPr>
          <a:lstStyle/>
          <a:p>
            <a:pPr>
              <a:spcBef>
                <a:spcPct val="50000"/>
              </a:spcBef>
            </a:pPr>
            <a:r>
              <a:rPr lang="en-US" b="1" u="sng">
                <a:solidFill>
                  <a:srgbClr val="FF3300"/>
                </a:solidFill>
                <a:latin typeface="Arial" charset="0"/>
              </a:rPr>
              <a:t>Bài 2</a:t>
            </a:r>
            <a:r>
              <a:rPr lang="en-US">
                <a:latin typeface="Arial" charset="0"/>
              </a:rPr>
              <a:t>: </a:t>
            </a:r>
            <a:r>
              <a:rPr lang="en-US">
                <a:solidFill>
                  <a:srgbClr val="FF9900"/>
                </a:solidFill>
                <a:latin typeface="Arial" charset="0"/>
              </a:rPr>
              <a:t>Tìm những danh từ và động từ có thể kết hợp với từ </a:t>
            </a:r>
            <a:r>
              <a:rPr lang="en-US" b="1" i="1">
                <a:solidFill>
                  <a:srgbClr val="FF9900"/>
                </a:solidFill>
                <a:latin typeface="Arial" charset="0"/>
              </a:rPr>
              <a:t> an ninh</a:t>
            </a:r>
            <a:r>
              <a:rPr lang="en-US">
                <a:latin typeface="Arial" charset="0"/>
              </a:rPr>
              <a:t> </a:t>
            </a:r>
          </a:p>
        </p:txBody>
      </p:sp>
      <p:sp>
        <p:nvSpPr>
          <p:cNvPr id="6156" name="Text Box 12"/>
          <p:cNvSpPr txBox="1">
            <a:spLocks noChangeArrowheads="1"/>
          </p:cNvSpPr>
          <p:nvPr/>
        </p:nvSpPr>
        <p:spPr bwMode="auto">
          <a:xfrm>
            <a:off x="609600" y="2209800"/>
            <a:ext cx="8305800" cy="366713"/>
          </a:xfrm>
          <a:prstGeom prst="rect">
            <a:avLst/>
          </a:prstGeom>
          <a:noFill/>
          <a:ln w="9525">
            <a:noFill/>
            <a:miter lim="800000"/>
            <a:headEnd/>
            <a:tailEnd/>
          </a:ln>
        </p:spPr>
        <p:txBody>
          <a:bodyPr>
            <a:spAutoFit/>
          </a:bodyPr>
          <a:lstStyle/>
          <a:p>
            <a:pPr>
              <a:spcBef>
                <a:spcPct val="50000"/>
              </a:spcBef>
            </a:pPr>
            <a:r>
              <a:rPr lang="en-US">
                <a:solidFill>
                  <a:srgbClr val="0000FF"/>
                </a:solidFill>
                <a:latin typeface="Arial" charset="0"/>
              </a:rPr>
              <a:t> M</a:t>
            </a:r>
            <a:r>
              <a:rPr lang="en-US">
                <a:latin typeface="Arial" charset="0"/>
              </a:rPr>
              <a:t> :</a:t>
            </a:r>
            <a:r>
              <a:rPr lang="en-US" b="1">
                <a:latin typeface="Arial" charset="0"/>
              </a:rPr>
              <a:t>lực lượng</a:t>
            </a:r>
            <a:r>
              <a:rPr lang="en-US">
                <a:latin typeface="Arial" charset="0"/>
              </a:rPr>
              <a:t> an ninh; </a:t>
            </a:r>
            <a:r>
              <a:rPr lang="en-US" b="1">
                <a:latin typeface="Arial" charset="0"/>
              </a:rPr>
              <a:t>giữ vững</a:t>
            </a:r>
            <a:r>
              <a:rPr lang="en-US">
                <a:latin typeface="Arial" charset="0"/>
              </a:rPr>
              <a:t> an ninh</a:t>
            </a:r>
          </a:p>
        </p:txBody>
      </p:sp>
      <p:sp>
        <p:nvSpPr>
          <p:cNvPr id="8202" name="Text Box 13"/>
          <p:cNvSpPr txBox="1">
            <a:spLocks noChangeArrowheads="1"/>
          </p:cNvSpPr>
          <p:nvPr/>
        </p:nvSpPr>
        <p:spPr bwMode="auto">
          <a:xfrm>
            <a:off x="609600" y="2743200"/>
            <a:ext cx="8305800" cy="366713"/>
          </a:xfrm>
          <a:prstGeom prst="rect">
            <a:avLst/>
          </a:prstGeom>
          <a:noFill/>
          <a:ln w="9525">
            <a:noFill/>
            <a:miter lim="800000"/>
            <a:headEnd/>
            <a:tailEnd/>
          </a:ln>
        </p:spPr>
        <p:txBody>
          <a:bodyPr>
            <a:spAutoFit/>
          </a:bodyPr>
          <a:lstStyle/>
          <a:p>
            <a:pPr>
              <a:spcBef>
                <a:spcPct val="50000"/>
              </a:spcBef>
            </a:pPr>
            <a:r>
              <a:rPr lang="en-US">
                <a:latin typeface="Arial" charset="0"/>
              </a:rPr>
              <a:t> </a:t>
            </a:r>
          </a:p>
        </p:txBody>
      </p:sp>
      <p:sp>
        <p:nvSpPr>
          <p:cNvPr id="8203" name="Text Box 14"/>
          <p:cNvSpPr txBox="1">
            <a:spLocks noChangeArrowheads="1"/>
          </p:cNvSpPr>
          <p:nvPr/>
        </p:nvSpPr>
        <p:spPr bwMode="auto">
          <a:xfrm>
            <a:off x="609600" y="3200400"/>
            <a:ext cx="8305800" cy="366713"/>
          </a:xfrm>
          <a:prstGeom prst="rect">
            <a:avLst/>
          </a:prstGeom>
          <a:noFill/>
          <a:ln w="9525">
            <a:noFill/>
            <a:miter lim="800000"/>
            <a:headEnd/>
            <a:tailEnd/>
          </a:ln>
        </p:spPr>
        <p:txBody>
          <a:bodyPr>
            <a:spAutoFit/>
          </a:bodyPr>
          <a:lstStyle/>
          <a:p>
            <a:pPr>
              <a:spcBef>
                <a:spcPct val="50000"/>
              </a:spcBef>
            </a:pPr>
            <a:r>
              <a:rPr lang="en-US">
                <a:latin typeface="Arial" charset="0"/>
              </a:rPr>
              <a:t> </a:t>
            </a:r>
          </a:p>
        </p:txBody>
      </p:sp>
      <p:graphicFrame>
        <p:nvGraphicFramePr>
          <p:cNvPr id="6159" name="Group 15"/>
          <p:cNvGraphicFramePr>
            <a:graphicFrameLocks noGrp="1"/>
          </p:cNvGraphicFramePr>
          <p:nvPr/>
        </p:nvGraphicFramePr>
        <p:xfrm>
          <a:off x="762000" y="3048000"/>
          <a:ext cx="7924800" cy="2489200"/>
        </p:xfrm>
        <a:graphic>
          <a:graphicData uri="http://schemas.openxmlformats.org/drawingml/2006/table">
            <a:tbl>
              <a:tblPr/>
              <a:tblGrid>
                <a:gridCol w="3962400"/>
                <a:gridCol w="3962400"/>
              </a:tblGrid>
              <a:tr h="457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Verdana" pitchFamily="34" charset="0"/>
                          <a:cs typeface="Arial" charset="0"/>
                        </a:rPr>
                        <a:t>Danh từ kết hợp với an ninh</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Verdana" pitchFamily="34" charset="0"/>
                          <a:cs typeface="Arial" charset="0"/>
                        </a:rPr>
                        <a:t>Động từ kết hợp với an ninh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320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Verdana" pitchFamily="34" charset="0"/>
                          <a:cs typeface="Arial" charset="0"/>
                        </a:rPr>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Verdana" pitchFamily="34" charset="0"/>
                          <a:cs typeface="Arial"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6155"/>
                                        </p:tgtEl>
                                        <p:attrNameLst>
                                          <p:attrName>style.visibility</p:attrName>
                                        </p:attrNameLst>
                                      </p:cBhvr>
                                      <p:to>
                                        <p:strVal val="visible"/>
                                      </p:to>
                                    </p:set>
                                    <p:animEffect transition="in" filter="plus(in)">
                                      <p:cBhvr>
                                        <p:cTn id="7" dur="2000"/>
                                        <p:tgtEl>
                                          <p:spTgt spid="6155"/>
                                        </p:tgtEl>
                                      </p:cBhvr>
                                    </p:animEffect>
                                  </p:childTnLst>
                                </p:cTn>
                              </p:par>
                              <p:par>
                                <p:cTn id="8" presetID="13" presetClass="entr" presetSubtype="16" fill="hold" grpId="0" nodeType="withEffect">
                                  <p:stCondLst>
                                    <p:cond delay="0"/>
                                  </p:stCondLst>
                                  <p:childTnLst>
                                    <p:set>
                                      <p:cBhvr>
                                        <p:cTn id="9" dur="1" fill="hold">
                                          <p:stCondLst>
                                            <p:cond delay="0"/>
                                          </p:stCondLst>
                                        </p:cTn>
                                        <p:tgtEl>
                                          <p:spTgt spid="6156"/>
                                        </p:tgtEl>
                                        <p:attrNameLst>
                                          <p:attrName>style.visibility</p:attrName>
                                        </p:attrNameLst>
                                      </p:cBhvr>
                                      <p:to>
                                        <p:strVal val="visible"/>
                                      </p:to>
                                    </p:set>
                                    <p:animEffect transition="in" filter="plus(in)">
                                      <p:cBhvr>
                                        <p:cTn id="10" dur="2000"/>
                                        <p:tgtEl>
                                          <p:spTgt spid="6156"/>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1" presetClass="entr" presetSubtype="4" fill="hold" nodeType="clickEffect">
                                  <p:stCondLst>
                                    <p:cond delay="0"/>
                                  </p:stCondLst>
                                  <p:childTnLst>
                                    <p:set>
                                      <p:cBhvr>
                                        <p:cTn id="14" dur="1" fill="hold">
                                          <p:stCondLst>
                                            <p:cond delay="0"/>
                                          </p:stCondLst>
                                        </p:cTn>
                                        <p:tgtEl>
                                          <p:spTgt spid="6159"/>
                                        </p:tgtEl>
                                        <p:attrNameLst>
                                          <p:attrName>style.visibility</p:attrName>
                                        </p:attrNameLst>
                                      </p:cBhvr>
                                      <p:to>
                                        <p:strVal val="visible"/>
                                      </p:to>
                                    </p:set>
                                    <p:animEffect transition="in" filter="wheel(4)">
                                      <p:cBhvr>
                                        <p:cTn id="15" dur="2000"/>
                                        <p:tgtEl>
                                          <p:spTgt spid="61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5" grpId="0"/>
      <p:bldP spid="615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4" descr="nen 2"/>
          <p:cNvPicPr>
            <a:picLocks noChangeAspect="1" noChangeArrowheads="1"/>
          </p:cNvPicPr>
          <p:nvPr/>
        </p:nvPicPr>
        <p:blipFill>
          <a:blip r:embed="rId2"/>
          <a:srcRect/>
          <a:stretch>
            <a:fillRect/>
          </a:stretch>
        </p:blipFill>
        <p:spPr bwMode="auto">
          <a:xfrm>
            <a:off x="6934200" y="-22225"/>
            <a:ext cx="2209800" cy="1851025"/>
          </a:xfrm>
          <a:prstGeom prst="rect">
            <a:avLst/>
          </a:prstGeom>
          <a:noFill/>
          <a:ln w="9525">
            <a:noFill/>
            <a:miter lim="800000"/>
            <a:headEnd/>
            <a:tailEnd/>
          </a:ln>
        </p:spPr>
      </p:pic>
      <p:pic>
        <p:nvPicPr>
          <p:cNvPr id="9219" name="Picture 5" descr="nen 2"/>
          <p:cNvPicPr>
            <a:picLocks noChangeAspect="1" noChangeArrowheads="1"/>
          </p:cNvPicPr>
          <p:nvPr/>
        </p:nvPicPr>
        <p:blipFill>
          <a:blip r:embed="rId3"/>
          <a:srcRect/>
          <a:stretch>
            <a:fillRect/>
          </a:stretch>
        </p:blipFill>
        <p:spPr bwMode="auto">
          <a:xfrm>
            <a:off x="0" y="4648200"/>
            <a:ext cx="1676400" cy="2209800"/>
          </a:xfrm>
          <a:prstGeom prst="rect">
            <a:avLst/>
          </a:prstGeom>
          <a:noFill/>
          <a:ln w="9525">
            <a:noFill/>
            <a:miter lim="800000"/>
            <a:headEnd/>
            <a:tailEnd/>
          </a:ln>
        </p:spPr>
      </p:pic>
      <p:pic>
        <p:nvPicPr>
          <p:cNvPr id="9220" name="Picture 6" descr="nen 2"/>
          <p:cNvPicPr>
            <a:picLocks noChangeAspect="1" noChangeArrowheads="1"/>
          </p:cNvPicPr>
          <p:nvPr/>
        </p:nvPicPr>
        <p:blipFill>
          <a:blip r:embed="rId4"/>
          <a:srcRect/>
          <a:stretch>
            <a:fillRect/>
          </a:stretch>
        </p:blipFill>
        <p:spPr bwMode="auto">
          <a:xfrm>
            <a:off x="7292975" y="4648200"/>
            <a:ext cx="1851025" cy="2209800"/>
          </a:xfrm>
          <a:prstGeom prst="rect">
            <a:avLst/>
          </a:prstGeom>
          <a:noFill/>
          <a:ln w="9525">
            <a:noFill/>
            <a:miter lim="800000"/>
            <a:headEnd/>
            <a:tailEnd/>
          </a:ln>
        </p:spPr>
      </p:pic>
      <p:pic>
        <p:nvPicPr>
          <p:cNvPr id="9221" name="Picture 7" descr="nen 2"/>
          <p:cNvPicPr>
            <a:picLocks noChangeAspect="1" noChangeArrowheads="1"/>
          </p:cNvPicPr>
          <p:nvPr/>
        </p:nvPicPr>
        <p:blipFill>
          <a:blip r:embed="rId5"/>
          <a:srcRect/>
          <a:stretch>
            <a:fillRect/>
          </a:stretch>
        </p:blipFill>
        <p:spPr bwMode="auto">
          <a:xfrm>
            <a:off x="0" y="0"/>
            <a:ext cx="1404938" cy="1676400"/>
          </a:xfrm>
          <a:prstGeom prst="rect">
            <a:avLst/>
          </a:prstGeom>
          <a:noFill/>
          <a:ln w="9525">
            <a:noFill/>
            <a:miter lim="800000"/>
            <a:headEnd/>
            <a:tailEnd/>
          </a:ln>
        </p:spPr>
      </p:pic>
      <p:sp>
        <p:nvSpPr>
          <p:cNvPr id="9222" name="Text Box 9"/>
          <p:cNvSpPr txBox="1">
            <a:spLocks noChangeArrowheads="1"/>
          </p:cNvSpPr>
          <p:nvPr/>
        </p:nvSpPr>
        <p:spPr bwMode="auto">
          <a:xfrm>
            <a:off x="2057400" y="381000"/>
            <a:ext cx="4876800" cy="366713"/>
          </a:xfrm>
          <a:prstGeom prst="rect">
            <a:avLst/>
          </a:prstGeom>
          <a:noFill/>
          <a:ln w="9525">
            <a:noFill/>
            <a:miter lim="800000"/>
            <a:headEnd/>
            <a:tailEnd/>
          </a:ln>
        </p:spPr>
        <p:txBody>
          <a:bodyPr>
            <a:spAutoFit/>
          </a:bodyPr>
          <a:lstStyle/>
          <a:p>
            <a:pPr algn="ctr">
              <a:spcBef>
                <a:spcPct val="50000"/>
              </a:spcBef>
            </a:pPr>
            <a:r>
              <a:rPr lang="en-US">
                <a:latin typeface="Arial" charset="0"/>
              </a:rPr>
              <a:t> </a:t>
            </a:r>
            <a:r>
              <a:rPr lang="en-US" b="1" u="sng">
                <a:solidFill>
                  <a:srgbClr val="FFFF00"/>
                </a:solidFill>
                <a:latin typeface="Arial" charset="0"/>
              </a:rPr>
              <a:t>LUYỆN TỪ VÀ CÂU</a:t>
            </a:r>
          </a:p>
        </p:txBody>
      </p:sp>
      <p:sp>
        <p:nvSpPr>
          <p:cNvPr id="9223" name="Text Box 10"/>
          <p:cNvSpPr txBox="1">
            <a:spLocks noChangeArrowheads="1"/>
          </p:cNvSpPr>
          <p:nvPr/>
        </p:nvSpPr>
        <p:spPr bwMode="auto">
          <a:xfrm>
            <a:off x="2057400" y="838200"/>
            <a:ext cx="5486400" cy="366713"/>
          </a:xfrm>
          <a:prstGeom prst="rect">
            <a:avLst/>
          </a:prstGeom>
          <a:noFill/>
          <a:ln w="9525">
            <a:noFill/>
            <a:miter lim="800000"/>
            <a:headEnd/>
            <a:tailEnd/>
          </a:ln>
        </p:spPr>
        <p:txBody>
          <a:bodyPr>
            <a:spAutoFit/>
          </a:bodyPr>
          <a:lstStyle/>
          <a:p>
            <a:pPr algn="ctr">
              <a:spcBef>
                <a:spcPct val="50000"/>
              </a:spcBef>
            </a:pPr>
            <a:r>
              <a:rPr lang="en-US">
                <a:latin typeface="Arial" charset="0"/>
              </a:rPr>
              <a:t> </a:t>
            </a:r>
            <a:r>
              <a:rPr lang="en-US" b="1">
                <a:latin typeface="Arial" charset="0"/>
              </a:rPr>
              <a:t> </a:t>
            </a:r>
            <a:r>
              <a:rPr lang="en-US" b="1">
                <a:solidFill>
                  <a:srgbClr val="FFFF00"/>
                </a:solidFill>
                <a:latin typeface="Arial" charset="0"/>
              </a:rPr>
              <a:t>MỞ RỘNG VỐN TỪ: TRẬT TỰ- AN NINH</a:t>
            </a:r>
          </a:p>
        </p:txBody>
      </p:sp>
      <p:sp>
        <p:nvSpPr>
          <p:cNvPr id="7179" name="Text Box 11"/>
          <p:cNvSpPr txBox="1">
            <a:spLocks noChangeArrowheads="1"/>
          </p:cNvSpPr>
          <p:nvPr/>
        </p:nvSpPr>
        <p:spPr bwMode="auto">
          <a:xfrm>
            <a:off x="609600" y="1676400"/>
            <a:ext cx="8305800" cy="366713"/>
          </a:xfrm>
          <a:prstGeom prst="rect">
            <a:avLst/>
          </a:prstGeom>
          <a:noFill/>
          <a:ln w="9525">
            <a:noFill/>
            <a:miter lim="800000"/>
            <a:headEnd/>
            <a:tailEnd/>
          </a:ln>
        </p:spPr>
        <p:txBody>
          <a:bodyPr>
            <a:spAutoFit/>
          </a:bodyPr>
          <a:lstStyle/>
          <a:p>
            <a:pPr>
              <a:spcBef>
                <a:spcPct val="50000"/>
              </a:spcBef>
            </a:pPr>
            <a:r>
              <a:rPr lang="en-US" b="1">
                <a:solidFill>
                  <a:srgbClr val="FF3300"/>
                </a:solidFill>
                <a:latin typeface="Arial" charset="0"/>
              </a:rPr>
              <a:t>Bài 2</a:t>
            </a:r>
            <a:r>
              <a:rPr lang="en-US">
                <a:latin typeface="Arial" charset="0"/>
              </a:rPr>
              <a:t>: </a:t>
            </a:r>
            <a:r>
              <a:rPr lang="en-US">
                <a:solidFill>
                  <a:srgbClr val="FF9900"/>
                </a:solidFill>
                <a:latin typeface="Arial" charset="0"/>
              </a:rPr>
              <a:t>  Những danh từ và động từ có thể kết hợp với từ </a:t>
            </a:r>
            <a:r>
              <a:rPr lang="en-US" b="1" i="1">
                <a:solidFill>
                  <a:srgbClr val="FF9900"/>
                </a:solidFill>
                <a:latin typeface="Arial" charset="0"/>
              </a:rPr>
              <a:t> an ninh</a:t>
            </a:r>
            <a:r>
              <a:rPr lang="en-US">
                <a:latin typeface="Arial" charset="0"/>
              </a:rPr>
              <a:t> </a:t>
            </a:r>
          </a:p>
        </p:txBody>
      </p:sp>
      <p:sp>
        <p:nvSpPr>
          <p:cNvPr id="9225" name="Text Box 12"/>
          <p:cNvSpPr txBox="1">
            <a:spLocks noChangeArrowheads="1"/>
          </p:cNvSpPr>
          <p:nvPr/>
        </p:nvSpPr>
        <p:spPr bwMode="auto">
          <a:xfrm>
            <a:off x="914400" y="2362200"/>
            <a:ext cx="7315200" cy="3668713"/>
          </a:xfrm>
          <a:prstGeom prst="rect">
            <a:avLst/>
          </a:prstGeom>
          <a:noFill/>
          <a:ln w="9525">
            <a:noFill/>
            <a:miter lim="800000"/>
            <a:headEnd/>
            <a:tailEnd/>
          </a:ln>
        </p:spPr>
        <p:txBody>
          <a:bodyPr>
            <a:spAutoFit/>
          </a:bodyPr>
          <a:lstStyle/>
          <a:p>
            <a:pPr>
              <a:spcBef>
                <a:spcPct val="50000"/>
              </a:spcBef>
            </a:pPr>
            <a:endParaRPr lang="en-US">
              <a:latin typeface="Arial" charset="0"/>
            </a:endParaRPr>
          </a:p>
          <a:p>
            <a:pPr>
              <a:spcBef>
                <a:spcPct val="50000"/>
              </a:spcBef>
            </a:pPr>
            <a:endParaRPr lang="en-US">
              <a:latin typeface="Arial" charset="0"/>
            </a:endParaRPr>
          </a:p>
          <a:p>
            <a:pPr>
              <a:spcBef>
                <a:spcPct val="50000"/>
              </a:spcBef>
            </a:pPr>
            <a:endParaRPr lang="en-US">
              <a:latin typeface="Arial" charset="0"/>
            </a:endParaRPr>
          </a:p>
          <a:p>
            <a:pPr>
              <a:spcBef>
                <a:spcPct val="50000"/>
              </a:spcBef>
            </a:pPr>
            <a:endParaRPr lang="en-US">
              <a:latin typeface="Arial" charset="0"/>
            </a:endParaRPr>
          </a:p>
          <a:p>
            <a:pPr>
              <a:spcBef>
                <a:spcPct val="50000"/>
              </a:spcBef>
            </a:pPr>
            <a:endParaRPr lang="en-US">
              <a:latin typeface="Arial" charset="0"/>
            </a:endParaRPr>
          </a:p>
          <a:p>
            <a:pPr>
              <a:spcBef>
                <a:spcPct val="50000"/>
              </a:spcBef>
            </a:pPr>
            <a:endParaRPr lang="en-US">
              <a:latin typeface="Arial" charset="0"/>
            </a:endParaRPr>
          </a:p>
          <a:p>
            <a:pPr>
              <a:spcBef>
                <a:spcPct val="50000"/>
              </a:spcBef>
            </a:pPr>
            <a:endParaRPr lang="en-US">
              <a:latin typeface="Arial" charset="0"/>
            </a:endParaRPr>
          </a:p>
          <a:p>
            <a:pPr>
              <a:spcBef>
                <a:spcPct val="50000"/>
              </a:spcBef>
            </a:pPr>
            <a:endParaRPr lang="en-US">
              <a:latin typeface="Arial" charset="0"/>
            </a:endParaRPr>
          </a:p>
          <a:p>
            <a:pPr>
              <a:spcBef>
                <a:spcPct val="50000"/>
              </a:spcBef>
            </a:pPr>
            <a:endParaRPr lang="en-US">
              <a:latin typeface="Arial" charset="0"/>
            </a:endParaRPr>
          </a:p>
        </p:txBody>
      </p:sp>
      <p:graphicFrame>
        <p:nvGraphicFramePr>
          <p:cNvPr id="7211" name="Group 43"/>
          <p:cNvGraphicFramePr>
            <a:graphicFrameLocks noGrp="1"/>
          </p:cNvGraphicFramePr>
          <p:nvPr/>
        </p:nvGraphicFramePr>
        <p:xfrm>
          <a:off x="762000" y="2209800"/>
          <a:ext cx="7924800" cy="2895600"/>
        </p:xfrm>
        <a:graphic>
          <a:graphicData uri="http://schemas.openxmlformats.org/drawingml/2006/table">
            <a:tbl>
              <a:tblPr/>
              <a:tblGrid>
                <a:gridCol w="3962400"/>
                <a:gridCol w="3962400"/>
              </a:tblGrid>
              <a:tr h="558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Verdana" pitchFamily="34" charset="0"/>
                          <a:cs typeface="Arial" charset="0"/>
                        </a:rPr>
                        <a:t>Danh từ kết hợp với an ninh</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Verdana" pitchFamily="34" charset="0"/>
                          <a:cs typeface="Arial" charset="0"/>
                        </a:rPr>
                        <a:t>Động từ kết hợp với an ninh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36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Verdana" pitchFamily="34" charset="0"/>
                          <a:cs typeface="Arial" charset="0"/>
                        </a:rPr>
                        <a:t>Cơ quan an ninh, lực lượng an ninh, chiến sĩ an ninh, xã hội an ninh, an ninh chính trị, an ninh Tổ quốc, giải pháp an ninh.</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Verdana" pitchFamily="34" charset="0"/>
                          <a:cs typeface="Arial" charset="0"/>
                        </a:rPr>
                        <a:t>  </a:t>
                      </a:r>
                      <a:r>
                        <a:rPr kumimoji="0" lang="en-US" sz="2400" b="0" i="0" u="none" strike="noStrike" cap="none" normalizeH="0" baseline="0" smtClean="0">
                          <a:ln>
                            <a:noFill/>
                          </a:ln>
                          <a:solidFill>
                            <a:schemeClr val="tx1"/>
                          </a:solidFill>
                          <a:effectLst>
                            <a:outerShdw blurRad="38100" dist="38100" dir="2700000" algn="tl">
                              <a:srgbClr val="000000"/>
                            </a:outerShdw>
                          </a:effectLst>
                          <a:latin typeface="Verdana" pitchFamily="34" charset="0"/>
                          <a:cs typeface="Arial" charset="0"/>
                        </a:rPr>
                        <a:t>Bảo vệ an ninh, giữ gìn an ninh, giữ vững an ninh, củng cố an ninh, quấy rối an ninh,  thiết lập an ninh.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pSp>
        <p:nvGrpSpPr>
          <p:cNvPr id="9237" name="Group 44"/>
          <p:cNvGrpSpPr>
            <a:grpSpLocks/>
          </p:cNvGrpSpPr>
          <p:nvPr/>
        </p:nvGrpSpPr>
        <p:grpSpPr bwMode="auto">
          <a:xfrm>
            <a:off x="304800" y="5181600"/>
            <a:ext cx="1371600" cy="1524000"/>
            <a:chOff x="2200" y="2796"/>
            <a:chExt cx="1451" cy="1360"/>
          </a:xfrm>
        </p:grpSpPr>
        <p:pic>
          <p:nvPicPr>
            <p:cNvPr id="9238" name="Picture 45" descr="j0356785[1]"/>
            <p:cNvPicPr>
              <a:picLocks noChangeAspect="1" noChangeArrowheads="1" noCrop="1"/>
            </p:cNvPicPr>
            <p:nvPr/>
          </p:nvPicPr>
          <p:blipFill>
            <a:blip r:embed="rId6"/>
            <a:srcRect/>
            <a:stretch>
              <a:fillRect/>
            </a:stretch>
          </p:blipFill>
          <p:spPr bwMode="auto">
            <a:xfrm>
              <a:off x="2200" y="2796"/>
              <a:ext cx="1360" cy="1360"/>
            </a:xfrm>
            <a:prstGeom prst="rect">
              <a:avLst/>
            </a:prstGeom>
            <a:noFill/>
            <a:ln w="9525">
              <a:noFill/>
              <a:miter lim="800000"/>
              <a:headEnd/>
              <a:tailEnd/>
            </a:ln>
          </p:spPr>
        </p:pic>
        <p:pic>
          <p:nvPicPr>
            <p:cNvPr id="9239" name="Picture 46" descr="j0411950[1]"/>
            <p:cNvPicPr>
              <a:picLocks noChangeAspect="1" noChangeArrowheads="1"/>
            </p:cNvPicPr>
            <p:nvPr/>
          </p:nvPicPr>
          <p:blipFill>
            <a:blip r:embed="rId7"/>
            <a:srcRect/>
            <a:stretch>
              <a:fillRect/>
            </a:stretch>
          </p:blipFill>
          <p:spPr bwMode="auto">
            <a:xfrm>
              <a:off x="2835" y="3158"/>
              <a:ext cx="816" cy="790"/>
            </a:xfrm>
            <a:prstGeom prst="rect">
              <a:avLst/>
            </a:prstGeom>
            <a:noFill/>
            <a:ln w="9525">
              <a:noFill/>
              <a:miter lim="800000"/>
              <a:headEnd/>
              <a:tailEnd/>
            </a:ln>
          </p:spPr>
        </p:pic>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7179"/>
                                        </p:tgtEl>
                                        <p:attrNameLst>
                                          <p:attrName>style.visibility</p:attrName>
                                        </p:attrNameLst>
                                      </p:cBhvr>
                                      <p:to>
                                        <p:strVal val="visible"/>
                                      </p:to>
                                    </p:set>
                                    <p:animEffect transition="in" filter="wedge">
                                      <p:cBhvr>
                                        <p:cTn id="7" dur="2000"/>
                                        <p:tgtEl>
                                          <p:spTgt spid="7179"/>
                                        </p:tgtEl>
                                      </p:cBhvr>
                                    </p:animEffect>
                                  </p:childTnLst>
                                </p:cTn>
                              </p:par>
                              <p:par>
                                <p:cTn id="8" presetID="20" presetClass="entr" presetSubtype="0" fill="hold" nodeType="withEffect">
                                  <p:stCondLst>
                                    <p:cond delay="0"/>
                                  </p:stCondLst>
                                  <p:childTnLst>
                                    <p:set>
                                      <p:cBhvr>
                                        <p:cTn id="9" dur="1" fill="hold">
                                          <p:stCondLst>
                                            <p:cond delay="0"/>
                                          </p:stCondLst>
                                        </p:cTn>
                                        <p:tgtEl>
                                          <p:spTgt spid="7211"/>
                                        </p:tgtEl>
                                        <p:attrNameLst>
                                          <p:attrName>style.visibility</p:attrName>
                                        </p:attrNameLst>
                                      </p:cBhvr>
                                      <p:to>
                                        <p:strVal val="visible"/>
                                      </p:to>
                                    </p:set>
                                    <p:animEffect transition="in" filter="wedge">
                                      <p:cBhvr>
                                        <p:cTn id="10" dur="2000"/>
                                        <p:tgtEl>
                                          <p:spTgt spid="72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4" descr="nen 2"/>
          <p:cNvPicPr>
            <a:picLocks noChangeAspect="1" noChangeArrowheads="1"/>
          </p:cNvPicPr>
          <p:nvPr/>
        </p:nvPicPr>
        <p:blipFill>
          <a:blip r:embed="rId2"/>
          <a:srcRect/>
          <a:stretch>
            <a:fillRect/>
          </a:stretch>
        </p:blipFill>
        <p:spPr bwMode="auto">
          <a:xfrm>
            <a:off x="6934200" y="-22225"/>
            <a:ext cx="2209800" cy="1851025"/>
          </a:xfrm>
          <a:prstGeom prst="rect">
            <a:avLst/>
          </a:prstGeom>
          <a:noFill/>
          <a:ln w="9525">
            <a:noFill/>
            <a:miter lim="800000"/>
            <a:headEnd/>
            <a:tailEnd/>
          </a:ln>
        </p:spPr>
      </p:pic>
      <p:pic>
        <p:nvPicPr>
          <p:cNvPr id="10243" name="Picture 5" descr="nen 2"/>
          <p:cNvPicPr>
            <a:picLocks noChangeAspect="1" noChangeArrowheads="1"/>
          </p:cNvPicPr>
          <p:nvPr/>
        </p:nvPicPr>
        <p:blipFill>
          <a:blip r:embed="rId3"/>
          <a:srcRect/>
          <a:stretch>
            <a:fillRect/>
          </a:stretch>
        </p:blipFill>
        <p:spPr bwMode="auto">
          <a:xfrm>
            <a:off x="0" y="4648200"/>
            <a:ext cx="1676400" cy="2209800"/>
          </a:xfrm>
          <a:prstGeom prst="rect">
            <a:avLst/>
          </a:prstGeom>
          <a:noFill/>
          <a:ln w="9525">
            <a:noFill/>
            <a:miter lim="800000"/>
            <a:headEnd/>
            <a:tailEnd/>
          </a:ln>
        </p:spPr>
      </p:pic>
      <p:pic>
        <p:nvPicPr>
          <p:cNvPr id="10244" name="Picture 6" descr="nen 2"/>
          <p:cNvPicPr>
            <a:picLocks noChangeAspect="1" noChangeArrowheads="1"/>
          </p:cNvPicPr>
          <p:nvPr/>
        </p:nvPicPr>
        <p:blipFill>
          <a:blip r:embed="rId4"/>
          <a:srcRect/>
          <a:stretch>
            <a:fillRect/>
          </a:stretch>
        </p:blipFill>
        <p:spPr bwMode="auto">
          <a:xfrm>
            <a:off x="7292975" y="4648200"/>
            <a:ext cx="1851025" cy="2209800"/>
          </a:xfrm>
          <a:prstGeom prst="rect">
            <a:avLst/>
          </a:prstGeom>
          <a:noFill/>
          <a:ln w="9525">
            <a:noFill/>
            <a:miter lim="800000"/>
            <a:headEnd/>
            <a:tailEnd/>
          </a:ln>
        </p:spPr>
      </p:pic>
      <p:pic>
        <p:nvPicPr>
          <p:cNvPr id="10245" name="Picture 7" descr="nen 2"/>
          <p:cNvPicPr>
            <a:picLocks noChangeAspect="1" noChangeArrowheads="1"/>
          </p:cNvPicPr>
          <p:nvPr/>
        </p:nvPicPr>
        <p:blipFill>
          <a:blip r:embed="rId5"/>
          <a:srcRect/>
          <a:stretch>
            <a:fillRect/>
          </a:stretch>
        </p:blipFill>
        <p:spPr bwMode="auto">
          <a:xfrm>
            <a:off x="0" y="0"/>
            <a:ext cx="1404938" cy="1676400"/>
          </a:xfrm>
          <a:prstGeom prst="rect">
            <a:avLst/>
          </a:prstGeom>
          <a:noFill/>
          <a:ln w="9525">
            <a:noFill/>
            <a:miter lim="800000"/>
            <a:headEnd/>
            <a:tailEnd/>
          </a:ln>
        </p:spPr>
      </p:pic>
      <p:sp>
        <p:nvSpPr>
          <p:cNvPr id="10246" name="Text Box 9"/>
          <p:cNvSpPr txBox="1">
            <a:spLocks noChangeArrowheads="1"/>
          </p:cNvSpPr>
          <p:nvPr/>
        </p:nvSpPr>
        <p:spPr bwMode="auto">
          <a:xfrm>
            <a:off x="2057400" y="381000"/>
            <a:ext cx="4876800" cy="366713"/>
          </a:xfrm>
          <a:prstGeom prst="rect">
            <a:avLst/>
          </a:prstGeom>
          <a:noFill/>
          <a:ln w="9525">
            <a:noFill/>
            <a:miter lim="800000"/>
            <a:headEnd/>
            <a:tailEnd/>
          </a:ln>
        </p:spPr>
        <p:txBody>
          <a:bodyPr>
            <a:spAutoFit/>
          </a:bodyPr>
          <a:lstStyle/>
          <a:p>
            <a:pPr algn="ctr">
              <a:spcBef>
                <a:spcPct val="50000"/>
              </a:spcBef>
            </a:pPr>
            <a:r>
              <a:rPr lang="en-US">
                <a:latin typeface="Arial" charset="0"/>
              </a:rPr>
              <a:t> </a:t>
            </a:r>
            <a:r>
              <a:rPr lang="en-US" b="1" u="sng">
                <a:solidFill>
                  <a:srgbClr val="FFFF00"/>
                </a:solidFill>
                <a:latin typeface="Arial" charset="0"/>
              </a:rPr>
              <a:t>LUYỆN TỪ VÀ CÂU</a:t>
            </a:r>
          </a:p>
        </p:txBody>
      </p:sp>
      <p:sp>
        <p:nvSpPr>
          <p:cNvPr id="10247" name="Text Box 10"/>
          <p:cNvSpPr txBox="1">
            <a:spLocks noChangeArrowheads="1"/>
          </p:cNvSpPr>
          <p:nvPr/>
        </p:nvSpPr>
        <p:spPr bwMode="auto">
          <a:xfrm>
            <a:off x="2057400" y="838200"/>
            <a:ext cx="5486400" cy="366713"/>
          </a:xfrm>
          <a:prstGeom prst="rect">
            <a:avLst/>
          </a:prstGeom>
          <a:noFill/>
          <a:ln w="9525">
            <a:noFill/>
            <a:miter lim="800000"/>
            <a:headEnd/>
            <a:tailEnd/>
          </a:ln>
        </p:spPr>
        <p:txBody>
          <a:bodyPr>
            <a:spAutoFit/>
          </a:bodyPr>
          <a:lstStyle/>
          <a:p>
            <a:pPr algn="ctr">
              <a:spcBef>
                <a:spcPct val="50000"/>
              </a:spcBef>
            </a:pPr>
            <a:r>
              <a:rPr lang="en-US">
                <a:latin typeface="Arial" charset="0"/>
              </a:rPr>
              <a:t> </a:t>
            </a:r>
            <a:r>
              <a:rPr lang="en-US" b="1">
                <a:latin typeface="Arial" charset="0"/>
              </a:rPr>
              <a:t> </a:t>
            </a:r>
            <a:r>
              <a:rPr lang="en-US" b="1">
                <a:solidFill>
                  <a:srgbClr val="FFFF00"/>
                </a:solidFill>
                <a:latin typeface="Arial" charset="0"/>
              </a:rPr>
              <a:t>MỞ RỘNG VỐN TỪ: TRẬT TỰ- AN NINH</a:t>
            </a:r>
          </a:p>
        </p:txBody>
      </p:sp>
      <p:sp>
        <p:nvSpPr>
          <p:cNvPr id="8203" name="Text Box 11"/>
          <p:cNvSpPr txBox="1">
            <a:spLocks noChangeArrowheads="1"/>
          </p:cNvSpPr>
          <p:nvPr/>
        </p:nvSpPr>
        <p:spPr bwMode="auto">
          <a:xfrm>
            <a:off x="685800" y="1295400"/>
            <a:ext cx="7543800" cy="1846263"/>
          </a:xfrm>
          <a:prstGeom prst="rect">
            <a:avLst/>
          </a:prstGeom>
          <a:noFill/>
          <a:ln w="9525">
            <a:noFill/>
            <a:miter lim="800000"/>
            <a:headEnd/>
            <a:tailEnd/>
          </a:ln>
        </p:spPr>
        <p:txBody>
          <a:bodyPr>
            <a:spAutoFit/>
          </a:bodyPr>
          <a:lstStyle/>
          <a:p>
            <a:pPr marL="342900" indent="-342900">
              <a:spcBef>
                <a:spcPct val="50000"/>
              </a:spcBef>
            </a:pPr>
            <a:r>
              <a:rPr lang="en-US" sz="1600" b="1" u="sng">
                <a:solidFill>
                  <a:srgbClr val="FF9900"/>
                </a:solidFill>
                <a:latin typeface="Arial" charset="0"/>
              </a:rPr>
              <a:t>Bài 3</a:t>
            </a:r>
            <a:r>
              <a:rPr lang="en-US" sz="1600">
                <a:latin typeface="Arial" charset="0"/>
              </a:rPr>
              <a:t>: </a:t>
            </a:r>
            <a:r>
              <a:rPr lang="en-US" sz="1600">
                <a:solidFill>
                  <a:srgbClr val="FF66CC"/>
                </a:solidFill>
                <a:latin typeface="Arial" charset="0"/>
              </a:rPr>
              <a:t>Hãy xếp các từ ngữ sau đây vào nhóm thích hợp: công an, đồn biên phòng, toà án, xét xử, bảo mật, cảnh giác, cơ quan an ninh, giữ bí mật, thẩm phán.</a:t>
            </a:r>
          </a:p>
          <a:p>
            <a:pPr marL="342900" indent="-342900">
              <a:spcBef>
                <a:spcPct val="50000"/>
              </a:spcBef>
              <a:buFontTx/>
              <a:buAutoNum type="alphaLcPeriod"/>
            </a:pPr>
            <a:r>
              <a:rPr lang="en-US" sz="1600">
                <a:latin typeface="Arial" charset="0"/>
              </a:rPr>
              <a:t>Chỉ người, cơ quan, tổ chức thực hiện công việc bảo vệ trật tự , an ninh.</a:t>
            </a:r>
          </a:p>
          <a:p>
            <a:pPr marL="342900" indent="-342900">
              <a:spcBef>
                <a:spcPct val="50000"/>
              </a:spcBef>
              <a:buFontTx/>
              <a:buAutoNum type="alphaLcPeriod"/>
            </a:pPr>
            <a:r>
              <a:rPr lang="en-US" sz="1600">
                <a:latin typeface="Arial" charset="0"/>
              </a:rPr>
              <a:t>Chỉ hoạt động bảo vệ trật tự, an ninh hoặc yêu cầu của việc bảo vệ trật tự, an ninh.</a:t>
            </a:r>
            <a:r>
              <a:rPr lang="en-US">
                <a:latin typeface="Arial" charset="0"/>
              </a:rPr>
              <a:t> </a:t>
            </a:r>
          </a:p>
        </p:txBody>
      </p:sp>
      <p:sp>
        <p:nvSpPr>
          <p:cNvPr id="10249" name="Text Box 13"/>
          <p:cNvSpPr txBox="1">
            <a:spLocks noChangeArrowheads="1"/>
          </p:cNvSpPr>
          <p:nvPr/>
        </p:nvSpPr>
        <p:spPr bwMode="auto">
          <a:xfrm>
            <a:off x="1143000" y="3962400"/>
            <a:ext cx="7239000" cy="2017713"/>
          </a:xfrm>
          <a:prstGeom prst="rect">
            <a:avLst/>
          </a:prstGeom>
          <a:noFill/>
          <a:ln w="9525">
            <a:noFill/>
            <a:miter lim="800000"/>
            <a:headEnd/>
            <a:tailEnd/>
          </a:ln>
        </p:spPr>
        <p:txBody>
          <a:bodyPr>
            <a:spAutoFit/>
          </a:bodyPr>
          <a:lstStyle/>
          <a:p>
            <a:pPr>
              <a:spcBef>
                <a:spcPct val="50000"/>
              </a:spcBef>
            </a:pPr>
            <a:endParaRPr lang="en-US">
              <a:latin typeface="Arial" charset="0"/>
            </a:endParaRPr>
          </a:p>
          <a:p>
            <a:pPr>
              <a:spcBef>
                <a:spcPct val="50000"/>
              </a:spcBef>
            </a:pPr>
            <a:endParaRPr lang="en-US">
              <a:latin typeface="Arial" charset="0"/>
            </a:endParaRPr>
          </a:p>
          <a:p>
            <a:pPr>
              <a:spcBef>
                <a:spcPct val="50000"/>
              </a:spcBef>
            </a:pPr>
            <a:endParaRPr lang="en-US">
              <a:latin typeface="Arial" charset="0"/>
            </a:endParaRPr>
          </a:p>
          <a:p>
            <a:pPr>
              <a:spcBef>
                <a:spcPct val="50000"/>
              </a:spcBef>
            </a:pPr>
            <a:endParaRPr lang="en-US">
              <a:latin typeface="Arial" charset="0"/>
            </a:endParaRPr>
          </a:p>
          <a:p>
            <a:pPr>
              <a:spcBef>
                <a:spcPct val="50000"/>
              </a:spcBef>
            </a:pPr>
            <a:endParaRPr lang="en-US">
              <a:latin typeface="Arial" charset="0"/>
            </a:endParaRPr>
          </a:p>
        </p:txBody>
      </p:sp>
      <p:graphicFrame>
        <p:nvGraphicFramePr>
          <p:cNvPr id="8256" name="Group 64"/>
          <p:cNvGraphicFramePr>
            <a:graphicFrameLocks noGrp="1"/>
          </p:cNvGraphicFramePr>
          <p:nvPr/>
        </p:nvGraphicFramePr>
        <p:xfrm>
          <a:off x="609600" y="3352800"/>
          <a:ext cx="8001000" cy="2797175"/>
        </p:xfrm>
        <a:graphic>
          <a:graphicData uri="http://schemas.openxmlformats.org/drawingml/2006/table">
            <a:tbl>
              <a:tblPr/>
              <a:tblGrid>
                <a:gridCol w="4000500"/>
                <a:gridCol w="4000500"/>
              </a:tblGrid>
              <a:tr h="8143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FFFF00"/>
                          </a:solidFill>
                          <a:effectLst>
                            <a:outerShdw blurRad="38100" dist="38100" dir="2700000" algn="tl">
                              <a:srgbClr val="000000"/>
                            </a:outerShdw>
                          </a:effectLst>
                          <a:latin typeface="Verdana" pitchFamily="34" charset="0"/>
                          <a:cs typeface="Arial" charset="0"/>
                        </a:rPr>
                        <a:t>Từ ngữ chỉ người, cơ quan, tổ chức thực hiện công việc bảo vệ trật tự, an ninh.</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0" i="0" u="none" strike="noStrike" cap="none" normalizeH="0" baseline="0" smtClean="0">
                          <a:ln>
                            <a:noFill/>
                          </a:ln>
                          <a:solidFill>
                            <a:srgbClr val="FFFF00"/>
                          </a:solidFill>
                          <a:effectLst>
                            <a:outerShdw blurRad="38100" dist="38100" dir="2700000" algn="tl">
                              <a:srgbClr val="000000"/>
                            </a:outerShdw>
                          </a:effectLst>
                          <a:latin typeface="Verdana" pitchFamily="34" charset="0"/>
                          <a:cs typeface="Arial" charset="0"/>
                        </a:rPr>
                        <a:t>Từ ngữ chỉ hoạt động bảo vệ trật tự, an ninh hoặc yêu cầu của việc bảo vệ trật tự, an ninh.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827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Verdana" pitchFamily="34" charset="0"/>
                          <a:cs typeface="Arial" charset="0"/>
                        </a:rPr>
                        <a:t>………………………………………………</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Verdana" pitchFamily="34" charset="0"/>
                          <a:cs typeface="Arial" charset="0"/>
                        </a:rPr>
                        <a:t>………………………………………………………………………………………………</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Verdana" pitchFamily="34" charset="0"/>
                          <a:cs typeface="Arial" charset="0"/>
                        </a:rPr>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Verdana" pitchFamily="34" charset="0"/>
                          <a:cs typeface="Arial" charset="0"/>
                        </a:rPr>
                        <a:t>………………………………………………</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Verdana" pitchFamily="34" charset="0"/>
                          <a:cs typeface="Arial" charset="0"/>
                        </a:rPr>
                        <a:t>………………………………………………………………………………………………</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Verdana" pitchFamily="34" charset="0"/>
                          <a:cs typeface="Arial" charset="0"/>
                        </a:rPr>
                        <a:t>………………………………………………</a:t>
                      </a: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Verdana" pitchFamily="34"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8203"/>
                                        </p:tgtEl>
                                        <p:attrNameLst>
                                          <p:attrName>style.visibility</p:attrName>
                                        </p:attrNameLst>
                                      </p:cBhvr>
                                      <p:to>
                                        <p:strVal val="visible"/>
                                      </p:to>
                                    </p:set>
                                    <p:anim calcmode="lin" valueType="num">
                                      <p:cBhvr>
                                        <p:cTn id="7" dur="1000" fill="hold"/>
                                        <p:tgtEl>
                                          <p:spTgt spid="8203"/>
                                        </p:tgtEl>
                                        <p:attrNameLst>
                                          <p:attrName>ppt_w</p:attrName>
                                        </p:attrNameLst>
                                      </p:cBhvr>
                                      <p:tavLst>
                                        <p:tav tm="0">
                                          <p:val>
                                            <p:strVal val="#ppt_w*0.70"/>
                                          </p:val>
                                        </p:tav>
                                        <p:tav tm="100000">
                                          <p:val>
                                            <p:strVal val="#ppt_w"/>
                                          </p:val>
                                        </p:tav>
                                      </p:tavLst>
                                    </p:anim>
                                    <p:anim calcmode="lin" valueType="num">
                                      <p:cBhvr>
                                        <p:cTn id="8" dur="1000" fill="hold"/>
                                        <p:tgtEl>
                                          <p:spTgt spid="8203"/>
                                        </p:tgtEl>
                                        <p:attrNameLst>
                                          <p:attrName>ppt_h</p:attrName>
                                        </p:attrNameLst>
                                      </p:cBhvr>
                                      <p:tavLst>
                                        <p:tav tm="0">
                                          <p:val>
                                            <p:strVal val="#ppt_h"/>
                                          </p:val>
                                        </p:tav>
                                        <p:tav tm="100000">
                                          <p:val>
                                            <p:strVal val="#ppt_h"/>
                                          </p:val>
                                        </p:tav>
                                      </p:tavLst>
                                    </p:anim>
                                    <p:animEffect transition="in" filter="fade">
                                      <p:cBhvr>
                                        <p:cTn id="9" dur="1000"/>
                                        <p:tgtEl>
                                          <p:spTgt spid="8203"/>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0" presetClass="entr" presetSubtype="0" fill="hold" nodeType="clickEffect">
                                  <p:stCondLst>
                                    <p:cond delay="0"/>
                                  </p:stCondLst>
                                  <p:childTnLst>
                                    <p:set>
                                      <p:cBhvr>
                                        <p:cTn id="13" dur="1" fill="hold">
                                          <p:stCondLst>
                                            <p:cond delay="0"/>
                                          </p:stCondLst>
                                        </p:cTn>
                                        <p:tgtEl>
                                          <p:spTgt spid="8256"/>
                                        </p:tgtEl>
                                        <p:attrNameLst>
                                          <p:attrName>style.visibility</p:attrName>
                                        </p:attrNameLst>
                                      </p:cBhvr>
                                      <p:to>
                                        <p:strVal val="visible"/>
                                      </p:to>
                                    </p:set>
                                    <p:animEffect transition="in" filter="wedge">
                                      <p:cBhvr>
                                        <p:cTn id="14" dur="2000"/>
                                        <p:tgtEl>
                                          <p:spTgt spid="82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4" descr="nen 2"/>
          <p:cNvPicPr>
            <a:picLocks noChangeAspect="1" noChangeArrowheads="1"/>
          </p:cNvPicPr>
          <p:nvPr/>
        </p:nvPicPr>
        <p:blipFill>
          <a:blip r:embed="rId2"/>
          <a:srcRect/>
          <a:stretch>
            <a:fillRect/>
          </a:stretch>
        </p:blipFill>
        <p:spPr bwMode="auto">
          <a:xfrm>
            <a:off x="6934200" y="-22225"/>
            <a:ext cx="2209800" cy="1851025"/>
          </a:xfrm>
          <a:prstGeom prst="rect">
            <a:avLst/>
          </a:prstGeom>
          <a:noFill/>
          <a:ln w="9525">
            <a:noFill/>
            <a:miter lim="800000"/>
            <a:headEnd/>
            <a:tailEnd/>
          </a:ln>
        </p:spPr>
      </p:pic>
      <p:pic>
        <p:nvPicPr>
          <p:cNvPr id="11267" name="Picture 5" descr="nen 2"/>
          <p:cNvPicPr>
            <a:picLocks noChangeAspect="1" noChangeArrowheads="1"/>
          </p:cNvPicPr>
          <p:nvPr/>
        </p:nvPicPr>
        <p:blipFill>
          <a:blip r:embed="rId3"/>
          <a:srcRect/>
          <a:stretch>
            <a:fillRect/>
          </a:stretch>
        </p:blipFill>
        <p:spPr bwMode="auto">
          <a:xfrm>
            <a:off x="0" y="4648200"/>
            <a:ext cx="1676400" cy="2209800"/>
          </a:xfrm>
          <a:prstGeom prst="rect">
            <a:avLst/>
          </a:prstGeom>
          <a:noFill/>
          <a:ln w="9525">
            <a:noFill/>
            <a:miter lim="800000"/>
            <a:headEnd/>
            <a:tailEnd/>
          </a:ln>
        </p:spPr>
      </p:pic>
      <p:pic>
        <p:nvPicPr>
          <p:cNvPr id="11268" name="Picture 6" descr="nen 2"/>
          <p:cNvPicPr>
            <a:picLocks noChangeAspect="1" noChangeArrowheads="1"/>
          </p:cNvPicPr>
          <p:nvPr/>
        </p:nvPicPr>
        <p:blipFill>
          <a:blip r:embed="rId4"/>
          <a:srcRect/>
          <a:stretch>
            <a:fillRect/>
          </a:stretch>
        </p:blipFill>
        <p:spPr bwMode="auto">
          <a:xfrm>
            <a:off x="7292975" y="4648200"/>
            <a:ext cx="1851025" cy="2209800"/>
          </a:xfrm>
          <a:prstGeom prst="rect">
            <a:avLst/>
          </a:prstGeom>
          <a:noFill/>
          <a:ln w="9525">
            <a:noFill/>
            <a:miter lim="800000"/>
            <a:headEnd/>
            <a:tailEnd/>
          </a:ln>
        </p:spPr>
      </p:pic>
      <p:pic>
        <p:nvPicPr>
          <p:cNvPr id="11269" name="Picture 7" descr="nen 2"/>
          <p:cNvPicPr>
            <a:picLocks noChangeAspect="1" noChangeArrowheads="1"/>
          </p:cNvPicPr>
          <p:nvPr/>
        </p:nvPicPr>
        <p:blipFill>
          <a:blip r:embed="rId5"/>
          <a:srcRect/>
          <a:stretch>
            <a:fillRect/>
          </a:stretch>
        </p:blipFill>
        <p:spPr bwMode="auto">
          <a:xfrm>
            <a:off x="0" y="0"/>
            <a:ext cx="1404938" cy="1676400"/>
          </a:xfrm>
          <a:prstGeom prst="rect">
            <a:avLst/>
          </a:prstGeom>
          <a:noFill/>
          <a:ln w="9525">
            <a:noFill/>
            <a:miter lim="800000"/>
            <a:headEnd/>
            <a:tailEnd/>
          </a:ln>
        </p:spPr>
      </p:pic>
      <p:sp>
        <p:nvSpPr>
          <p:cNvPr id="11270" name="Text Box 9"/>
          <p:cNvSpPr txBox="1">
            <a:spLocks noChangeArrowheads="1"/>
          </p:cNvSpPr>
          <p:nvPr/>
        </p:nvSpPr>
        <p:spPr bwMode="auto">
          <a:xfrm>
            <a:off x="2057400" y="381000"/>
            <a:ext cx="4876800" cy="366713"/>
          </a:xfrm>
          <a:prstGeom prst="rect">
            <a:avLst/>
          </a:prstGeom>
          <a:noFill/>
          <a:ln w="9525">
            <a:noFill/>
            <a:miter lim="800000"/>
            <a:headEnd/>
            <a:tailEnd/>
          </a:ln>
        </p:spPr>
        <p:txBody>
          <a:bodyPr>
            <a:spAutoFit/>
          </a:bodyPr>
          <a:lstStyle/>
          <a:p>
            <a:pPr algn="ctr">
              <a:spcBef>
                <a:spcPct val="50000"/>
              </a:spcBef>
            </a:pPr>
            <a:r>
              <a:rPr lang="en-US" b="1">
                <a:solidFill>
                  <a:srgbClr val="990033"/>
                </a:solidFill>
                <a:latin typeface="Arial" charset="0"/>
              </a:rPr>
              <a:t> </a:t>
            </a:r>
            <a:r>
              <a:rPr lang="en-US" b="1" u="sng">
                <a:solidFill>
                  <a:srgbClr val="FFFF00"/>
                </a:solidFill>
                <a:latin typeface="Arial" charset="0"/>
              </a:rPr>
              <a:t>LUYỆN TỪ VÀ CÂU</a:t>
            </a:r>
          </a:p>
        </p:txBody>
      </p:sp>
      <p:sp>
        <p:nvSpPr>
          <p:cNvPr id="11271" name="Text Box 10"/>
          <p:cNvSpPr txBox="1">
            <a:spLocks noChangeArrowheads="1"/>
          </p:cNvSpPr>
          <p:nvPr/>
        </p:nvSpPr>
        <p:spPr bwMode="auto">
          <a:xfrm>
            <a:off x="2057400" y="838200"/>
            <a:ext cx="5486400" cy="366713"/>
          </a:xfrm>
          <a:prstGeom prst="rect">
            <a:avLst/>
          </a:prstGeom>
          <a:noFill/>
          <a:ln w="9525">
            <a:noFill/>
            <a:miter lim="800000"/>
            <a:headEnd/>
            <a:tailEnd/>
          </a:ln>
        </p:spPr>
        <p:txBody>
          <a:bodyPr>
            <a:spAutoFit/>
          </a:bodyPr>
          <a:lstStyle/>
          <a:p>
            <a:pPr algn="ctr">
              <a:spcBef>
                <a:spcPct val="50000"/>
              </a:spcBef>
            </a:pPr>
            <a:r>
              <a:rPr lang="en-US">
                <a:latin typeface="Arial" charset="0"/>
              </a:rPr>
              <a:t> </a:t>
            </a:r>
            <a:r>
              <a:rPr lang="en-US" b="1">
                <a:latin typeface="Arial" charset="0"/>
              </a:rPr>
              <a:t> </a:t>
            </a:r>
            <a:r>
              <a:rPr lang="en-US" b="1">
                <a:solidFill>
                  <a:srgbClr val="FFFF00"/>
                </a:solidFill>
                <a:latin typeface="Arial" charset="0"/>
              </a:rPr>
              <a:t>MỞ RỘNG VỐN TỪ: TRẬT TỰ- AN NINH</a:t>
            </a:r>
          </a:p>
        </p:txBody>
      </p:sp>
      <p:sp>
        <p:nvSpPr>
          <p:cNvPr id="10252" name="Text Box 12"/>
          <p:cNvSpPr txBox="1">
            <a:spLocks noChangeArrowheads="1"/>
          </p:cNvSpPr>
          <p:nvPr/>
        </p:nvSpPr>
        <p:spPr bwMode="auto">
          <a:xfrm>
            <a:off x="914400" y="1447800"/>
            <a:ext cx="7239000" cy="915988"/>
          </a:xfrm>
          <a:prstGeom prst="rect">
            <a:avLst/>
          </a:prstGeom>
          <a:noFill/>
          <a:ln w="9525">
            <a:noFill/>
            <a:miter lim="800000"/>
            <a:headEnd/>
            <a:tailEnd/>
          </a:ln>
        </p:spPr>
        <p:txBody>
          <a:bodyPr>
            <a:spAutoFit/>
          </a:bodyPr>
          <a:lstStyle/>
          <a:p>
            <a:pPr>
              <a:spcBef>
                <a:spcPct val="50000"/>
              </a:spcBef>
            </a:pPr>
            <a:r>
              <a:rPr lang="en-US" b="1" u="sng">
                <a:solidFill>
                  <a:srgbClr val="FF9900"/>
                </a:solidFill>
                <a:latin typeface="Arial" charset="0"/>
              </a:rPr>
              <a:t>Bài 3</a:t>
            </a:r>
            <a:r>
              <a:rPr lang="en-US">
                <a:latin typeface="Arial" charset="0"/>
              </a:rPr>
              <a:t> </a:t>
            </a:r>
            <a:r>
              <a:rPr lang="en-US">
                <a:solidFill>
                  <a:srgbClr val="FF66CC"/>
                </a:solidFill>
                <a:latin typeface="Arial" charset="0"/>
              </a:rPr>
              <a:t>  Xếp các từ ngữ sau đây vào nhóm thích hợp: công an, đồn biên phòng, toà án, xét xử, bảo mật, cảnh giác, cơ quan an ninh, giữ bí mật, thẩm phán.</a:t>
            </a:r>
          </a:p>
        </p:txBody>
      </p:sp>
      <p:sp>
        <p:nvSpPr>
          <p:cNvPr id="11273" name="Text Box 36"/>
          <p:cNvSpPr txBox="1">
            <a:spLocks noChangeArrowheads="1"/>
          </p:cNvSpPr>
          <p:nvPr/>
        </p:nvSpPr>
        <p:spPr bwMode="auto">
          <a:xfrm>
            <a:off x="1066800" y="2590800"/>
            <a:ext cx="7162800" cy="366713"/>
          </a:xfrm>
          <a:prstGeom prst="rect">
            <a:avLst/>
          </a:prstGeom>
          <a:noFill/>
          <a:ln w="9525">
            <a:noFill/>
            <a:miter lim="800000"/>
            <a:headEnd/>
            <a:tailEnd/>
          </a:ln>
        </p:spPr>
        <p:txBody>
          <a:bodyPr>
            <a:spAutoFit/>
          </a:bodyPr>
          <a:lstStyle/>
          <a:p>
            <a:pPr>
              <a:spcBef>
                <a:spcPct val="50000"/>
              </a:spcBef>
            </a:pPr>
            <a:endParaRPr lang="en-US">
              <a:latin typeface="Arial" charset="0"/>
            </a:endParaRPr>
          </a:p>
        </p:txBody>
      </p:sp>
      <p:graphicFrame>
        <p:nvGraphicFramePr>
          <p:cNvPr id="10295" name="Group 55"/>
          <p:cNvGraphicFramePr>
            <a:graphicFrameLocks noGrp="1"/>
          </p:cNvGraphicFramePr>
          <p:nvPr/>
        </p:nvGraphicFramePr>
        <p:xfrm>
          <a:off x="685800" y="2590800"/>
          <a:ext cx="7924800" cy="3078163"/>
        </p:xfrm>
        <a:graphic>
          <a:graphicData uri="http://schemas.openxmlformats.org/drawingml/2006/table">
            <a:tbl>
              <a:tblPr/>
              <a:tblGrid>
                <a:gridCol w="3962400"/>
                <a:gridCol w="3962400"/>
              </a:tblGrid>
              <a:tr h="155432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rgbClr val="FFFF00"/>
                          </a:solidFill>
                          <a:effectLst>
                            <a:outerShdw blurRad="38100" dist="38100" dir="2700000" algn="tl">
                              <a:srgbClr val="000000"/>
                            </a:outerShdw>
                          </a:effectLst>
                          <a:latin typeface="Verdana" pitchFamily="34" charset="0"/>
                          <a:cs typeface="Arial" charset="0"/>
                        </a:rPr>
                        <a:t>Từ ngữ chỉ người, cơ quan, tổ chức thực hiện công việc bảo vệ trật tự, an ninh.</a:t>
                      </a: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rgbClr val="FFFF00"/>
                          </a:solidFill>
                          <a:effectLst>
                            <a:outerShdw blurRad="38100" dist="38100" dir="2700000" algn="tl">
                              <a:srgbClr val="000000"/>
                            </a:outerShdw>
                          </a:effectLst>
                          <a:latin typeface="Verdana" pitchFamily="34" charset="0"/>
                          <a:cs typeface="Arial" charset="0"/>
                        </a:rPr>
                        <a:t>Từ ngữ chỉ hoạt động bảo vệ trật tự, an ninh hoặc yêu cầu của việc bảo vệ trật tự, an ninh.</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52384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Verdana" pitchFamily="34" charset="0"/>
                          <a:cs typeface="Arial" charset="0"/>
                        </a:rPr>
                        <a:t>Công an, đồn biên phòng, toà án, cơ quan an ninh, thẩm phán,…</a:t>
                      </a: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400" b="0" i="0" u="none" strike="noStrike" cap="none" normalizeH="0" baseline="0" smtClean="0">
                          <a:ln>
                            <a:noFill/>
                          </a:ln>
                          <a:solidFill>
                            <a:schemeClr val="tx1"/>
                          </a:solidFill>
                          <a:effectLst>
                            <a:outerShdw blurRad="38100" dist="38100" dir="2700000" algn="tl">
                              <a:srgbClr val="000000"/>
                            </a:outerShdw>
                          </a:effectLst>
                          <a:latin typeface="Verdana" pitchFamily="34" charset="0"/>
                          <a:cs typeface="Arial" charset="0"/>
                        </a:rPr>
                        <a:t>Xét xử, bảo mật, cảnh giác, giữ bí mật,…</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0252"/>
                                        </p:tgtEl>
                                        <p:attrNameLst>
                                          <p:attrName>style.visibility</p:attrName>
                                        </p:attrNameLst>
                                      </p:cBhvr>
                                      <p:to>
                                        <p:strVal val="visible"/>
                                      </p:to>
                                    </p:set>
                                    <p:animEffect transition="in" filter="wheel(4)">
                                      <p:cBhvr>
                                        <p:cTn id="7" dur="2000"/>
                                        <p:tgtEl>
                                          <p:spTgt spid="1025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6" fill="hold" nodeType="clickEffect">
                                  <p:stCondLst>
                                    <p:cond delay="0"/>
                                  </p:stCondLst>
                                  <p:childTnLst>
                                    <p:set>
                                      <p:cBhvr>
                                        <p:cTn id="11" dur="1" fill="hold">
                                          <p:stCondLst>
                                            <p:cond delay="0"/>
                                          </p:stCondLst>
                                        </p:cTn>
                                        <p:tgtEl>
                                          <p:spTgt spid="10295"/>
                                        </p:tgtEl>
                                        <p:attrNameLst>
                                          <p:attrName>style.visibility</p:attrName>
                                        </p:attrNameLst>
                                      </p:cBhvr>
                                      <p:to>
                                        <p:strVal val="visible"/>
                                      </p:to>
                                    </p:set>
                                    <p:animEffect transition="in" filter="barn(inHorizontal)">
                                      <p:cBhvr>
                                        <p:cTn id="12" dur="500"/>
                                        <p:tgtEl>
                                          <p:spTgt spid="102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2" grpId="0"/>
    </p:bldLst>
  </p:timing>
</p:sld>
</file>

<file path=ppt/theme/theme1.xml><?xml version="1.0" encoding="utf-8"?>
<a:theme xmlns:a="http://schemas.openxmlformats.org/drawingml/2006/main" name="Cliff">
  <a:themeElements>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fontScheme name="Cliff">
      <a:majorFont>
        <a:latin typeface="Arial"/>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liff 1">
        <a:dk1>
          <a:srgbClr val="5B5B49"/>
        </a:dk1>
        <a:lt1>
          <a:srgbClr val="DDDDDD"/>
        </a:lt1>
        <a:dk2>
          <a:srgbClr val="2B2A00"/>
        </a:dk2>
        <a:lt2>
          <a:srgbClr val="E0DFBE"/>
        </a:lt2>
        <a:accent1>
          <a:srgbClr val="878543"/>
        </a:accent1>
        <a:accent2>
          <a:srgbClr val="716E00"/>
        </a:accent2>
        <a:accent3>
          <a:srgbClr val="ACACAA"/>
        </a:accent3>
        <a:accent4>
          <a:srgbClr val="BDBDBD"/>
        </a:accent4>
        <a:accent5>
          <a:srgbClr val="C3C2B0"/>
        </a:accent5>
        <a:accent6>
          <a:srgbClr val="666300"/>
        </a:accent6>
        <a:hlink>
          <a:srgbClr val="CC9900"/>
        </a:hlink>
        <a:folHlink>
          <a:srgbClr val="996600"/>
        </a:folHlink>
      </a:clrScheme>
      <a:clrMap bg1="dk2" tx1="lt1" bg2="dk1" tx2="lt2" accent1="accent1" accent2="accent2" accent3="accent3" accent4="accent4" accent5="accent5" accent6="accent6" hlink="hlink" folHlink="folHlink"/>
    </a:extraClrScheme>
    <a:extraClrScheme>
      <a:clrScheme name="Cliff 2">
        <a:dk1>
          <a:srgbClr val="746354"/>
        </a:dk1>
        <a:lt1>
          <a:srgbClr val="FFFFFF"/>
        </a:lt1>
        <a:dk2>
          <a:srgbClr val="523E26"/>
        </a:dk2>
        <a:lt2>
          <a:srgbClr val="E1DFAF"/>
        </a:lt2>
        <a:accent1>
          <a:srgbClr val="CC9900"/>
        </a:accent1>
        <a:accent2>
          <a:srgbClr val="669900"/>
        </a:accent2>
        <a:accent3>
          <a:srgbClr val="B3AFAC"/>
        </a:accent3>
        <a:accent4>
          <a:srgbClr val="DADADA"/>
        </a:accent4>
        <a:accent5>
          <a:srgbClr val="E2CAAA"/>
        </a:accent5>
        <a:accent6>
          <a:srgbClr val="5C8A00"/>
        </a:accent6>
        <a:hlink>
          <a:srgbClr val="CCCC00"/>
        </a:hlink>
        <a:folHlink>
          <a:srgbClr val="AC7934"/>
        </a:folHlink>
      </a:clrScheme>
      <a:clrMap bg1="dk2" tx1="lt1" bg2="dk1" tx2="lt2" accent1="accent1" accent2="accent2" accent3="accent3" accent4="accent4" accent5="accent5" accent6="accent6" hlink="hlink" folHlink="folHlink"/>
    </a:extraClrScheme>
    <a:extraClrScheme>
      <a:clrScheme name="Cliff 3">
        <a:dk1>
          <a:srgbClr val="667B5B"/>
        </a:dk1>
        <a:lt1>
          <a:srgbClr val="E6E6DA"/>
        </a:lt1>
        <a:dk2>
          <a:srgbClr val="295200"/>
        </a:dk2>
        <a:lt2>
          <a:srgbClr val="F3F2D9"/>
        </a:lt2>
        <a:accent1>
          <a:srgbClr val="808000"/>
        </a:accent1>
        <a:accent2>
          <a:srgbClr val="838D75"/>
        </a:accent2>
        <a:accent3>
          <a:srgbClr val="ACB3AA"/>
        </a:accent3>
        <a:accent4>
          <a:srgbClr val="C4C4BA"/>
        </a:accent4>
        <a:accent5>
          <a:srgbClr val="C0C0AA"/>
        </a:accent5>
        <a:accent6>
          <a:srgbClr val="767F69"/>
        </a:accent6>
        <a:hlink>
          <a:srgbClr val="33CC33"/>
        </a:hlink>
        <a:folHlink>
          <a:srgbClr val="339966"/>
        </a:folHlink>
      </a:clrScheme>
      <a:clrMap bg1="dk2" tx1="lt1" bg2="dk1" tx2="lt2" accent1="accent1" accent2="accent2" accent3="accent3" accent4="accent4" accent5="accent5" accent6="accent6" hlink="hlink" folHlink="folHlink"/>
    </a:extraClrScheme>
    <a:extraClrScheme>
      <a:clrScheme name="Cliff 4">
        <a:dk1>
          <a:srgbClr val="86615A"/>
        </a:dk1>
        <a:lt1>
          <a:srgbClr val="FFFFFF"/>
        </a:lt1>
        <a:dk2>
          <a:srgbClr val="633427"/>
        </a:dk2>
        <a:lt2>
          <a:srgbClr val="E9DDCD"/>
        </a:lt2>
        <a:accent1>
          <a:srgbClr val="A34545"/>
        </a:accent1>
        <a:accent2>
          <a:srgbClr val="C86400"/>
        </a:accent2>
        <a:accent3>
          <a:srgbClr val="B7AEAC"/>
        </a:accent3>
        <a:accent4>
          <a:srgbClr val="DADADA"/>
        </a:accent4>
        <a:accent5>
          <a:srgbClr val="CEB0B0"/>
        </a:accent5>
        <a:accent6>
          <a:srgbClr val="B55A00"/>
        </a:accent6>
        <a:hlink>
          <a:srgbClr val="ECAE00"/>
        </a:hlink>
        <a:folHlink>
          <a:srgbClr val="BAA88A"/>
        </a:folHlink>
      </a:clrScheme>
      <a:clrMap bg1="dk2" tx1="lt1" bg2="dk1" tx2="lt2" accent1="accent1" accent2="accent2" accent3="accent3" accent4="accent4" accent5="accent5" accent6="accent6" hlink="hlink" folHlink="folHlink"/>
    </a:extraClrScheme>
    <a:extraClrScheme>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clrMap bg1="dk2" tx1="lt1" bg2="dk1" tx2="lt2" accent1="accent1" accent2="accent2" accent3="accent3" accent4="accent4" accent5="accent5" accent6="accent6" hlink="hlink" folHlink="folHlink"/>
    </a:extraClrScheme>
    <a:extraClrScheme>
      <a:clrScheme name="Cliff 6">
        <a:dk1>
          <a:srgbClr val="B8A47C"/>
        </a:dk1>
        <a:lt1>
          <a:srgbClr val="FFFFFF"/>
        </a:lt1>
        <a:dk2>
          <a:srgbClr val="A68A58"/>
        </a:dk2>
        <a:lt2>
          <a:srgbClr val="DAD79C"/>
        </a:lt2>
        <a:accent1>
          <a:srgbClr val="816B35"/>
        </a:accent1>
        <a:accent2>
          <a:srgbClr val="FFCC00"/>
        </a:accent2>
        <a:accent3>
          <a:srgbClr val="D0C4B4"/>
        </a:accent3>
        <a:accent4>
          <a:srgbClr val="DADADA"/>
        </a:accent4>
        <a:accent5>
          <a:srgbClr val="C1BAAE"/>
        </a:accent5>
        <a:accent6>
          <a:srgbClr val="E7B900"/>
        </a:accent6>
        <a:hlink>
          <a:srgbClr val="0066CC"/>
        </a:hlink>
        <a:folHlink>
          <a:srgbClr val="009900"/>
        </a:folHlink>
      </a:clrScheme>
      <a:clrMap bg1="dk2" tx1="lt1" bg2="dk1" tx2="lt2" accent1="accent1" accent2="accent2" accent3="accent3" accent4="accent4" accent5="accent5" accent6="accent6" hlink="hlink" folHlink="folHlink"/>
    </a:extraClrScheme>
    <a:extraClrScheme>
      <a:clrScheme name="Cliff 7">
        <a:dk1>
          <a:srgbClr val="336699"/>
        </a:dk1>
        <a:lt1>
          <a:srgbClr val="F8F8F8"/>
        </a:lt1>
        <a:dk2>
          <a:srgbClr val="003366"/>
        </a:dk2>
        <a:lt2>
          <a:srgbClr val="D1DDD4"/>
        </a:lt2>
        <a:accent1>
          <a:srgbClr val="3399FF"/>
        </a:accent1>
        <a:accent2>
          <a:srgbClr val="006699"/>
        </a:accent2>
        <a:accent3>
          <a:srgbClr val="AAADB8"/>
        </a:accent3>
        <a:accent4>
          <a:srgbClr val="D4D4D4"/>
        </a:accent4>
        <a:accent5>
          <a:srgbClr val="ADCAFF"/>
        </a:accent5>
        <a:accent6>
          <a:srgbClr val="005C8A"/>
        </a:accent6>
        <a:hlink>
          <a:srgbClr val="86C0CE"/>
        </a:hlink>
        <a:folHlink>
          <a:srgbClr val="00808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Cliff</Template>
  <TotalTime>285</TotalTime>
  <Words>1659</Words>
  <Application>Microsoft Office PowerPoint</Application>
  <PresentationFormat>On-screen Show (4:3)</PresentationFormat>
  <Paragraphs>129</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Verdana</vt:lpstr>
      <vt:lpstr>Arial</vt:lpstr>
      <vt:lpstr>Wingdings</vt:lpstr>
      <vt:lpstr>Calibri</vt:lpstr>
      <vt:lpstr>Cliff</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Company>0902237997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CANH THINH</dc:creator>
  <cp:lastModifiedBy>CSTeam</cp:lastModifiedBy>
  <cp:revision>39</cp:revision>
  <dcterms:created xsi:type="dcterms:W3CDTF">2011-02-13T08:28:52Z</dcterms:created>
  <dcterms:modified xsi:type="dcterms:W3CDTF">2016-06-30T03:20:04Z</dcterms:modified>
</cp:coreProperties>
</file>