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968" r:id="rId2"/>
    <p:sldMasterId id="2147483980" r:id="rId3"/>
  </p:sldMasterIdLst>
  <p:notesMasterIdLst>
    <p:notesMasterId r:id="rId12"/>
  </p:notesMasterIdLst>
  <p:sldIdLst>
    <p:sldId id="305" r:id="rId4"/>
    <p:sldId id="306" r:id="rId5"/>
    <p:sldId id="308" r:id="rId6"/>
    <p:sldId id="309" r:id="rId7"/>
    <p:sldId id="310" r:id="rId8"/>
    <p:sldId id="311" r:id="rId9"/>
    <p:sldId id="307" r:id="rId10"/>
    <p:sldId id="304" r:id="rId11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348EB-AE28-464D-9E2F-40F58C40CC25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BEC63-3CFA-46CB-A3D8-2D9B7914E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104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92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311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8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39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38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96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896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5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53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90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00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258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342900"/>
            <a:ext cx="9144001" cy="4446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7" y="373377"/>
            <a:ext cx="742953" cy="7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19318" y="173865"/>
            <a:ext cx="8725061" cy="48199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167894" y="0"/>
            <a:ext cx="1916246" cy="147785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7014432" y="-82260"/>
            <a:ext cx="2129569" cy="16423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05961" y="4137529"/>
            <a:ext cx="1792379" cy="10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32666" y="-1"/>
            <a:ext cx="2847680" cy="2196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291412" y="-29290"/>
            <a:ext cx="2566797" cy="197957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342900"/>
            <a:ext cx="9144001" cy="44462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7" y="373377"/>
            <a:ext cx="742953" cy="7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3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4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5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1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D997B5FA-0921-464F-AAE1-844C04324D75}" type="datetimeFigureOut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2024/12/26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algn="ctr" defTabSz="685800">
              <a:defRPr/>
            </a:pPr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algn="r" defTabSz="685800">
              <a:defRPr/>
            </a:pPr>
            <a:fld id="{565CE74E-AB26-4998-AD42-012C4C1AD076}" type="slidenum">
              <a:rPr lang="zh-CN" altLang="en-US" sz="900" smtClean="0">
                <a:solidFill>
                  <a:prstClr val="black">
                    <a:tint val="75000"/>
                  </a:prstClr>
                </a:solidFill>
              </a:rPr>
              <a:pPr algn="r" defTabSz="685800">
                <a:defRPr/>
              </a:pPr>
              <a:t>‹#›</a:t>
            </a:fld>
            <a:endParaRPr lang="zh-CN" altLang="en-US" sz="9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6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6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B4981A9-91E5-4464-B1FE-C01E6C486E2C}" type="datetimeFigureOut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12/26/2024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A30CFE94-AD57-429E-8560-020955872F52}" type="slidenum">
              <a:rPr 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48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5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2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E3A05-ACA9-47A7-8614-8FF1DBC024ED}" type="datetimeFigureOut">
              <a:rPr lang="en-US" smtClean="0"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53A24-F379-1A0C-74E8-92DAAD79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193B8-6013-5DC0-D3C4-136BE60DA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180D-5066-B0F1-1C18-938F5F187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8D1F878-0CB8-460B-A584-12D54E1B7CC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5B468-9AB6-1BAB-FEAC-0C2A20919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2E555-8DCE-71A4-AD4E-108CBCCF3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DA1FD34-6CFF-4031-A383-530E89E86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8E76A4-5BD0-1C08-BD6C-2682B4BCB2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4707" y="5293119"/>
            <a:ext cx="4686707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5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74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86050" y="3657601"/>
            <a:ext cx="3429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defRPr/>
            </a:pPr>
            <a:endParaRPr lang="en-US" sz="135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80259" y="3249931"/>
            <a:ext cx="3829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defRPr/>
            </a:pPr>
            <a:endParaRPr lang="en-US" sz="135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AutoShape 12" descr="Kết quả hình ảnh cho logo cong doan giao duc viet năm"/>
          <p:cNvSpPr>
            <a:spLocks noChangeAspect="1" noChangeArrowheads="1"/>
          </p:cNvSpPr>
          <p:nvPr/>
        </p:nvSpPr>
        <p:spPr bwMode="auto">
          <a:xfrm>
            <a:off x="1589485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" name="AutoShape 14" descr="Kết quả hình ảnh cho logo cong doan giao duc viet năm"/>
          <p:cNvSpPr>
            <a:spLocks noChangeAspect="1" noChangeArrowheads="1"/>
          </p:cNvSpPr>
          <p:nvPr/>
        </p:nvSpPr>
        <p:spPr bwMode="auto">
          <a:xfrm>
            <a:off x="1589485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2142857" y="412663"/>
            <a:ext cx="4914900" cy="2428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800">
              <a:defRPr/>
            </a:pPr>
            <a:r>
              <a:rPr lang="vi-VN" sz="2700" b="1" kern="10" dirty="0">
                <a:solidFill>
                  <a:srgbClr val="00206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2700" b="1" kern="10" dirty="0">
                <a:solidFill>
                  <a:srgbClr val="002060"/>
                </a:solidFill>
                <a:latin typeface="Times New Roman"/>
                <a:cs typeface="Times New Roman"/>
              </a:rPr>
              <a:t>KIẾN THIẾT</a:t>
            </a:r>
          </a:p>
        </p:txBody>
      </p: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2917031" y="120253"/>
            <a:ext cx="3637257" cy="2534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spcBef>
                <a:spcPct val="20000"/>
              </a:spcBef>
              <a:defRPr/>
            </a:pPr>
            <a:r>
              <a:rPr lang="en-US" sz="19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TIÊN LÃNG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371850" y="777240"/>
            <a:ext cx="3543300" cy="1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2" r="26477"/>
          <a:stretch/>
        </p:blipFill>
        <p:spPr>
          <a:xfrm>
            <a:off x="-874891" y="817384"/>
            <a:ext cx="4822711" cy="46447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1" r="24970"/>
          <a:stretch/>
        </p:blipFill>
        <p:spPr>
          <a:xfrm rot="10800000">
            <a:off x="6692441" y="0"/>
            <a:ext cx="2779974" cy="2019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975"/>
            <a:ext cx="4285715" cy="1907143"/>
          </a:xfrm>
          <a:prstGeom prst="rect">
            <a:avLst/>
          </a:prstGeom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686050" y="3657601"/>
            <a:ext cx="34290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defRPr/>
            </a:pPr>
            <a:endParaRPr lang="en-US" sz="135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380259" y="3249931"/>
            <a:ext cx="3829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800" eaLnBrk="1" hangingPunct="1">
              <a:spcBef>
                <a:spcPct val="50000"/>
              </a:spcBef>
              <a:defRPr/>
            </a:pPr>
            <a:endParaRPr lang="en-US" sz="135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WordArt 2"/>
          <p:cNvSpPr>
            <a:spLocks noChangeArrowheads="1" noChangeShapeType="1" noTextEdit="1"/>
          </p:cNvSpPr>
          <p:nvPr/>
        </p:nvSpPr>
        <p:spPr bwMode="auto">
          <a:xfrm>
            <a:off x="2228850" y="2217557"/>
            <a:ext cx="4463591" cy="409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800">
              <a:defRPr/>
            </a:pPr>
            <a:r>
              <a:rPr lang="en-US" sz="450" b="1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MÔN MĨ THUẬT  LỚP  </a:t>
            </a:r>
            <a:r>
              <a:rPr lang="en-US" sz="45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4</a:t>
            </a:r>
            <a:endParaRPr lang="en-US" sz="450" b="1" kern="10" dirty="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22" name="WordArt 2"/>
          <p:cNvSpPr>
            <a:spLocks noChangeArrowheads="1" noChangeShapeType="1" noTextEdit="1"/>
          </p:cNvSpPr>
          <p:nvPr/>
        </p:nvSpPr>
        <p:spPr bwMode="auto">
          <a:xfrm>
            <a:off x="4537858" y="3367067"/>
            <a:ext cx="2919674" cy="27725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306"/>
              </a:avLst>
            </a:prstTxWarp>
          </a:bodyPr>
          <a:lstStyle/>
          <a:p>
            <a:pPr defTabSz="685800">
              <a:defRPr/>
            </a:pPr>
            <a:r>
              <a:rPr lang="en-US" sz="2700" b="1" kern="10" dirty="0" err="1">
                <a:solidFill>
                  <a:srgbClr val="002060"/>
                </a:solidFill>
                <a:latin typeface="Times New Roman"/>
                <a:cs typeface="Times New Roman"/>
              </a:rPr>
              <a:t>Giáo</a:t>
            </a:r>
            <a:r>
              <a:rPr lang="en-US" sz="2700" b="1" kern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2060"/>
                </a:solidFill>
                <a:latin typeface="Times New Roman"/>
                <a:cs typeface="Times New Roman"/>
              </a:rPr>
              <a:t>viên</a:t>
            </a:r>
            <a:r>
              <a:rPr lang="en-US" sz="2700" b="1" kern="10" dirty="0">
                <a:solidFill>
                  <a:srgbClr val="002060"/>
                </a:solidFill>
                <a:latin typeface="Times New Roman"/>
                <a:cs typeface="Times New Roman"/>
              </a:rPr>
              <a:t>: </a:t>
            </a:r>
            <a:r>
              <a:rPr lang="en-US" sz="2700" b="1" kern="10" dirty="0" err="1">
                <a:solidFill>
                  <a:srgbClr val="002060"/>
                </a:solidFill>
                <a:latin typeface="Times New Roman"/>
                <a:cs typeface="Times New Roman"/>
              </a:rPr>
              <a:t>Nguyễn</a:t>
            </a:r>
            <a:r>
              <a:rPr lang="en-US" sz="2700" b="1" kern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2060"/>
                </a:solidFill>
                <a:latin typeface="Times New Roman"/>
                <a:cs typeface="Times New Roman"/>
              </a:rPr>
              <a:t>Thị</a:t>
            </a:r>
            <a:r>
              <a:rPr lang="en-US" sz="2700" b="1" kern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solidFill>
                  <a:srgbClr val="002060"/>
                </a:solidFill>
                <a:latin typeface="Times New Roman"/>
                <a:cs typeface="Times New Roman"/>
              </a:rPr>
              <a:t>Thắm</a:t>
            </a:r>
            <a:endParaRPr lang="en-US" sz="2700" b="1" kern="1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91" r="24970"/>
          <a:stretch/>
        </p:blipFill>
        <p:spPr>
          <a:xfrm rot="5400000">
            <a:off x="-626635" y="-160604"/>
            <a:ext cx="2779974" cy="2019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285639" y="2640053"/>
            <a:ext cx="4571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1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23A6E9-E50C-5ACD-AA7D-1DD11017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47609"/>
            <a:ext cx="3754494" cy="2562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2724150"/>
            <a:ext cx="3633178" cy="2419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2" y="2736273"/>
            <a:ext cx="3571184" cy="24193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112395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  <a:endParaRPr lang="en-GB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59036" y="1065387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</a:t>
            </a:r>
            <a:endParaRPr lang="en-GB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25136" y="3890489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11436" y="3854121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endParaRPr lang="en-GB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2" y="59732"/>
            <a:ext cx="3470478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3A6E9-E50C-5ACD-AA7D-1DD11017C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9442"/>
            <a:ext cx="7162800" cy="513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3350"/>
            <a:ext cx="7037841" cy="490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3350"/>
            <a:ext cx="74676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7924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24151"/>
            <a:ext cx="3799609" cy="2564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47950"/>
            <a:ext cx="3865244" cy="2640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6153"/>
            <a:ext cx="4038600" cy="2422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" y="32508"/>
            <a:ext cx="3768436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184"/>
            <a:ext cx="2793206" cy="1378744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21826" y="1527560"/>
            <a:ext cx="6682143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altLang="zh-CN" sz="3000" b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 </a:t>
            </a:r>
            <a:r>
              <a:rPr lang="vi-VN" altLang="zh-CN" sz="3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inpin heiti" panose="00000500000000000000" pitchFamily="2" charset="-122"/>
              </a:rPr>
              <a:t>TRƯNG BÀY, SẢN PHẨM</a:t>
            </a:r>
            <a:endParaRPr lang="en-US" altLang="zh-CN" sz="3000" b="1" dirty="0">
              <a:ln w="12700" cmpd="sng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86" y="2025051"/>
            <a:ext cx="2514569" cy="3062177"/>
          </a:xfrm>
          <a:prstGeom prst="rect">
            <a:avLst/>
          </a:prstGeom>
        </p:spPr>
      </p:pic>
      <p:pic>
        <p:nvPicPr>
          <p:cNvPr id="2050" name="Picture 2" descr="Quan sát - Kỹ năng quan trọng không thể thiếu khi giao tiếp!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96" y="2390115"/>
            <a:ext cx="2164403" cy="14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 15p.mp3">
            <a:hlinkClick r:id="" action="ppaction://media"/>
            <a:extLst>
              <a:ext uri="{FF2B5EF4-FFF2-40B4-BE49-F238E27FC236}">
                <a16:creationId xmlns:a16="http://schemas.microsoft.com/office/drawing/2014/main" id="{5B2DE9BC-D950-0828-3334-DD154754E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4039" y="132550"/>
            <a:ext cx="624395" cy="62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41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2F54EC-39A3-4703-B9DE-9241D14AFD97}"/>
  <p:tag name="ISPRING_RESOURCE_FOLDER" val="C:\Users\laptop hoangkhuong\Desktop\PHÔI\PHOI\"/>
  <p:tag name="ISPRING_PRESENTATION_PATH" val="C:\Users\laptop hoangkhuong\Desktop\PHÔI\PHOI.pptx"/>
  <p:tag name="ISPRING_PROJECT_VERSION" val="9.3"/>
  <p:tag name="ISPRING_PROJECT_FOLDER_UPDATED" val="1"/>
  <p:tag name="ISPRING_SCREEN_RECS_UPDATED" val="C:\Users\laptop hoangkhuong\Desktop\PHÔI\PHOI\"/>
</p:tagLst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</TotalTime>
  <Words>43</Words>
  <Application>Microsoft Office PowerPoint</Application>
  <PresentationFormat>On-screen Show (16:9)</PresentationFormat>
  <Paragraphs>11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Arial</vt:lpstr>
      <vt:lpstr>Calibri</vt:lpstr>
      <vt:lpstr>Calibri Light</vt:lpstr>
      <vt:lpstr>等线</vt:lpstr>
      <vt:lpstr>inpin heiti</vt:lpstr>
      <vt:lpstr>Tahoma</vt:lpstr>
      <vt:lpstr>Times New Roman</vt:lpstr>
      <vt:lpstr>Office Theme</vt:lpstr>
      <vt:lpstr>5_Office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hoangkhuong</dc:creator>
  <cp:lastModifiedBy>Phạm Tiếp</cp:lastModifiedBy>
  <cp:revision>168</cp:revision>
  <dcterms:created xsi:type="dcterms:W3CDTF">2021-10-03T03:45:32Z</dcterms:created>
  <dcterms:modified xsi:type="dcterms:W3CDTF">2024-12-26T07:22:33Z</dcterms:modified>
</cp:coreProperties>
</file>