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2" r:id="rId3"/>
    <p:sldMasterId id="2147483724" r:id="rId4"/>
    <p:sldMasterId id="2147483736" r:id="rId5"/>
    <p:sldMasterId id="2147483748" r:id="rId6"/>
    <p:sldMasterId id="2147483760" r:id="rId7"/>
  </p:sldMasterIdLst>
  <p:notesMasterIdLst>
    <p:notesMasterId r:id="rId20"/>
  </p:notesMasterIdLst>
  <p:sldIdLst>
    <p:sldId id="300" r:id="rId8"/>
    <p:sldId id="342" r:id="rId9"/>
    <p:sldId id="326" r:id="rId10"/>
    <p:sldId id="324" r:id="rId11"/>
    <p:sldId id="309" r:id="rId12"/>
    <p:sldId id="329" r:id="rId13"/>
    <p:sldId id="331" r:id="rId14"/>
    <p:sldId id="332" r:id="rId15"/>
    <p:sldId id="333" r:id="rId16"/>
    <p:sldId id="334" r:id="rId17"/>
    <p:sldId id="330" r:id="rId18"/>
    <p:sldId id="3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835B4-970B-4081-8F27-6884066E56EC}" type="datetimeFigureOut">
              <a:rPr lang="en-GB" smtClean="0"/>
              <a:t>26/12/2024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20A0F-BBAD-460B-91AB-331E055852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111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4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6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9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6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81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5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81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3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46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2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08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39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91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5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87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56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99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0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1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51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78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24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16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18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08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23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62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6"/>
            <a:ext cx="9144000" cy="2187001"/>
          </a:xfrm>
        </p:spPr>
        <p:txBody>
          <a:bodyPr anchor="b">
            <a:normAutofit/>
          </a:bodyPr>
          <a:lstStyle>
            <a:lvl1pPr algn="ctr">
              <a:defRPr sz="453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891" indent="0" algn="ctr">
              <a:buNone/>
              <a:defRPr sz="1467"/>
            </a:lvl2pPr>
            <a:lvl3pPr marL="685783" indent="0" algn="ctr">
              <a:buNone/>
              <a:defRPr sz="133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教育PPT</a:t>
            </a:r>
            <a:r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定制 </a:t>
            </a:r>
            <a:r>
              <a:rPr kumimoji="0" lang="en-US" altLang="zh-CN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RX-FLY</a:t>
            </a:r>
            <a:endParaRPr kumimoji="0" lang="en-US" altLang="zh-CN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微信qq:2305864678</a:t>
            </a:r>
            <a:endParaRPr kumimoji="0" lang="en-US" altLang="zh-CN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83963"/>
      </p:ext>
    </p:extLst>
  </p:cSld>
  <p:clrMapOvr>
    <a:masterClrMapping/>
  </p:clrMapOvr>
  <p:transition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186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9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34942"/>
      </p:ext>
    </p:extLst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7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3" y="3751117"/>
            <a:ext cx="7321551" cy="811357"/>
          </a:xfrm>
        </p:spPr>
        <p:txBody>
          <a:bodyPr anchor="b">
            <a:normAutofit/>
          </a:bodyPr>
          <a:lstStyle>
            <a:lvl1pPr>
              <a:defRPr sz="3067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3" y="4610031"/>
            <a:ext cx="7321551" cy="647555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solidFill>
                  <a:schemeClr val="tx1"/>
                </a:solidFill>
              </a:defRPr>
            </a:lvl1pPr>
            <a:lvl2pPr marL="34289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90778"/>
      </p:ext>
    </p:extLst>
  </p:cSld>
  <p:clrMapOvr>
    <a:masterClrMapping/>
  </p:clrMapOvr>
  <p:transition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1867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313426"/>
      </p:ext>
    </p:extLst>
  </p:cSld>
  <p:clrMapOvr>
    <a:masterClrMapping/>
  </p:clrMapOvr>
  <p:transition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891" indent="0">
              <a:buNone/>
              <a:defRPr sz="1467" b="1"/>
            </a:lvl2pPr>
            <a:lvl3pPr marL="685783" indent="0">
              <a:buNone/>
              <a:defRPr sz="133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3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1"/>
            <a:ext cx="5183188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891" indent="0">
              <a:buNone/>
              <a:defRPr sz="1467" b="1"/>
            </a:lvl2pPr>
            <a:lvl3pPr marL="685783" indent="0">
              <a:buNone/>
              <a:defRPr sz="133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13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99946"/>
      </p:ext>
    </p:extLst>
  </p:cSld>
  <p:clrMapOvr>
    <a:masterClrMapping/>
  </p:clrMapOvr>
  <p:transition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21"/>
            <a:ext cx="105156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184227"/>
      </p:ext>
    </p:extLst>
  </p:cSld>
  <p:clrMapOvr>
    <a:masterClrMapping/>
  </p:clrMapOvr>
  <p:transition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02825"/>
      </p:ext>
    </p:extLst>
  </p:cSld>
  <p:clrMapOvr>
    <a:masterClrMapping/>
  </p:clrMapOvr>
  <p:transition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186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4" y="766357"/>
            <a:ext cx="5817375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33"/>
            </a:lvl2pPr>
            <a:lvl3pPr marL="685783" indent="0">
              <a:buNone/>
              <a:defRPr sz="1867"/>
            </a:lvl3pPr>
            <a:lvl4pPr marL="1028674" indent="0">
              <a:buNone/>
              <a:defRPr sz="1467"/>
            </a:lvl4pPr>
            <a:lvl5pPr marL="1371566" indent="0">
              <a:buNone/>
              <a:defRPr sz="1467"/>
            </a:lvl5pPr>
            <a:lvl6pPr marL="1714457" indent="0">
              <a:buNone/>
              <a:defRPr sz="1467"/>
            </a:lvl6pPr>
            <a:lvl7pPr marL="2057349" indent="0">
              <a:buNone/>
              <a:defRPr sz="1467"/>
            </a:lvl7pPr>
            <a:lvl8pPr marL="2400240" indent="0">
              <a:buNone/>
              <a:defRPr sz="1467"/>
            </a:lvl8pPr>
            <a:lvl9pPr marL="2743131" indent="0">
              <a:buNone/>
              <a:defRPr sz="14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2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891" indent="0">
              <a:buNone/>
              <a:defRPr sz="1067"/>
            </a:lvl2pPr>
            <a:lvl3pPr marL="685783" indent="0">
              <a:buNone/>
              <a:defRPr sz="933"/>
            </a:lvl3pPr>
            <a:lvl4pPr marL="1028674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9" indent="0">
              <a:buNone/>
              <a:defRPr sz="800"/>
            </a:lvl7pPr>
            <a:lvl8pPr marL="2400240" indent="0">
              <a:buNone/>
              <a:defRPr sz="800"/>
            </a:lvl8pPr>
            <a:lvl9pPr marL="2743131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1" y="434342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957080"/>
      </p:ext>
    </p:extLst>
  </p:cSld>
  <p:clrMapOvr>
    <a:masterClrMapping/>
  </p:clrMapOvr>
  <p:transition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7" y="365129"/>
            <a:ext cx="1529316" cy="5811839"/>
          </a:xfrm>
        </p:spPr>
        <p:txBody>
          <a:bodyPr vert="eaVert">
            <a:normAutofit/>
          </a:bodyPr>
          <a:lstStyle>
            <a:lvl1pPr>
              <a:defRPr sz="26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887995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11662"/>
      </p:ext>
    </p:extLst>
  </p:cSld>
  <p:clrMapOvr>
    <a:masterClrMapping/>
  </p:clrMapOvr>
  <p:transition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545740"/>
      </p:ext>
    </p:extLst>
  </p:cSld>
  <p:clrMapOvr>
    <a:masterClrMapping/>
  </p:clrMapOvr>
  <p:transition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90317"/>
      </p:ext>
    </p:extLst>
  </p:cSld>
  <p:clrMapOvr>
    <a:masterClrMapping/>
  </p:clrMapOvr>
  <p:transition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91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68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402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045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55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603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649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798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05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184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7582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28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9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8"/>
            <a:ext cx="9144000" cy="2187001"/>
          </a:xfrm>
        </p:spPr>
        <p:txBody>
          <a:bodyPr anchor="b">
            <a:normAutofit/>
          </a:bodyPr>
          <a:lstStyle>
            <a:lvl1pPr algn="ctr">
              <a:defRPr sz="453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882" indent="0" algn="ctr">
              <a:buNone/>
              <a:defRPr sz="1467"/>
            </a:lvl2pPr>
            <a:lvl3pPr marL="685766" indent="0" algn="ctr">
              <a:buNone/>
              <a:defRPr sz="1333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82867"/>
      </p:ext>
    </p:extLst>
  </p:cSld>
  <p:clrMapOvr>
    <a:masterClrMapping/>
  </p:clrMapOvr>
  <p:transition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186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9"/>
          </a:xfrm>
        </p:spPr>
        <p:txBody>
          <a:bodyPr>
            <a:normAutofit/>
          </a:bodyPr>
          <a:lstStyle>
            <a:lvl1pPr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21399"/>
      </p:ext>
    </p:extLst>
  </p:cSld>
  <p:clrMapOvr>
    <a:masterClrMapping/>
  </p:clrMapOvr>
  <p:transition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4" y="3751117"/>
            <a:ext cx="7321551" cy="811357"/>
          </a:xfrm>
        </p:spPr>
        <p:txBody>
          <a:bodyPr anchor="b">
            <a:normAutofit/>
          </a:bodyPr>
          <a:lstStyle>
            <a:lvl1pPr>
              <a:defRPr sz="3067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4" y="4610032"/>
            <a:ext cx="7321551" cy="647555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solidFill>
                  <a:schemeClr val="tx1"/>
                </a:solidFill>
              </a:defRPr>
            </a:lvl1pPr>
            <a:lvl2pPr marL="34288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82261"/>
      </p:ext>
    </p:extLst>
  </p:cSld>
  <p:clrMapOvr>
    <a:masterClrMapping/>
  </p:clrMapOvr>
  <p:transition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1867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42874"/>
      </p:ext>
    </p:extLst>
  </p:cSld>
  <p:clrMapOvr>
    <a:masterClrMapping/>
  </p:clrMapOvr>
  <p:transition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882" indent="0">
              <a:buNone/>
              <a:defRPr sz="1467" b="1"/>
            </a:lvl2pPr>
            <a:lvl3pPr marL="685766" indent="0">
              <a:buNone/>
              <a:defRPr sz="1333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4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744961"/>
            <a:ext cx="5183188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882" indent="0">
              <a:buNone/>
              <a:defRPr sz="1467" b="1"/>
            </a:lvl2pPr>
            <a:lvl3pPr marL="685766" indent="0">
              <a:buNone/>
              <a:defRPr sz="1333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615614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4395"/>
      </p:ext>
    </p:extLst>
  </p:cSld>
  <p:clrMapOvr>
    <a:masterClrMapping/>
  </p:clrMapOvr>
  <p:transition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21"/>
            <a:ext cx="105156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24590"/>
      </p:ext>
    </p:extLst>
  </p:cSld>
  <p:clrMapOvr>
    <a:masterClrMapping/>
  </p:clrMapOvr>
  <p:transition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65716"/>
      </p:ext>
    </p:extLst>
  </p:cSld>
  <p:clrMapOvr>
    <a:masterClrMapping/>
  </p:clrMapOvr>
  <p:transition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186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6" y="766358"/>
            <a:ext cx="5817375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33"/>
            </a:lvl2pPr>
            <a:lvl3pPr marL="685766" indent="0">
              <a:buNone/>
              <a:defRPr sz="1867"/>
            </a:lvl3pPr>
            <a:lvl4pPr marL="1028649" indent="0">
              <a:buNone/>
              <a:defRPr sz="1467"/>
            </a:lvl4pPr>
            <a:lvl5pPr marL="1371532" indent="0">
              <a:buNone/>
              <a:defRPr sz="1467"/>
            </a:lvl5pPr>
            <a:lvl6pPr marL="1714414" indent="0">
              <a:buNone/>
              <a:defRPr sz="1467"/>
            </a:lvl6pPr>
            <a:lvl7pPr marL="2057298" indent="0">
              <a:buNone/>
              <a:defRPr sz="1467"/>
            </a:lvl7pPr>
            <a:lvl8pPr marL="2400180" indent="0">
              <a:buNone/>
              <a:defRPr sz="1467"/>
            </a:lvl8pPr>
            <a:lvl9pPr marL="2743062" indent="0">
              <a:buNone/>
              <a:defRPr sz="14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3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882" indent="0">
              <a:buNone/>
              <a:defRPr sz="1067"/>
            </a:lvl2pPr>
            <a:lvl3pPr marL="685766" indent="0">
              <a:buNone/>
              <a:defRPr sz="933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4" indent="0">
              <a:buNone/>
              <a:defRPr sz="800"/>
            </a:lvl6pPr>
            <a:lvl7pPr marL="2057298" indent="0">
              <a:buNone/>
              <a:defRPr sz="800"/>
            </a:lvl7pPr>
            <a:lvl8pPr marL="2400180" indent="0">
              <a:buNone/>
              <a:defRPr sz="800"/>
            </a:lvl8pPr>
            <a:lvl9pPr marL="2743062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1" y="434343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1548"/>
      </p:ext>
    </p:extLst>
  </p:cSld>
  <p:clrMapOvr>
    <a:masterClrMapping/>
  </p:clrMapOvr>
  <p:transition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7" y="365130"/>
            <a:ext cx="1529316" cy="5811839"/>
          </a:xfrm>
        </p:spPr>
        <p:txBody>
          <a:bodyPr vert="eaVert">
            <a:normAutofit/>
          </a:bodyPr>
          <a:lstStyle>
            <a:lvl1pPr>
              <a:defRPr sz="26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887995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56572"/>
      </p:ext>
    </p:extLst>
  </p:cSld>
  <p:clrMapOvr>
    <a:masterClrMapping/>
  </p:clrMapOvr>
  <p:transition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90757702"/>
      </p:ext>
    </p:extLst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8CB0-C08C-42B5-B03E-7F7F789BF39F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79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33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60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advClick="0" advTm="0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1F878-0CB8-460B-A584-12D54E1B7C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1FD34-6CFF-4031-A383-530E89E86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4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2024/12/26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766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6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p:transition advClick="0" advTm="0">
    <p:fade/>
  </p:transition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0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81400" y="4876801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40345" y="4333241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AutoShape 12" descr="Kết quả hình ảnh cho logo cong doan giao duc viet năm"/>
          <p:cNvSpPr>
            <a:spLocks noChangeAspect="1" noChangeArrowheads="1"/>
          </p:cNvSpPr>
          <p:nvPr/>
        </p:nvSpPr>
        <p:spPr bwMode="auto">
          <a:xfrm>
            <a:off x="21193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AutoShape 14" descr="Kết quả hình ảnh cho logo cong doan giao duc viet năm"/>
          <p:cNvSpPr>
            <a:spLocks noChangeAspect="1" noChangeArrowheads="1"/>
          </p:cNvSpPr>
          <p:nvPr/>
        </p:nvSpPr>
        <p:spPr bwMode="auto">
          <a:xfrm>
            <a:off x="21193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2904081" y="611379"/>
            <a:ext cx="6553200" cy="323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KIẾN THIẾT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3976506" y="172345"/>
            <a:ext cx="4849676" cy="3379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977050" y="1103532"/>
            <a:ext cx="4724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2" r="26477"/>
          <a:stretch/>
        </p:blipFill>
        <p:spPr>
          <a:xfrm>
            <a:off x="-1166521" y="1089845"/>
            <a:ext cx="6430281" cy="6192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r="24970"/>
          <a:stretch/>
        </p:blipFill>
        <p:spPr>
          <a:xfrm rot="10800000">
            <a:off x="8923255" y="0"/>
            <a:ext cx="3706632" cy="26920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5" y="4666397"/>
            <a:ext cx="5714286" cy="2542857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81400" y="4876801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840345" y="4333241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WordArt 2"/>
          <p:cNvSpPr>
            <a:spLocks noChangeArrowheads="1" noChangeShapeType="1" noTextEdit="1"/>
          </p:cNvSpPr>
          <p:nvPr/>
        </p:nvSpPr>
        <p:spPr bwMode="auto">
          <a:xfrm>
            <a:off x="3034982" y="3116073"/>
            <a:ext cx="5791200" cy="545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0" cap="none" spc="0" normalizeH="0" baseline="0" noProof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MÔN MĨ THUẬT  LỚP  5</a:t>
            </a:r>
            <a:endParaRPr kumimoji="0" lang="en-US" sz="600" b="1" i="0" u="none" strike="noStrike" kern="10" cap="none" spc="0" normalizeH="0" baseline="0" noProof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2" name="WordArt 2"/>
          <p:cNvSpPr>
            <a:spLocks noChangeArrowheads="1" noChangeShapeType="1" noTextEdit="1"/>
          </p:cNvSpPr>
          <p:nvPr/>
        </p:nvSpPr>
        <p:spPr bwMode="auto">
          <a:xfrm>
            <a:off x="6206951" y="4854059"/>
            <a:ext cx="3892898" cy="3696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306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viên</a:t>
            </a:r>
            <a:r>
              <a:rPr kumimoji="0" lang="en-US" sz="3600" b="1" i="0" u="none" strike="noStrike" kern="1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Nguyễn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Thị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Thắm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r="24970"/>
          <a:stretch/>
        </p:blipFill>
        <p:spPr>
          <a:xfrm rot="5400000">
            <a:off x="-678157" y="-160716"/>
            <a:ext cx="3706632" cy="26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302DC-C41B-A868-0EF9-702AB796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37" y="15618"/>
            <a:ext cx="8702957" cy="68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BD8F23-D088-CC14-1917-5AEF07EBA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EEC1DA-83DC-2648-E015-69CEFFBC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8" y="72859"/>
            <a:ext cx="5017476" cy="3255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D319A-EEF7-8416-3F5B-4ACC5BDCF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71516"/>
            <a:ext cx="4928621" cy="3631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5B0C0-156D-9921-7CCA-C82BE63DFB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5" y="3471516"/>
            <a:ext cx="4800209" cy="3343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40" y="237800"/>
            <a:ext cx="4859382" cy="29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8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2036747"/>
            <a:ext cx="890952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TRƯNG BÀY, SẢN PHẨM</a:t>
            </a:r>
            <a:endParaRPr kumimoji="0" lang="en-US" altLang="zh-CN" sz="4000" b="1" i="0" u="none" strike="noStrike" kern="1200" cap="none" spc="0" normalizeH="0" baseline="0" noProof="0" dirty="0">
              <a:ln w="12700" cmpd="sng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pic>
        <p:nvPicPr>
          <p:cNvPr id="2050" name="Picture 2" descr="Quan sát - Kỹ năng quan trọng không thể thiếu khi giao tiếp!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62" y="3186819"/>
            <a:ext cx="2885870" cy="18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 15p.mp3">
            <a:hlinkClick r:id="" action="ppaction://media"/>
            <a:extLst>
              <a:ext uri="{FF2B5EF4-FFF2-40B4-BE49-F238E27FC236}">
                <a16:creationId xmlns:a16="http://schemas.microsoft.com/office/drawing/2014/main" id="{5B2DE9BC-D950-0828-3334-DD154754E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8719" y="176733"/>
            <a:ext cx="832526" cy="8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41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CC54D-FA5E-CB2C-52A1-BFE8D024617F}"/>
              </a:ext>
            </a:extLst>
          </p:cNvPr>
          <p:cNvSpPr/>
          <p:nvPr/>
        </p:nvSpPr>
        <p:spPr>
          <a:xfrm>
            <a:off x="609600" y="5420139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34960-2B80-C112-B8D7-FC93C376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1E4935-A4AB-0D92-B686-EF23B77B2645}"/>
              </a:ext>
            </a:extLst>
          </p:cNvPr>
          <p:cNvSpPr/>
          <p:nvPr/>
        </p:nvSpPr>
        <p:spPr>
          <a:xfrm>
            <a:off x="1060174" y="5420139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0DE67A8-A14D-3775-01C4-65EBEAC3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029" y="4928253"/>
            <a:ext cx="14287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99" name="Picture 4" descr="bell">
            <a:extLst>
              <a:ext uri="{FF2B5EF4-FFF2-40B4-BE49-F238E27FC236}">
                <a16:creationId xmlns:a16="http://schemas.microsoft.com/office/drawing/2014/main" id="{B59EA970-7314-78E5-71C8-60B99E0B2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5130">
            <a:off x="1595110" y="129585"/>
            <a:ext cx="1300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>
            <a:extLst>
              <a:ext uri="{FF2B5EF4-FFF2-40B4-BE49-F238E27FC236}">
                <a16:creationId xmlns:a16="http://schemas.microsoft.com/office/drawing/2014/main" id="{68EA4387-BFAE-1B21-C7CA-55367883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432" y="1679326"/>
            <a:ext cx="72761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6812" name="Rectangle 12">
            <a:extLst>
              <a:ext uri="{FF2B5EF4-FFF2-40B4-BE49-F238E27FC236}">
                <a16:creationId xmlns:a16="http://schemas.microsoft.com/office/drawing/2014/main" id="{8B3C9BDF-6767-2CDA-B4CE-B0EE4B1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431" y="5743574"/>
            <a:ext cx="19431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5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76813" name="Oval 13">
            <a:extLst>
              <a:ext uri="{FF2B5EF4-FFF2-40B4-BE49-F238E27FC236}">
                <a16:creationId xmlns:a16="http://schemas.microsoft.com/office/drawing/2014/main" id="{7C5E7969-96AB-9DC3-226F-2A4DC7E3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680" y="432175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:a16="http://schemas.microsoft.com/office/drawing/2014/main" id="{9A21E1B6-10BE-2111-F5FB-4835C9C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944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:a16="http://schemas.microsoft.com/office/drawing/2014/main" id="{87291F59-F6EB-6CE4-C47C-F3AEE20F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06" y="431114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:a16="http://schemas.microsoft.com/office/drawing/2014/main" id="{8C650AF9-8509-B89D-13E6-277ADB32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85" y="43129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:a16="http://schemas.microsoft.com/office/drawing/2014/main" id="{071C4235-9B67-5B12-C903-90A3C2A2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85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:a16="http://schemas.microsoft.com/office/drawing/2014/main" id="{C8336DFD-50D5-3CF2-4D5B-B6DBC96A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33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:a16="http://schemas.microsoft.com/office/drawing/2014/main" id="{AE83A81C-4D50-9A0F-80F3-27E57DB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569" y="42919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:a16="http://schemas.microsoft.com/office/drawing/2014/main" id="{738549EA-C4CB-5D45-5EC6-56929DA1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3055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:a16="http://schemas.microsoft.com/office/drawing/2014/main" id="{38729D9D-26EA-8775-863D-28CF9CA87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496" y="42862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:a16="http://schemas.microsoft.com/office/drawing/2014/main" id="{4472BFFF-14F9-EAC2-6AB9-09A4F907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8018" y="428726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824" name="Oval 24">
            <a:extLst>
              <a:ext uri="{FF2B5EF4-FFF2-40B4-BE49-F238E27FC236}">
                <a16:creationId xmlns:a16="http://schemas.microsoft.com/office/drawing/2014/main" id="{508F8B70-3609-0E32-B6E2-75AA2E4B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6872" y="4990094"/>
            <a:ext cx="516847" cy="52135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16" name="Picture 26" descr="present2">
            <a:extLst>
              <a:ext uri="{FF2B5EF4-FFF2-40B4-BE49-F238E27FC236}">
                <a16:creationId xmlns:a16="http://schemas.microsoft.com/office/drawing/2014/main" id="{8ED7AEF4-B917-CD29-77B1-67A6A197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-49030"/>
            <a:ext cx="13025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 Box 27">
            <a:extLst>
              <a:ext uri="{FF2B5EF4-FFF2-40B4-BE49-F238E27FC236}">
                <a16:creationId xmlns:a16="http://schemas.microsoft.com/office/drawing/2014/main" id="{E9A3B2CF-26FB-4552-3436-05C09E33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160719"/>
            <a:ext cx="45720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 CHƠI</a:t>
            </a:r>
          </a:p>
        </p:txBody>
      </p:sp>
      <p:grpSp>
        <p:nvGrpSpPr>
          <p:cNvPr id="4118" name="Group 28">
            <a:extLst>
              <a:ext uri="{FF2B5EF4-FFF2-40B4-BE49-F238E27FC236}">
                <a16:creationId xmlns:a16="http://schemas.microsoft.com/office/drawing/2014/main" id="{A08985CD-075D-F960-B15B-07AD4A63A259}"/>
              </a:ext>
            </a:extLst>
          </p:cNvPr>
          <p:cNvGrpSpPr>
            <a:grpSpLocks/>
          </p:cNvGrpSpPr>
          <p:nvPr/>
        </p:nvGrpSpPr>
        <p:grpSpPr bwMode="auto">
          <a:xfrm>
            <a:off x="1313337" y="0"/>
            <a:ext cx="9354663" cy="6943059"/>
            <a:chOff x="0" y="0"/>
            <a:chExt cx="5760" cy="4320"/>
          </a:xfrm>
        </p:grpSpPr>
        <p:pic>
          <p:nvPicPr>
            <p:cNvPr id="4122" name="Picture 29" descr="bluline[1]">
              <a:extLst>
                <a:ext uri="{FF2B5EF4-FFF2-40B4-BE49-F238E27FC236}">
                  <a16:creationId xmlns:a16="http://schemas.microsoft.com/office/drawing/2014/main" id="{CE2AC4B7-0429-015F-76E0-93F895318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>
              <a:extLst>
                <a:ext uri="{FF2B5EF4-FFF2-40B4-BE49-F238E27FC236}">
                  <a16:creationId xmlns:a16="http://schemas.microsoft.com/office/drawing/2014/main" id="{124BC2A7-B1DB-B8E7-E167-845A82B56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>
              <a:extLst>
                <a:ext uri="{FF2B5EF4-FFF2-40B4-BE49-F238E27FC236}">
                  <a16:creationId xmlns:a16="http://schemas.microsoft.com/office/drawing/2014/main" id="{FF232BBD-971A-E36F-F670-FA6BCB74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>
              <a:extLst>
                <a:ext uri="{FF2B5EF4-FFF2-40B4-BE49-F238E27FC236}">
                  <a16:creationId xmlns:a16="http://schemas.microsoft.com/office/drawing/2014/main" id="{34AB4730-B0F4-EBF1-1D3F-3835D1787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3" name="Text Box 33">
            <a:extLst>
              <a:ext uri="{FF2B5EF4-FFF2-40B4-BE49-F238E27FC236}">
                <a16:creationId xmlns:a16="http://schemas.microsoft.com/office/drawing/2014/main" id="{72F82AEE-D448-3EFB-0F3F-689BD73D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875" y="2722466"/>
            <a:ext cx="617956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alt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vi-VN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- </a:t>
            </a:r>
            <a:r>
              <a:rPr kumimoji="0" lang="en-US" altLang="vi-VN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2:Tìm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pPr lvl="0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- </a:t>
            </a:r>
            <a:r>
              <a:rPr kumimoji="0" lang="en-US" altLang="vi-VN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D- </a:t>
            </a:r>
            <a:r>
              <a:rPr kumimoji="0" lang="en-US" altLang="vi-VN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kumimoji="0" lang="en-US" altLang="vi-VN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vi-VN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altLang="vi-VN" sz="2400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400" baseline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altLang="vi-VN" sz="240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448F628F-8769-A012-551B-0EBB659A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905708"/>
            <a:ext cx="685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11736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768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0DE67A8-A14D-3775-01C4-65EBEAC3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029" y="4928253"/>
            <a:ext cx="14287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vi-VN" sz="22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6811" name="Text Box 11">
            <a:extLst>
              <a:ext uri="{FF2B5EF4-FFF2-40B4-BE49-F238E27FC236}">
                <a16:creationId xmlns:a16="http://schemas.microsoft.com/office/drawing/2014/main" id="{68EA4387-BFAE-1B21-C7CA-55367883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320" y="1664585"/>
            <a:ext cx="687439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6812" name="Rectangle 12">
            <a:extLst>
              <a:ext uri="{FF2B5EF4-FFF2-40B4-BE49-F238E27FC236}">
                <a16:creationId xmlns:a16="http://schemas.microsoft.com/office/drawing/2014/main" id="{8B3C9BDF-6767-2CDA-B4CE-B0EE4B1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431" y="5743574"/>
            <a:ext cx="19431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5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76813" name="Oval 13">
            <a:extLst>
              <a:ext uri="{FF2B5EF4-FFF2-40B4-BE49-F238E27FC236}">
                <a16:creationId xmlns:a16="http://schemas.microsoft.com/office/drawing/2014/main" id="{7C5E7969-96AB-9DC3-226F-2A4DC7E3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680" y="432175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:a16="http://schemas.microsoft.com/office/drawing/2014/main" id="{9A21E1B6-10BE-2111-F5FB-4835C9C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944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:a16="http://schemas.microsoft.com/office/drawing/2014/main" id="{87291F59-F6EB-6CE4-C47C-F3AEE20F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06" y="431114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:a16="http://schemas.microsoft.com/office/drawing/2014/main" id="{8C650AF9-8509-B89D-13E6-277ADB32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85" y="43129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:a16="http://schemas.microsoft.com/office/drawing/2014/main" id="{071C4235-9B67-5B12-C903-90A3C2A2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85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:a16="http://schemas.microsoft.com/office/drawing/2014/main" id="{C8336DFD-50D5-3CF2-4D5B-B6DBC96A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33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:a16="http://schemas.microsoft.com/office/drawing/2014/main" id="{AE83A81C-4D50-9A0F-80F3-27E57DB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569" y="42919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:a16="http://schemas.microsoft.com/office/drawing/2014/main" id="{738549EA-C4CB-5D45-5EC6-56929DA1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3055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:a16="http://schemas.microsoft.com/office/drawing/2014/main" id="{38729D9D-26EA-8775-863D-28CF9CA87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496" y="42862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:a16="http://schemas.microsoft.com/office/drawing/2014/main" id="{4472BFFF-14F9-EAC2-6AB9-09A4F907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937" y="431482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6824" name="Oval 24">
            <a:extLst>
              <a:ext uri="{FF2B5EF4-FFF2-40B4-BE49-F238E27FC236}">
                <a16:creationId xmlns:a16="http://schemas.microsoft.com/office/drawing/2014/main" id="{508F8B70-3609-0E32-B6E2-75AA2E4B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990" y="4179195"/>
            <a:ext cx="552342" cy="458623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16" name="Picture 26" descr="present2">
            <a:extLst>
              <a:ext uri="{FF2B5EF4-FFF2-40B4-BE49-F238E27FC236}">
                <a16:creationId xmlns:a16="http://schemas.microsoft.com/office/drawing/2014/main" id="{8ED7AEF4-B917-CD29-77B1-67A6A197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-49030"/>
            <a:ext cx="13025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 Box 27">
            <a:extLst>
              <a:ext uri="{FF2B5EF4-FFF2-40B4-BE49-F238E27FC236}">
                <a16:creationId xmlns:a16="http://schemas.microsoft.com/office/drawing/2014/main" id="{E9A3B2CF-26FB-4552-3436-05C09E33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328" y="317702"/>
            <a:ext cx="45720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 CHƠI</a:t>
            </a:r>
          </a:p>
        </p:txBody>
      </p:sp>
      <p:grpSp>
        <p:nvGrpSpPr>
          <p:cNvPr id="4118" name="Group 28">
            <a:extLst>
              <a:ext uri="{FF2B5EF4-FFF2-40B4-BE49-F238E27FC236}">
                <a16:creationId xmlns:a16="http://schemas.microsoft.com/office/drawing/2014/main" id="{A08985CD-075D-F960-B15B-07AD4A63A259}"/>
              </a:ext>
            </a:extLst>
          </p:cNvPr>
          <p:cNvGrpSpPr>
            <a:grpSpLocks/>
          </p:cNvGrpSpPr>
          <p:nvPr/>
        </p:nvGrpSpPr>
        <p:grpSpPr bwMode="auto">
          <a:xfrm>
            <a:off x="1528848" y="110884"/>
            <a:ext cx="9204960" cy="6747116"/>
            <a:chOff x="0" y="0"/>
            <a:chExt cx="5760" cy="4320"/>
          </a:xfrm>
        </p:grpSpPr>
        <p:pic>
          <p:nvPicPr>
            <p:cNvPr id="4122" name="Picture 29" descr="bluline[1]">
              <a:extLst>
                <a:ext uri="{FF2B5EF4-FFF2-40B4-BE49-F238E27FC236}">
                  <a16:creationId xmlns:a16="http://schemas.microsoft.com/office/drawing/2014/main" id="{CE2AC4B7-0429-015F-76E0-93F895318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>
              <a:extLst>
                <a:ext uri="{FF2B5EF4-FFF2-40B4-BE49-F238E27FC236}">
                  <a16:creationId xmlns:a16="http://schemas.microsoft.com/office/drawing/2014/main" id="{124BC2A7-B1DB-B8E7-E167-845A82B56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>
              <a:extLst>
                <a:ext uri="{FF2B5EF4-FFF2-40B4-BE49-F238E27FC236}">
                  <a16:creationId xmlns:a16="http://schemas.microsoft.com/office/drawing/2014/main" id="{FF232BBD-971A-E36F-F670-FA6BCB74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>
              <a:extLst>
                <a:ext uri="{FF2B5EF4-FFF2-40B4-BE49-F238E27FC236}">
                  <a16:creationId xmlns:a16="http://schemas.microsoft.com/office/drawing/2014/main" id="{34AB4730-B0F4-EBF1-1D3F-3835D1787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3" name="Text Box 33">
            <a:extLst>
              <a:ext uri="{FF2B5EF4-FFF2-40B4-BE49-F238E27FC236}">
                <a16:creationId xmlns:a16="http://schemas.microsoft.com/office/drawing/2014/main" id="{72F82AEE-D448-3EFB-0F3F-689BD73D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818" y="3212384"/>
            <a:ext cx="5641102" cy="21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-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-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 Narrow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 Narrow" pitchFamily="34" charset="0"/>
              <a:ea typeface="+mn-ea"/>
              <a:cs typeface="+mn-cs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448F628F-8769-A012-551B-0EBB659A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328" y="1101999"/>
            <a:ext cx="685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67191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768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70DE67A8-A14D-3775-01C4-65EBEAC3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029" y="4928253"/>
            <a:ext cx="1428750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250" b="1" dirty="0" err="1">
                <a:solidFill>
                  <a:srgbClr val="FF0000"/>
                </a:solidFill>
                <a:latin typeface=".VnArial Narrow" pitchFamily="34" charset="0"/>
                <a:cs typeface="Arial" panose="020B0604020202020204" pitchFamily="34" charset="0"/>
              </a:rPr>
              <a:t>Thời</a:t>
            </a:r>
            <a:r>
              <a:rPr lang="en-US" altLang="vi-VN" sz="2250" b="1" dirty="0">
                <a:solidFill>
                  <a:srgbClr val="FF0000"/>
                </a:solidFill>
                <a:latin typeface=".VnArial Narrow" pitchFamily="34" charset="0"/>
                <a:cs typeface="Arial" panose="020B0604020202020204" pitchFamily="34" charset="0"/>
              </a:rPr>
              <a:t> </a:t>
            </a:r>
            <a:r>
              <a:rPr lang="en-US" altLang="vi-VN" sz="2250" b="1" dirty="0" err="1">
                <a:solidFill>
                  <a:srgbClr val="FF0000"/>
                </a:solidFill>
                <a:latin typeface=".VnArial Narrow" pitchFamily="34" charset="0"/>
                <a:cs typeface="Arial" panose="020B0604020202020204" pitchFamily="34" charset="0"/>
              </a:rPr>
              <a:t>gian</a:t>
            </a:r>
            <a:r>
              <a:rPr lang="en-US" altLang="vi-VN" sz="2250" b="1" dirty="0">
                <a:solidFill>
                  <a:srgbClr val="FF0000"/>
                </a:solidFill>
                <a:latin typeface=".VnArial Narrow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099" name="Picture 4" descr="bell">
            <a:extLst>
              <a:ext uri="{FF2B5EF4-FFF2-40B4-BE49-F238E27FC236}">
                <a16:creationId xmlns:a16="http://schemas.microsoft.com/office/drawing/2014/main" id="{B59EA970-7314-78E5-71C8-60B99E0B2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5130">
            <a:off x="1595110" y="129585"/>
            <a:ext cx="1300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 Box 11">
            <a:extLst>
              <a:ext uri="{FF2B5EF4-FFF2-40B4-BE49-F238E27FC236}">
                <a16:creationId xmlns:a16="http://schemas.microsoft.com/office/drawing/2014/main" id="{68EA4387-BFAE-1B21-C7CA-553678830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573" y="1285112"/>
            <a:ext cx="70070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3:Chủ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12" name="Rectangle 12">
            <a:extLst>
              <a:ext uri="{FF2B5EF4-FFF2-40B4-BE49-F238E27FC236}">
                <a16:creationId xmlns:a16="http://schemas.microsoft.com/office/drawing/2014/main" id="{8B3C9BDF-6767-2CDA-B4CE-B0EE4B1FF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431" y="5743574"/>
            <a:ext cx="19431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750" b="1" dirty="0">
                <a:solidFill>
                  <a:srgbClr val="FF3300"/>
                </a:solidFill>
                <a:latin typeface=".VnArial" pitchFamily="34" charset="0"/>
              </a:rPr>
              <a:t>HẾT GIỜ</a:t>
            </a:r>
          </a:p>
        </p:txBody>
      </p:sp>
      <p:sp>
        <p:nvSpPr>
          <p:cNvPr id="76813" name="Oval 13">
            <a:extLst>
              <a:ext uri="{FF2B5EF4-FFF2-40B4-BE49-F238E27FC236}">
                <a16:creationId xmlns:a16="http://schemas.microsoft.com/office/drawing/2014/main" id="{7C5E7969-96AB-9DC3-226F-2A4DC7E3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680" y="432175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76814" name="Oval 14">
            <a:extLst>
              <a:ext uri="{FF2B5EF4-FFF2-40B4-BE49-F238E27FC236}">
                <a16:creationId xmlns:a16="http://schemas.microsoft.com/office/drawing/2014/main" id="{9A21E1B6-10BE-2111-F5FB-4835C9C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944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76815" name="Oval 15">
            <a:extLst>
              <a:ext uri="{FF2B5EF4-FFF2-40B4-BE49-F238E27FC236}">
                <a16:creationId xmlns:a16="http://schemas.microsoft.com/office/drawing/2014/main" id="{87291F59-F6EB-6CE4-C47C-F3AEE20F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06" y="431114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76816" name="Oval 16">
            <a:extLst>
              <a:ext uri="{FF2B5EF4-FFF2-40B4-BE49-F238E27FC236}">
                <a16:creationId xmlns:a16="http://schemas.microsoft.com/office/drawing/2014/main" id="{8C650AF9-8509-B89D-13E6-277ADB32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85" y="43129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76817" name="Oval 17">
            <a:extLst>
              <a:ext uri="{FF2B5EF4-FFF2-40B4-BE49-F238E27FC236}">
                <a16:creationId xmlns:a16="http://schemas.microsoft.com/office/drawing/2014/main" id="{071C4235-9B67-5B12-C903-90A3C2A24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85" y="430053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76818" name="Oval 18">
            <a:extLst>
              <a:ext uri="{FF2B5EF4-FFF2-40B4-BE49-F238E27FC236}">
                <a16:creationId xmlns:a16="http://schemas.microsoft.com/office/drawing/2014/main" id="{C8336DFD-50D5-3CF2-4D5B-B6DBC96A6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33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76819" name="Oval 19">
            <a:extLst>
              <a:ext uri="{FF2B5EF4-FFF2-40B4-BE49-F238E27FC236}">
                <a16:creationId xmlns:a16="http://schemas.microsoft.com/office/drawing/2014/main" id="{AE83A81C-4D50-9A0F-80F3-27E57DB3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569" y="42919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76820" name="Oval 20">
            <a:extLst>
              <a:ext uri="{FF2B5EF4-FFF2-40B4-BE49-F238E27FC236}">
                <a16:creationId xmlns:a16="http://schemas.microsoft.com/office/drawing/2014/main" id="{738549EA-C4CB-5D45-5EC6-56929DA12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3055" y="4279221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76821" name="Oval 21">
            <a:extLst>
              <a:ext uri="{FF2B5EF4-FFF2-40B4-BE49-F238E27FC236}">
                <a16:creationId xmlns:a16="http://schemas.microsoft.com/office/drawing/2014/main" id="{38729D9D-26EA-8775-863D-28CF9CA87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496" y="4286249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76822" name="Oval 22">
            <a:extLst>
              <a:ext uri="{FF2B5EF4-FFF2-40B4-BE49-F238E27FC236}">
                <a16:creationId xmlns:a16="http://schemas.microsoft.com/office/drawing/2014/main" id="{4472BFFF-14F9-EAC2-6AB9-09A4F907A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937" y="4314825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76824" name="Oval 24">
            <a:extLst>
              <a:ext uri="{FF2B5EF4-FFF2-40B4-BE49-F238E27FC236}">
                <a16:creationId xmlns:a16="http://schemas.microsoft.com/office/drawing/2014/main" id="{508F8B70-3609-0E32-B6E2-75AA2E4BB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893" y="4121732"/>
            <a:ext cx="572401" cy="454516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1350">
              <a:solidFill>
                <a:srgbClr val="FFFFFF"/>
              </a:solidFill>
            </a:endParaRPr>
          </a:p>
        </p:txBody>
      </p:sp>
      <p:pic>
        <p:nvPicPr>
          <p:cNvPr id="4116" name="Picture 26" descr="present2">
            <a:extLst>
              <a:ext uri="{FF2B5EF4-FFF2-40B4-BE49-F238E27FC236}">
                <a16:creationId xmlns:a16="http://schemas.microsoft.com/office/drawing/2014/main" id="{8ED7AEF4-B917-CD29-77B1-67A6A19712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-49030"/>
            <a:ext cx="13025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 Box 27">
            <a:extLst>
              <a:ext uri="{FF2B5EF4-FFF2-40B4-BE49-F238E27FC236}">
                <a16:creationId xmlns:a16="http://schemas.microsoft.com/office/drawing/2014/main" id="{E9A3B2CF-26FB-4552-3436-05C09E33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656" y="95228"/>
            <a:ext cx="4572000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4950" b="1" dirty="0">
                <a:solidFill>
                  <a:srgbClr val="800080"/>
                </a:solidFill>
                <a:latin typeface="Calibri"/>
              </a:rPr>
              <a:t>TRÒ CHƠI</a:t>
            </a:r>
          </a:p>
        </p:txBody>
      </p:sp>
      <p:grpSp>
        <p:nvGrpSpPr>
          <p:cNvPr id="4118" name="Group 28">
            <a:extLst>
              <a:ext uri="{FF2B5EF4-FFF2-40B4-BE49-F238E27FC236}">
                <a16:creationId xmlns:a16="http://schemas.microsoft.com/office/drawing/2014/main" id="{A08985CD-075D-F960-B15B-07AD4A63A259}"/>
              </a:ext>
            </a:extLst>
          </p:cNvPr>
          <p:cNvGrpSpPr>
            <a:grpSpLocks/>
          </p:cNvGrpSpPr>
          <p:nvPr/>
        </p:nvGrpSpPr>
        <p:grpSpPr bwMode="auto">
          <a:xfrm>
            <a:off x="1417674" y="-127592"/>
            <a:ext cx="9250326" cy="7070651"/>
            <a:chOff x="0" y="0"/>
            <a:chExt cx="5760" cy="4320"/>
          </a:xfrm>
        </p:grpSpPr>
        <p:pic>
          <p:nvPicPr>
            <p:cNvPr id="4122" name="Picture 29" descr="bluline[1]">
              <a:extLst>
                <a:ext uri="{FF2B5EF4-FFF2-40B4-BE49-F238E27FC236}">
                  <a16:creationId xmlns:a16="http://schemas.microsoft.com/office/drawing/2014/main" id="{CE2AC4B7-0429-015F-76E0-93F895318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30" descr="bluline[1]">
              <a:extLst>
                <a:ext uri="{FF2B5EF4-FFF2-40B4-BE49-F238E27FC236}">
                  <a16:creationId xmlns:a16="http://schemas.microsoft.com/office/drawing/2014/main" id="{124BC2A7-B1DB-B8E7-E167-845A82B56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4" name="Picture 31" descr="bluline[1]">
              <a:extLst>
                <a:ext uri="{FF2B5EF4-FFF2-40B4-BE49-F238E27FC236}">
                  <a16:creationId xmlns:a16="http://schemas.microsoft.com/office/drawing/2014/main" id="{FF232BBD-971A-E36F-F670-FA6BCB74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32" descr="bluline[1]">
              <a:extLst>
                <a:ext uri="{FF2B5EF4-FFF2-40B4-BE49-F238E27FC236}">
                  <a16:creationId xmlns:a16="http://schemas.microsoft.com/office/drawing/2014/main" id="{34AB4730-B0F4-EBF1-1D3F-3835D1787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33" name="Text Box 33">
            <a:extLst>
              <a:ext uri="{FF2B5EF4-FFF2-40B4-BE49-F238E27FC236}">
                <a16:creationId xmlns:a16="http://schemas.microsoft.com/office/drawing/2014/main" id="{72F82AEE-D448-3EFB-0F3F-689BD73D9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131" y="2235675"/>
            <a:ext cx="6256631" cy="269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-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chai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-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2100" b="1" dirty="0">
              <a:solidFill>
                <a:srgbClr val="0000FF"/>
              </a:solidFill>
              <a:latin typeface=".VnArial Narrow" pitchFamily="34" charset="0"/>
            </a:endParaRPr>
          </a:p>
        </p:txBody>
      </p:sp>
      <p:sp>
        <p:nvSpPr>
          <p:cNvPr id="76834" name="Text Box 34">
            <a:extLst>
              <a:ext uri="{FF2B5EF4-FFF2-40B4-BE49-F238E27FC236}">
                <a16:creationId xmlns:a16="http://schemas.microsoft.com/office/drawing/2014/main" id="{448F628F-8769-A012-551B-0EBB659A8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573" y="822544"/>
            <a:ext cx="6858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3000" b="1" dirty="0">
                <a:solidFill>
                  <a:srgbClr val="FF0000"/>
                </a:solidFill>
                <a:latin typeface="Calibri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5179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7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1" grpId="0"/>
      <p:bldP spid="76812" grpId="0" animBg="1"/>
      <p:bldP spid="76812" grpId="1" animBg="1"/>
      <p:bldP spid="76813" grpId="0" animBg="1"/>
      <p:bldP spid="76814" grpId="0" animBg="1"/>
      <p:bldP spid="76815" grpId="0" animBg="1"/>
      <p:bldP spid="76816" grpId="0" animBg="1"/>
      <p:bldP spid="76817" grpId="0" animBg="1"/>
      <p:bldP spid="76818" grpId="0" animBg="1"/>
      <p:bldP spid="76819" grpId="0" animBg="1"/>
      <p:bldP spid="76820" grpId="0" animBg="1"/>
      <p:bldP spid="76821" grpId="0" animBg="1"/>
      <p:bldP spid="76822" grpId="0" animBg="1"/>
      <p:bldP spid="76824" grpId="0" animBg="1"/>
      <p:bldP spid="768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0"/>
            <a:ext cx="4794069" cy="2989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4652" y="2683551"/>
            <a:ext cx="3200402" cy="444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691" y="1434900"/>
            <a:ext cx="313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8914" y="1265714"/>
            <a:ext cx="49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128" y="4572000"/>
            <a:ext cx="46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1944" y="4459459"/>
            <a:ext cx="87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302DC-C41B-A868-0EF9-702AB796F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535" y="3304900"/>
            <a:ext cx="4316213" cy="3393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15" y="182880"/>
            <a:ext cx="4477043" cy="273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7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3" y="117566"/>
            <a:ext cx="10535421" cy="65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7" y="300445"/>
            <a:ext cx="10158022" cy="6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8384" y="-1021943"/>
            <a:ext cx="6474831" cy="89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261</Words>
  <Application>Microsoft Office PowerPoint</Application>
  <PresentationFormat>Widescreen</PresentationFormat>
  <Paragraphs>68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.VnArial</vt:lpstr>
      <vt:lpstr>.VnArial Narrow</vt:lpstr>
      <vt:lpstr>Arial</vt:lpstr>
      <vt:lpstr>Calibri</vt:lpstr>
      <vt:lpstr>Calibri Light</vt:lpstr>
      <vt:lpstr>等线</vt:lpstr>
      <vt:lpstr>inpin heiti</vt:lpstr>
      <vt:lpstr>Tahoma</vt:lpstr>
      <vt:lpstr>Times New Roman</vt:lpstr>
      <vt:lpstr>Office Theme</vt:lpstr>
      <vt:lpstr>Office 主题</vt:lpstr>
      <vt:lpstr>4_Office Theme</vt:lpstr>
      <vt:lpstr>5_Office Theme</vt:lpstr>
      <vt:lpstr>1_Office 主题​​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Phạm Tiếp</cp:lastModifiedBy>
  <cp:revision>272</cp:revision>
  <dcterms:created xsi:type="dcterms:W3CDTF">2024-07-21T15:58:24Z</dcterms:created>
  <dcterms:modified xsi:type="dcterms:W3CDTF">2024-12-26T07:23:18Z</dcterms:modified>
</cp:coreProperties>
</file>