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62" r:id="rId2"/>
    <p:sldId id="455" r:id="rId3"/>
    <p:sldId id="436" r:id="rId4"/>
    <p:sldId id="454" r:id="rId5"/>
    <p:sldId id="453" r:id="rId6"/>
    <p:sldId id="457" r:id="rId7"/>
    <p:sldId id="456" r:id="rId8"/>
    <p:sldId id="458" r:id="rId9"/>
    <p:sldId id="459" r:id="rId10"/>
    <p:sldId id="423" r:id="rId11"/>
    <p:sldId id="451" r:id="rId12"/>
    <p:sldId id="452" r:id="rId13"/>
    <p:sldId id="449" r:id="rId14"/>
    <p:sldId id="448" r:id="rId15"/>
    <p:sldId id="450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1278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0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1C94A0-801D-3F92-2403-5F930CCA9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60" y="368209"/>
            <a:ext cx="8677275" cy="4972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2083" y="1258802"/>
            <a:ext cx="999831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4652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1A9FAC-FAB4-7E3C-2E40-DF0D39B27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78" y="98857"/>
            <a:ext cx="7951304" cy="25827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CE3FCB5-7A7A-DF44-1BB9-E6C54472715C}"/>
              </a:ext>
            </a:extLst>
          </p:cNvPr>
          <p:cNvSpPr txBox="1"/>
          <p:nvPr/>
        </p:nvSpPr>
        <p:spPr>
          <a:xfrm>
            <a:off x="715618" y="2780504"/>
            <a:ext cx="46647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 err="1">
                <a:solidFill>
                  <a:srgbClr val="FF0000"/>
                </a:solidFill>
              </a:rPr>
              <a:t>Phần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tham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khảo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296703-B582-143A-B228-1E123B11F95A}"/>
              </a:ext>
            </a:extLst>
          </p:cNvPr>
          <p:cNvSpPr txBox="1"/>
          <p:nvPr/>
        </p:nvSpPr>
        <p:spPr>
          <a:xfrm>
            <a:off x="954158" y="3125202"/>
            <a:ext cx="74742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dirty="0" err="1">
                <a:solidFill>
                  <a:srgbClr val="242021"/>
                </a:solidFill>
                <a:effectLst/>
                <a:latin typeface="Arial-BoldMT"/>
              </a:rPr>
              <a:t>Gợi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Arial-BoldMT"/>
              </a:rPr>
              <a:t> ý </a:t>
            </a:r>
            <a:r>
              <a:rPr lang="vi-VN" sz="1800" b="1" i="0" dirty="0">
                <a:solidFill>
                  <a:srgbClr val="242021"/>
                </a:solidFill>
                <a:effectLst/>
                <a:latin typeface="Arial-BoldMT"/>
              </a:rPr>
              <a:t>cách thực hành sản phẩm mĩ thuật 2D thể hiện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Arial-BoldMT"/>
              </a:rPr>
              <a:t> </a:t>
            </a:r>
            <a:r>
              <a:rPr lang="vi-VN" sz="1800" b="1" i="0" dirty="0">
                <a:solidFill>
                  <a:srgbClr val="242021"/>
                </a:solidFill>
                <a:effectLst/>
                <a:latin typeface="Arial-BoldMT"/>
              </a:rPr>
              <a:t>chủ đề </a:t>
            </a:r>
            <a:r>
              <a:rPr lang="vi-VN" sz="1800" b="1" i="1" dirty="0">
                <a:solidFill>
                  <a:srgbClr val="242021"/>
                </a:solidFill>
                <a:effectLst/>
                <a:latin typeface="Arial-BoldItalicMT"/>
              </a:rPr>
              <a:t>Môi trường xanh – sạch – đẹp </a:t>
            </a:r>
            <a:r>
              <a:rPr lang="vi-VN" sz="1800" b="1" i="0" dirty="0">
                <a:solidFill>
                  <a:srgbClr val="242021"/>
                </a:solidFill>
                <a:effectLst/>
                <a:latin typeface="Arial-BoldMT"/>
              </a:rPr>
              <a:t>từ màu nước</a:t>
            </a:r>
            <a:r>
              <a:rPr lang="vi-VN" dirty="0"/>
              <a:t> </a:t>
            </a:r>
            <a:br>
              <a:rPr lang="vi-VN" dirty="0"/>
            </a:b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D70E2CA-15CA-F609-7759-EC615F8155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531" y="3766849"/>
            <a:ext cx="3587199" cy="25946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3C2A0B9-8D19-984F-686F-4ACF2D3C8A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1026" y="3687694"/>
            <a:ext cx="3697356" cy="271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5331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006E28-E074-8888-671C-37CFE3F325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1" y="117566"/>
            <a:ext cx="5512526" cy="29913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B5256A-C3B0-2188-CB66-362C835D0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052" y="3570798"/>
            <a:ext cx="5408023" cy="32872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6206" y="1410789"/>
            <a:ext cx="783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1</a:t>
            </a:r>
            <a:endParaRPr lang="en-GB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818606" y="4629624"/>
            <a:ext cx="783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2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12472987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6A7417-9C64-24E3-46F4-97761F58A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011" y="421459"/>
            <a:ext cx="7275385" cy="59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7734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8D10E6-92A8-2969-6C1C-6F031F2F6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446" y="1183783"/>
            <a:ext cx="8503920" cy="449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9991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E53EDA-4888-8DFF-5469-BC271412F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70" y="1097280"/>
            <a:ext cx="8653670" cy="459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0447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47913D-1FB4-833D-84AE-AE33E932E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447" y="539461"/>
            <a:ext cx="7593105" cy="577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524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0D540D-03E0-96AE-DCB2-C4C43041D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702" y="914400"/>
            <a:ext cx="8201297" cy="51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7626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611"/>
            <a:ext cx="9144000" cy="68862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633A4E-D87B-6528-B3F2-2D86B7E63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964" y="137936"/>
            <a:ext cx="8010525" cy="3305175"/>
          </a:xfrm>
          <a:prstGeom prst="rect">
            <a:avLst/>
          </a:prstGeom>
        </p:spPr>
      </p:pic>
      <p:pic>
        <p:nvPicPr>
          <p:cNvPr id="1030" name="Picture 6" descr="Ngành du lịch triển khai các hoạt động bảo vệ môi trường">
            <a:extLst>
              <a:ext uri="{FF2B5EF4-FFF2-40B4-BE49-F238E27FC236}">
                <a16:creationId xmlns:a16="http://schemas.microsoft.com/office/drawing/2014/main" id="{F4E4FC7A-EBE9-86FE-5B5A-00F5EED9F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94" y="3582793"/>
            <a:ext cx="3910632" cy="260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1F64BB-EF7A-1C4D-5A91-8DA5E43E81D6}"/>
              </a:ext>
            </a:extLst>
          </p:cNvPr>
          <p:cNvSpPr txBox="1"/>
          <p:nvPr/>
        </p:nvSpPr>
        <p:spPr>
          <a:xfrm>
            <a:off x="420964" y="6242447"/>
            <a:ext cx="45720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rgbClr val="242021"/>
                </a:solidFill>
                <a:effectLst/>
                <a:latin typeface="ArialMT"/>
              </a:rPr>
              <a:t>4. Thu </a:t>
            </a:r>
            <a:r>
              <a:rPr lang="en-US" sz="1600" b="0" i="0" dirty="0" err="1">
                <a:solidFill>
                  <a:srgbClr val="242021"/>
                </a:solidFill>
                <a:effectLst/>
                <a:latin typeface="ArialMT"/>
              </a:rPr>
              <a:t>nhặt</a:t>
            </a:r>
            <a:r>
              <a:rPr lang="en-US" sz="1600" b="0" i="0" dirty="0">
                <a:solidFill>
                  <a:srgbClr val="242021"/>
                </a:solidFill>
                <a:effectLst/>
                <a:latin typeface="ArialMT"/>
              </a:rPr>
              <a:t> </a:t>
            </a:r>
            <a:r>
              <a:rPr lang="en-US" sz="1600" b="0" i="0" dirty="0" err="1">
                <a:solidFill>
                  <a:srgbClr val="242021"/>
                </a:solidFill>
                <a:effectLst/>
                <a:latin typeface="ArialMT"/>
              </a:rPr>
              <a:t>rác</a:t>
            </a:r>
            <a:r>
              <a:rPr lang="en-US" sz="1600" b="0" i="0" dirty="0">
                <a:solidFill>
                  <a:srgbClr val="242021"/>
                </a:solidFill>
                <a:effectLst/>
                <a:latin typeface="ArialMT"/>
              </a:rPr>
              <a:t> ở </a:t>
            </a:r>
            <a:r>
              <a:rPr lang="en-US" sz="1600" b="0" i="0" dirty="0" err="1">
                <a:solidFill>
                  <a:srgbClr val="242021"/>
                </a:solidFill>
                <a:effectLst/>
                <a:latin typeface="ArialMT"/>
              </a:rPr>
              <a:t>bãi</a:t>
            </a:r>
            <a:r>
              <a:rPr lang="en-US" sz="1600" b="0" i="0" dirty="0">
                <a:solidFill>
                  <a:srgbClr val="242021"/>
                </a:solidFill>
                <a:effectLst/>
                <a:latin typeface="ArialMT"/>
              </a:rPr>
              <a:t> </a:t>
            </a:r>
            <a:r>
              <a:rPr lang="en-US" sz="1600" b="0" i="0" dirty="0" err="1">
                <a:solidFill>
                  <a:srgbClr val="242021"/>
                </a:solidFill>
                <a:effectLst/>
                <a:latin typeface="ArialMT"/>
              </a:rPr>
              <a:t>biển</a:t>
            </a:r>
            <a:r>
              <a:rPr lang="vi-VN" dirty="0"/>
              <a:t/>
            </a:r>
            <a:br>
              <a:rPr lang="vi-VN" dirty="0"/>
            </a:br>
            <a:endParaRPr lang="en-US" dirty="0"/>
          </a:p>
        </p:txBody>
      </p:sp>
      <p:pic>
        <p:nvPicPr>
          <p:cNvPr id="1032" name="Picture 8" descr="Lan tỏa nhiều cách làm hay bảo vệ môi trường">
            <a:extLst>
              <a:ext uri="{FF2B5EF4-FFF2-40B4-BE49-F238E27FC236}">
                <a16:creationId xmlns:a16="http://schemas.microsoft.com/office/drawing/2014/main" id="{204387A4-3E72-A879-DE78-91F426D4D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776" y="3582793"/>
            <a:ext cx="3656968" cy="260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49AF9CD-8684-5033-E2D6-918362FF8217}"/>
              </a:ext>
            </a:extLst>
          </p:cNvPr>
          <p:cNvSpPr txBox="1"/>
          <p:nvPr/>
        </p:nvSpPr>
        <p:spPr>
          <a:xfrm>
            <a:off x="4717776" y="6219862"/>
            <a:ext cx="45720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rgbClr val="242021"/>
                </a:solidFill>
                <a:effectLst/>
                <a:latin typeface="ArialMT"/>
              </a:rPr>
              <a:t>5. Thu </a:t>
            </a:r>
            <a:r>
              <a:rPr lang="en-US" sz="1600" b="0" i="0" dirty="0" err="1">
                <a:solidFill>
                  <a:srgbClr val="242021"/>
                </a:solidFill>
                <a:effectLst/>
                <a:latin typeface="ArialMT"/>
              </a:rPr>
              <a:t>nhặt</a:t>
            </a:r>
            <a:r>
              <a:rPr lang="en-US" sz="1600" b="0" i="0" dirty="0">
                <a:solidFill>
                  <a:srgbClr val="242021"/>
                </a:solidFill>
                <a:effectLst/>
                <a:latin typeface="ArialMT"/>
              </a:rPr>
              <a:t> </a:t>
            </a:r>
            <a:r>
              <a:rPr lang="en-US" sz="1600" b="0" i="0" dirty="0" err="1">
                <a:solidFill>
                  <a:srgbClr val="242021"/>
                </a:solidFill>
                <a:effectLst/>
                <a:latin typeface="ArialMT"/>
              </a:rPr>
              <a:t>rác</a:t>
            </a:r>
            <a:r>
              <a:rPr lang="en-US" sz="1600" b="0" i="0" dirty="0">
                <a:solidFill>
                  <a:srgbClr val="242021"/>
                </a:solidFill>
                <a:effectLst/>
                <a:latin typeface="ArialMT"/>
              </a:rPr>
              <a:t> ở </a:t>
            </a:r>
            <a:r>
              <a:rPr lang="en-US" sz="1600" b="0" i="0" dirty="0" err="1">
                <a:solidFill>
                  <a:srgbClr val="242021"/>
                </a:solidFill>
                <a:effectLst/>
                <a:latin typeface="ArialMT"/>
              </a:rPr>
              <a:t>ven</a:t>
            </a:r>
            <a:r>
              <a:rPr lang="en-US" sz="1600" b="0" i="0" dirty="0">
                <a:solidFill>
                  <a:srgbClr val="242021"/>
                </a:solidFill>
                <a:effectLst/>
                <a:latin typeface="ArialMT"/>
              </a:rPr>
              <a:t> </a:t>
            </a:r>
            <a:r>
              <a:rPr lang="en-US" sz="1600" b="0" i="0" dirty="0" err="1">
                <a:solidFill>
                  <a:srgbClr val="242021"/>
                </a:solidFill>
                <a:effectLst/>
                <a:latin typeface="ArialMT"/>
              </a:rPr>
              <a:t>sông</a:t>
            </a:r>
            <a:r>
              <a:rPr lang="vi-VN" dirty="0"/>
              <a:t/>
            </a:r>
            <a:br>
              <a:rPr lang="vi-VN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603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838A1D-0939-5894-440A-290287A3E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581" y="381414"/>
            <a:ext cx="8350273" cy="587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271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49178D-FFFC-A4E2-00CB-6C580FE3A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291" y="457201"/>
            <a:ext cx="8203138" cy="615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4688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395EC0-9C3F-474D-797F-5677F150E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840" y="325706"/>
            <a:ext cx="7356319" cy="590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673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B20CDE-9A94-7365-C297-41E768B26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560" y="279123"/>
            <a:ext cx="7627040" cy="595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444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028EEF-313F-47FB-F3AF-F3F881253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129" y="1005840"/>
            <a:ext cx="8393742" cy="4807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5062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494665-F40D-294E-62DF-D8A246C74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904" y="431937"/>
            <a:ext cx="8126194" cy="600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2853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1456</TotalTime>
  <Words>45</Words>
  <Application>Microsoft Office PowerPoint</Application>
  <PresentationFormat>On-screen Show (4:3)</PresentationFormat>
  <Paragraphs>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Arial-BoldItalicMT</vt:lpstr>
      <vt:lpstr>Arial-BoldMT</vt:lpstr>
      <vt:lpstr>ArialMT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Phạm Tiếp</cp:lastModifiedBy>
  <cp:revision>220</cp:revision>
  <dcterms:created xsi:type="dcterms:W3CDTF">2021-01-29T04:19:07Z</dcterms:created>
  <dcterms:modified xsi:type="dcterms:W3CDTF">2024-05-10T13:15:30Z</dcterms:modified>
</cp:coreProperties>
</file>