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audio5.wav" ContentType="audio/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9" r:id="rId4"/>
    <p:sldMasterId id="2147483710" r:id="rId5"/>
    <p:sldMasterId id="2147483721" r:id="rId6"/>
    <p:sldMasterId id="2147483733" r:id="rId7"/>
    <p:sldMasterId id="2147483745" r:id="rId8"/>
  </p:sldMasterIdLst>
  <p:notesMasterIdLst>
    <p:notesMasterId r:id="rId37"/>
  </p:notesMasterIdLst>
  <p:sldIdLst>
    <p:sldId id="341" r:id="rId9"/>
    <p:sldId id="270" r:id="rId10"/>
    <p:sldId id="261" r:id="rId11"/>
    <p:sldId id="472" r:id="rId12"/>
    <p:sldId id="465" r:id="rId13"/>
    <p:sldId id="318" r:id="rId14"/>
    <p:sldId id="466" r:id="rId15"/>
    <p:sldId id="319" r:id="rId16"/>
    <p:sldId id="320" r:id="rId17"/>
    <p:sldId id="321" r:id="rId18"/>
    <p:sldId id="322" r:id="rId19"/>
    <p:sldId id="323" r:id="rId20"/>
    <p:sldId id="468" r:id="rId21"/>
    <p:sldId id="298" r:id="rId22"/>
    <p:sldId id="324" r:id="rId23"/>
    <p:sldId id="469" r:id="rId24"/>
    <p:sldId id="470" r:id="rId25"/>
    <p:sldId id="473" r:id="rId26"/>
    <p:sldId id="471" r:id="rId27"/>
    <p:sldId id="326" r:id="rId28"/>
    <p:sldId id="362" r:id="rId29"/>
    <p:sldId id="463" r:id="rId30"/>
    <p:sldId id="361" r:id="rId31"/>
    <p:sldId id="294" r:id="rId32"/>
    <p:sldId id="301" r:id="rId33"/>
    <p:sldId id="477" r:id="rId34"/>
    <p:sldId id="474" r:id="rId35"/>
    <p:sldId id="3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47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CA7F-4738-4395-AC40-66CD44DB6AB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15142-ADDC-4347-8EE3-2641A9A3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3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DA5DC-8757-4830-86B9-97D888392F2D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6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15142-ADDC-4347-8EE3-2641A9A3A5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7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2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0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7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9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9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1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0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38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91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33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89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D7DE395-9B0E-4456-86BD-B21016BFD96A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C4F3731-492E-4401-96A7-441002B0A3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923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B3642F-55DF-4BB7-8A30-B718DB921D15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F473C0-3C9D-462D-937B-097A99CEE9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4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79F9BA0-A530-493D-99D7-672BD79A796D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94DB39-7232-41D0-8826-16D94A700A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998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A2B7C78-6336-471E-A07C-BD7D14EB5429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3302CE7-D4DF-46FE-92E5-D522CEA704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601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FD6B970-9A57-432F-9FE6-6F0EF6544454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2F28E98-A28D-4E88-909B-F1274E4C06F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52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89D4EF4-8D4D-4755-9D2C-76A809075450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D7D7D4-7E67-4268-9ECC-1217973441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93286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E0629F-3A27-42C2-BEC7-C4864847921E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F6F741F-A532-43C2-8665-C17F7E4ED8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742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5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C8C67F7-4982-4442-B5DE-EBD1803B7F71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8D60B8-499D-4668-9D56-7C11E2ABBA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0127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E6765B-693A-4080-B449-B5FCE3B569DB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5F4F3EB-986C-490D-871E-8535423EA3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8061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5886432-7C04-4C9B-B776-F6A7E2EEF4B4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5E8D26D-16CF-48D8-B3C3-AB4B59ED52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7044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41B420E-CFEF-43EF-9AA7-EA9FC36EFECD}" type="datetimeFigureOut">
              <a:rPr lang="en-US" altLang="en-US"/>
              <a:pPr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C390DC8-566C-4B40-A70B-F27AA88C7D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0627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293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96934" y="1474388"/>
            <a:ext cx="3663532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10208323" y="4411047"/>
            <a:ext cx="49904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115203" y="404796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54;p2"/>
          <p:cNvGrpSpPr/>
          <p:nvPr/>
        </p:nvGrpSpPr>
        <p:grpSpPr>
          <a:xfrm>
            <a:off x="6401561" y="17424"/>
            <a:ext cx="2577244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9412847" y="2301171"/>
            <a:ext cx="7571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226665" y="2055359"/>
            <a:ext cx="40633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463271" y="2208625"/>
            <a:ext cx="35227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374221" y="2392327"/>
            <a:ext cx="20395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976843" y="304169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808492" y="2978043"/>
            <a:ext cx="22248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131013" y="222504"/>
            <a:ext cx="1052312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131013" y="1568987"/>
            <a:ext cx="1019248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57205" y="1243297"/>
            <a:ext cx="82612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1583395" y="917763"/>
            <a:ext cx="599931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0566156" y="-133"/>
            <a:ext cx="1617169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1587103" y="-133"/>
            <a:ext cx="539211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639852" y="-133"/>
            <a:ext cx="947405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569863" y="597635"/>
            <a:ext cx="1017395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480496" y="597636"/>
            <a:ext cx="620016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87103" y="478051"/>
            <a:ext cx="596223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548105" y="2948224"/>
            <a:ext cx="515264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50503" y="3184148"/>
            <a:ext cx="204252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40578" y="3031347"/>
            <a:ext cx="130708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312645" y="3068427"/>
            <a:ext cx="480192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86731" y="3207941"/>
            <a:ext cx="110469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70855" y="3344057"/>
            <a:ext cx="195136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799" y="777935"/>
            <a:ext cx="1052347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8567" y="777935"/>
            <a:ext cx="506284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99" y="1328467"/>
            <a:ext cx="23692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799" y="1624553"/>
            <a:ext cx="23692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38592" y="1624552"/>
            <a:ext cx="528411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38592" y="1326975"/>
            <a:ext cx="815549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67" y="3717334"/>
            <a:ext cx="12383448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67" y="4061409"/>
            <a:ext cx="11891939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790" y="4624722"/>
            <a:ext cx="12188329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790" y="5323532"/>
            <a:ext cx="9566892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761603" y="4701663"/>
            <a:ext cx="10430397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612134" y="5016845"/>
            <a:ext cx="957987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845487" y="5536590"/>
            <a:ext cx="8346544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395658" y="6172053"/>
            <a:ext cx="2796457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879267" y="944967"/>
            <a:ext cx="84332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3174167" y="5426000"/>
            <a:ext cx="58436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875667" y="3302767"/>
            <a:ext cx="84368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49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02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541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8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03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2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32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34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73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0838688" y="5734051"/>
            <a:ext cx="812800" cy="521208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fld id="{4DDDA809-9E25-4C12-92AB-DA7DA8E0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1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6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0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6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6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0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03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37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9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96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69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96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5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8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1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3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16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1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DFD49-B6EA-9693-E4EA-8F9072928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127D9C-F91A-80C0-2B75-65DED6352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2CB7F9-1CE1-CDAF-8961-FD06839B8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573CD-40BF-4FF9-B0F6-31B54075F0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42245"/>
      </p:ext>
    </p:extLst>
  </p:cSld>
  <p:clrMapOvr>
    <a:masterClrMapping/>
  </p:clrMapOvr>
  <p:transition spd="slow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12BA00-AA3C-DDF1-08D9-F6EBEB38A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5D882-1909-B008-868C-9776C19D6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49A186-48C7-61A1-C6AF-29E4BD86E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E64A3-9C90-4FB6-88C2-A40AD456C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64256"/>
      </p:ext>
    </p:extLst>
  </p:cSld>
  <p:clrMapOvr>
    <a:masterClrMapping/>
  </p:clrMapOvr>
  <p:transition spd="slow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EDCBFE-FD01-3D09-783E-694904082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969363-9700-1033-5F44-6AE75DA65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E8FC80-EC78-F7D5-B098-C964B9286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4A61-28C2-4565-BBE6-C7617276D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942244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3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A368-A94F-7C81-6F67-955554CD6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38D92-CFAC-CEE3-7EE0-EBA51EC17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169E3-775A-97DE-8DB1-FBF7F44FB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DC4B3-CC6B-4CC6-A6E7-258AE1B73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479722"/>
      </p:ext>
    </p:extLst>
  </p:cSld>
  <p:clrMapOvr>
    <a:masterClrMapping/>
  </p:clrMapOvr>
  <p:transition spd="slow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60A56A-EBD4-4090-372A-31478906C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F0D98E-1A3F-1915-53FD-3C51FC562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63B054-2DDF-BBF2-CECB-4D69047A8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79FDA-00CF-41D2-B3AB-A10C970C1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159264"/>
      </p:ext>
    </p:extLst>
  </p:cSld>
  <p:clrMapOvr>
    <a:masterClrMapping/>
  </p:clrMapOvr>
  <p:transition spd="slow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46294D-DA64-16AD-A7AB-5841CEEA1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0A98E1-025A-7A2B-64C3-2D64D84E9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042E0E-7F79-4F8F-0EA2-6EA342BD7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BDEB3-C77E-4A3A-95DC-6333B05B5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768675"/>
      </p:ext>
    </p:extLst>
  </p:cSld>
  <p:clrMapOvr>
    <a:masterClrMapping/>
  </p:clrMapOvr>
  <p:transition spd="slow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EBD634-AAD8-DA8E-4743-675BB98A6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A4A8DF-C96E-6E3A-F005-EDE865E8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279E74-D785-01C3-5259-44EBEF90D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677D9-10B3-4E01-B567-120FE7283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2836"/>
      </p:ext>
    </p:extLst>
  </p:cSld>
  <p:clrMapOvr>
    <a:masterClrMapping/>
  </p:clrMapOvr>
  <p:transition spd="slow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CF490-BC71-F857-4C62-88D0C809C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A2887-DF1B-0D87-32E6-5B769B4CE8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BD86B7-E1EF-C8BA-C55B-9D94CF395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AE7C8-116A-419D-9C43-BD18E5AD0F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652684"/>
      </p:ext>
    </p:extLst>
  </p:cSld>
  <p:clrMapOvr>
    <a:masterClrMapping/>
  </p:clrMapOvr>
  <p:transition spd="slow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CA5A5-6648-7A74-3464-DB383BDFC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D9931-181D-FF14-4024-1BBC15B8C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B66D6-465E-8FC1-91A5-64D1E2444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8AD0-211A-4925-9705-E724ECFCE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64481"/>
      </p:ext>
    </p:extLst>
  </p:cSld>
  <p:clrMapOvr>
    <a:masterClrMapping/>
  </p:clrMapOvr>
  <p:transition spd="slow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31048D-6D48-59F5-0627-19D2E87E3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A3B334-9302-CB29-2C2A-37F2C75BF5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366CBB-48EF-D6DE-25B9-DAD5A3FD8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4B028-6D5D-4A6C-BED8-A312621D0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182606"/>
      </p:ext>
    </p:extLst>
  </p:cSld>
  <p:clrMapOvr>
    <a:masterClrMapping/>
  </p:clrMapOvr>
  <p:transition spd="slow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0FBE7B-4F13-2B03-365F-86B1C0A37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6822F-04EA-468D-EB47-920C0616C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536E12-54FF-BF22-9926-0F2C8733F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5883A-278A-4320-BB66-68A6F9145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39704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3AE19-F116-4EF1-95ED-65D9DD25CE3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C4CACC-966D-46C5-B188-DCBC68813850}" type="datetimeFigureOut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CE091F-C00A-4726-9280-20CD6AD5C184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69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0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0758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21AFA27-F5C2-2ACE-8876-5BA26F70CD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73404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7D2A3F-13DF-1FFD-CC66-9C8A9C9362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7CE0EB-1389-7FA8-497F-8B1A74215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D38422-8173-64E2-E10E-A30886CAA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A5F5F5-466C-EA2B-465D-7265ED510E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9EE89A-32BA-53F8-02C2-AE061D55E8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12BE61-3D04-731D-8EE9-06334834D8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C919373-A944-486D-915B-398E2CE41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5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2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oangiangtv_hoanghuong (63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8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1525" y="1270000"/>
            <a:ext cx="7986907" cy="398534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0" y="4905031"/>
            <a:ext cx="4978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409" y="314990"/>
            <a:ext cx="10116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HUYỆN TIÊN LÃNG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TIỂU HỌC KIẾN 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619500" y="1352550"/>
            <a:ext cx="2857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9A2F53-0A79-4DD9-7C9B-32F79D60E645}"/>
              </a:ext>
            </a:extLst>
          </p:cNvPr>
          <p:cNvSpPr txBox="1"/>
          <p:nvPr/>
        </p:nvSpPr>
        <p:spPr>
          <a:xfrm>
            <a:off x="579304" y="2481075"/>
            <a:ext cx="1067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29: KẾT TỪ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VIỆT– LỚP 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5E3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185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495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249680" y="110744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1473200" y="165608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lập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9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4013200" y="1117600"/>
            <a:ext cx="223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2438400" y="161544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162343" y="1178951"/>
            <a:ext cx="904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7487334" y="1178560"/>
            <a:ext cx="75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488007" y="1973862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4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9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1290320" y="1682999"/>
            <a:ext cx="7264527" cy="4032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21537" y="832311"/>
              <a:ext cx="17519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A38621-EC1D-6127-5BAF-D05100043C03}"/>
              </a:ext>
            </a:extLst>
          </p:cNvPr>
          <p:cNvSpPr txBox="1"/>
          <p:nvPr/>
        </p:nvSpPr>
        <p:spPr>
          <a:xfrm>
            <a:off x="1717040" y="2082800"/>
            <a:ext cx="6482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chỉ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cặp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C0225-C3FE-D37E-DBF9-40DAAFA2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0" y="579120"/>
            <a:ext cx="10749779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09560" y="58420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19840" cy="1563833"/>
            <a:chOff x="515999" y="0"/>
            <a:chExt cx="11419840" cy="1208219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589465" y="551636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102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840893" y="765570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98646" y="765570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9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D6942D-5354-DAD7-E272-081DE0B7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7D99255D-F0A3-74DF-BACE-F0747B9507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6E9DA9-40EC-4DAB-364F-9E852CE35492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420A4C-33F8-989C-BC0B-E5AA56FC5782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90FAD818-1C09-CC5A-491A-C15B8783576D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D072FC-3D6B-0FE7-0E1D-07D7C8DA7828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58E22523-A32F-D85E-1EE5-665DF5126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0CD0501-5377-8C29-C91B-CCA53581FCC6}"/>
              </a:ext>
            </a:extLst>
          </p:cNvPr>
          <p:cNvSpPr txBox="1"/>
          <p:nvPr/>
        </p:nvSpPr>
        <p:spPr>
          <a:xfrm>
            <a:off x="849085" y="1219199"/>
            <a:ext cx="11103429" cy="526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Cậu thích xem phim hài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hay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phim hành động?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Tranh Đông Hồ giản dị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tinh tế.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muốn chơi pi-a-nô thành thạo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phải kiên trì.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khổ công luyện tập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Lê-ô-nác-đô đa Vin-xi đã trở thành một danh hoạ kiệt xuất của thế giới.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3D8CBD-ED6B-5071-44AA-EB74CAD18F08}"/>
              </a:ext>
            </a:extLst>
          </p:cNvPr>
          <p:cNvCxnSpPr>
            <a:cxnSpLocks/>
          </p:cNvCxnSpPr>
          <p:nvPr/>
        </p:nvCxnSpPr>
        <p:spPr>
          <a:xfrm>
            <a:off x="2637693" y="733305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FCB868-B550-68A2-F8E8-058A871097E0}"/>
              </a:ext>
            </a:extLst>
          </p:cNvPr>
          <p:cNvCxnSpPr>
            <a:cxnSpLocks/>
          </p:cNvCxnSpPr>
          <p:nvPr/>
        </p:nvCxnSpPr>
        <p:spPr>
          <a:xfrm>
            <a:off x="5108331" y="733305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CFB2-20AF-1A6E-FD4A-6C4AE93F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Vui Đến Trường - Nhóm Hoa Tay - Nhạc Thiếu Nhi Sôi Động Remix (1)">
            <a:hlinkClick r:id="" action="ppaction://media"/>
            <a:extLst>
              <a:ext uri="{FF2B5EF4-FFF2-40B4-BE49-F238E27FC236}">
                <a16:creationId xmlns:a16="http://schemas.microsoft.com/office/drawing/2014/main" id="{E805F554-7B95-6FCC-B230-5EB4DF12CD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28" y="130629"/>
            <a:ext cx="11778343" cy="6362246"/>
          </a:xfrm>
        </p:spPr>
      </p:pic>
    </p:spTree>
    <p:extLst>
      <p:ext uri="{BB962C8B-B14F-4D97-AF65-F5344CB8AC3E}">
        <p14:creationId xmlns:p14="http://schemas.microsoft.com/office/powerpoint/2010/main" val="7526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44305" y="27432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2 – 3 câu có kết từ để giới thiệu về một trong những bức tranh, bức ảnh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93882B-C656-4CAE-0C68-13C2EF939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67" y="1456928"/>
            <a:ext cx="8964972" cy="50089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579524" y="710923"/>
            <a:ext cx="2669484" cy="47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80393" y="710923"/>
            <a:ext cx="1853320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030308" y="749118"/>
            <a:ext cx="196068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91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A554-DDDC-954A-3301-34C6D43D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93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4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82B51712-AA4F-0889-E97F-80E7D44D0A4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id="{A314D3ED-32BC-E7F8-7A81-76824AAB154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id="{8FC4E27D-0F14-2D01-5FEF-4449EE5ECE0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FB7691F6-3625-F8DD-54DC-AA65281F0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5562600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DAE96F3-C2B4-6038-1922-AB090B2A1B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id="{C3CB05FC-51A2-90C4-AB89-A5D613825E9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C977FA34-7F2C-EF17-0179-EC4E53DF3FD7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Picture1">
            <a:extLst>
              <a:ext uri="{FF2B5EF4-FFF2-40B4-BE49-F238E27FC236}">
                <a16:creationId xmlns:a16="http://schemas.microsoft.com/office/drawing/2014/main" id="{A9CD9053-370A-C6AE-3C83-EC92B1B72F4D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an30">
            <a:extLst>
              <a:ext uri="{FF2B5EF4-FFF2-40B4-BE49-F238E27FC236}">
                <a16:creationId xmlns:a16="http://schemas.microsoft.com/office/drawing/2014/main" id="{6F2F42E8-3F1D-EAEB-69F7-C0727A428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13">
            <a:extLst>
              <a:ext uri="{FF2B5EF4-FFF2-40B4-BE49-F238E27FC236}">
                <a16:creationId xmlns:a16="http://schemas.microsoft.com/office/drawing/2014/main" id="{7246344C-AFAF-7F8D-F27F-65AAE9AF39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13">
            <a:extLst>
              <a:ext uri="{FF2B5EF4-FFF2-40B4-BE49-F238E27FC236}">
                <a16:creationId xmlns:a16="http://schemas.microsoft.com/office/drawing/2014/main" id="{BEE49EFC-E534-599E-D288-3478D8467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id="{C66F1F01-2C4E-1DCC-454F-6725F0E44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Times New Roman" panose="02020603050405020304" pitchFamily="18" charset="0"/>
              </a:rPr>
              <a:t>rung chu«ng vµng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D4AC65F-7ED4-4FCF-233E-B565C603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027115"/>
            <a:ext cx="7724775" cy="134302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Kết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từ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gì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?</a:t>
            </a:r>
            <a:endParaRPr lang="en-US" altLang="en-US" sz="3600" dirty="0">
              <a:solidFill>
                <a:srgbClr val="FFFF00"/>
              </a:solidFill>
              <a:latin typeface="Times New Roman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5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4A0AFA3F-2DE7-4AF4-5797-E81BB603E59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09E2C0-1CFC-52A4-5DF4-03EE4D2A4EB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EAD5F719-BE71-7D42-5249-5D55B742D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E35766-A9BB-962D-B619-BAF12571BCF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9BFB707B-4A23-A4CB-9994-4A488813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6553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CB93E6B-BF5B-C251-1869-3DFBC1F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C928840B-3B08-69B3-FA21-CEDFE478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14F639C-9927-CB18-E9BC-3EBF99EF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60BBE5AD-5B3B-B5F4-624A-9D720B5CB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1E02E090-3148-B733-6D07-ED9E1C494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054DEDD-9CD8-34DB-D2F5-2A1BD81C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B434F-788B-776A-96E2-96953DE9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2F4FE56-2E89-35B5-37FD-E1681DC31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0EE44412-3F38-46AD-DC50-46CF820C3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449205A3-01B1-B223-796D-4C6910DA9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4630740"/>
            <a:ext cx="65928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100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B8B06CC-3416-D8CF-D59D-2765FB70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ECC8EEF-0301-67C8-E49C-87F7415D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515D85B-1EEA-96D9-9CCD-E0AAAE87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B36E2649-38E9-4C32-7806-A0923D6F5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107DC61-FE55-327D-7409-3D8D0B3F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A4121CEE-C483-7A83-A531-A78844DA1C2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id="{FF09C14A-F129-EE36-6300-F5647A98F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25A95FD-4325-3BDC-FDE8-66837C745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id="{A4B0F4C2-DD63-A383-7348-42B1432B0068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8CA73F88-04F0-978F-60A1-690A84116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CD4D3E66-AE41-5D7B-278C-5B1E230DA38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6BFAAC8D-317C-6D2C-5315-F65BF746A0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07CE471C-1223-11E1-2121-7DA97083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F8E5574-EDA0-6B6E-7D62-A6B95AEEE8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B79BB64-5B62-9481-D04A-9DC9CBB170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F15A9E3-7103-1649-E7ED-D5E711C9C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A5A338C-0AA3-1BB9-1D63-BA3F3776A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4A570F8-3750-1A61-669A-ECF4260DF5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87BA4CF-0F7D-0078-D017-BC5287B6E5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9292C173-7E2E-7C68-F59E-35691BAFA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E295E8F-8A10-5F5D-DCFA-9929DE61E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5A32C6D-7EA7-0B0E-35ED-5C1AEFA680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id="{22F0A210-18FB-73D8-FF7C-320910FEBA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id="{91FD8621-972C-A5FF-01DE-6998165D5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676815-603C-775D-3626-25A422AB3A01}"/>
              </a:ext>
            </a:extLst>
          </p:cNvPr>
          <p:cNvSpPr txBox="1">
            <a:spLocks/>
          </p:cNvSpPr>
          <p:nvPr/>
        </p:nvSpPr>
        <p:spPr>
          <a:xfrm>
            <a:off x="3521552" y="36830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CAAA-267E-5AF1-4DE0-C384B390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C58F0DB8-567A-E8F7-0F47-2A546FA71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1" y="1177927"/>
            <a:ext cx="7724775" cy="11668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EE8BF8CC-1FB8-315B-F322-B90634C5DBC1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D512D6-EE37-8ED9-8E95-24169510835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D17622CD-44FB-5F2A-A27C-435DD48BF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60AAD-8744-27FA-08CC-0AE89319576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12A6FDB2-60D9-0192-778E-DF1FFBBA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2709072"/>
            <a:ext cx="783608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mối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65E5CA-BB9E-4483-2F41-5548D60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0A385B3-AC48-AFEC-DA23-9B156A22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82" y="269430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AA26E6F-2FCB-6A72-71A1-73F4A98F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DCB87BF-4D04-446F-9FBD-87B51476FB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B3C1248-FFB0-9104-27E2-02F5D91D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39A3E1B-90FC-18F2-9285-5929EA24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D219387-DF52-753B-802A-BD65270E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BEE999C-46A8-5990-BD6B-F840802D1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03C7CC67-8DFD-4853-A449-16D891E77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4D037BD-D548-156B-A74D-95264A5B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4840922"/>
            <a:ext cx="6070279" cy="9367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văn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F46E979-8DFA-A514-283D-B055E8AA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4F1AC99-C347-25F7-C523-1E5A25B3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88E00D1-E808-7EB3-CBA6-CD080CC6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2C25FD0-0600-D41E-B1C6-72452515DB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7DF11C0-68D8-C2A9-989A-153C5D618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AE88E201-04A8-92CF-941C-A630705B5F4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id="{35E8AFED-8B51-829C-8F9E-AF9CDEB04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2FA3924-D967-AE5F-BF08-48A049C89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id="{D49E7877-F851-C7A1-49B6-66DE437F3907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5FB3E6DE-C8D1-B991-3E34-86C5C882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E6CA982F-ABD5-D35A-1C76-4B87F286C2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AC80D3B-AD8C-E57F-6417-72B0EAA9D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BB659281-6CC3-1CA5-B177-BA27153871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B1401F56-5655-E5DC-7F3A-36C6BBBDC6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44D78335-83E6-8283-45E6-057B7C28C4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7A03FDA1-29D5-DDE1-F715-3444EEBF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498B3FD-C73F-C954-E9A9-C5FCB6DC9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9D35A145-4D4F-3633-A9EC-65240EF0CD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A169953-435F-2B8C-887A-0B682CDD26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17AD1D-6F44-2A74-1941-D49A7B1FA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41D7DEA8-8712-02DA-C8B4-DE9273042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C044E1F-D65F-FB93-DFF5-9F8B0E0166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id="{72CE00FF-EF6F-437B-6AE0-5956BC646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id="{CBDAA310-C63D-BED4-3702-5EAFCD85B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0F2384-24A9-709C-CFDB-9A9F6B5A9517}"/>
              </a:ext>
            </a:extLst>
          </p:cNvPr>
          <p:cNvSpPr txBox="1">
            <a:spLocks/>
          </p:cNvSpPr>
          <p:nvPr/>
        </p:nvSpPr>
        <p:spPr>
          <a:xfrm>
            <a:off x="4286410" y="194312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671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1.48148E-6 L -2.5E-6 -0.07222 " pathEditMode="relative" rAng="0" ptsTypes="AA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4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9388-A165-4BCE-802A-FCE6A21DDB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1600200"/>
            <a:ext cx="11277600" cy="23622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</a:t>
            </a:r>
            <a:r>
              <a:rPr kumimoji="0" lang="en-US" sz="48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 </a:t>
            </a:r>
            <a:r>
              <a:rPr kumimoji="0" lang="en-US" sz="48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 </a:t>
            </a: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KHỎE, HẠNH PHÚC VÀ THÀNH CÔNG.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8381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044000"/>
            <a:chOff x="515999" y="0"/>
            <a:chExt cx="11482961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918548" y="397669"/>
              <a:ext cx="9623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FCD00C-FD73-D6DF-4535-4FF4AD696266}"/>
              </a:ext>
            </a:extLst>
          </p:cNvPr>
          <p:cNvSpPr txBox="1"/>
          <p:nvPr/>
        </p:nvSpPr>
        <p:spPr>
          <a:xfrm>
            <a:off x="1023620" y="2082860"/>
            <a:ext cx="101447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359834" y="863026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432995" y="903092"/>
            <a:ext cx="2372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81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373869" y="654795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658292" y="-63440"/>
            <a:ext cx="11482961" cy="1078574"/>
            <a:chOff x="515999" y="0"/>
            <a:chExt cx="11482961" cy="107857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603588" y="416854"/>
              <a:ext cx="992025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7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141714-D734-B92F-6255-CD870E3CB1D2}"/>
              </a:ext>
            </a:extLst>
          </p:cNvPr>
          <p:cNvSpPr txBox="1"/>
          <p:nvPr/>
        </p:nvSpPr>
        <p:spPr>
          <a:xfrm>
            <a:off x="1524832" y="1462561"/>
            <a:ext cx="9851339" cy="584775"/>
          </a:xfrm>
          <a:custGeom>
            <a:avLst/>
            <a:gdLst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4576101 w 9851339"/>
              <a:gd name="connsiteY6" fmla="*/ 0 h 584775"/>
              <a:gd name="connsiteX7" fmla="*/ 5018392 w 9851339"/>
              <a:gd name="connsiteY7" fmla="*/ 0 h 584775"/>
              <a:gd name="connsiteX8" fmla="*/ 6131074 w 9851339"/>
              <a:gd name="connsiteY8" fmla="*/ 0 h 584775"/>
              <a:gd name="connsiteX9" fmla="*/ 7151031 w 9851339"/>
              <a:gd name="connsiteY9" fmla="*/ 0 h 584775"/>
              <a:gd name="connsiteX10" fmla="*/ 7633193 w 9851339"/>
              <a:gd name="connsiteY10" fmla="*/ 0 h 584775"/>
              <a:gd name="connsiteX11" fmla="*/ 8078266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216728 w 9851339"/>
              <a:gd name="connsiteY2" fmla="*/ 0 h 584775"/>
              <a:gd name="connsiteX3" fmla="*/ 2329409 w 9851339"/>
              <a:gd name="connsiteY3" fmla="*/ 0 h 584775"/>
              <a:gd name="connsiteX4" fmla="*/ 3442092 w 9851339"/>
              <a:gd name="connsiteY4" fmla="*/ 0 h 584775"/>
              <a:gd name="connsiteX5" fmla="*/ 4091156 w 9851339"/>
              <a:gd name="connsiteY5" fmla="*/ 0 h 584775"/>
              <a:gd name="connsiteX6" fmla="*/ 4832944 w 9851339"/>
              <a:gd name="connsiteY6" fmla="*/ 0 h 584775"/>
              <a:gd name="connsiteX7" fmla="*/ 5667456 w 9851339"/>
              <a:gd name="connsiteY7" fmla="*/ 0 h 584775"/>
              <a:gd name="connsiteX8" fmla="*/ 6501967 w 9851339"/>
              <a:gd name="connsiteY8" fmla="*/ 0 h 584775"/>
              <a:gd name="connsiteX9" fmla="*/ 7151031 w 9851339"/>
              <a:gd name="connsiteY9" fmla="*/ 0 h 584775"/>
              <a:gd name="connsiteX10" fmla="*/ 7892821 w 9851339"/>
              <a:gd name="connsiteY10" fmla="*/ 0 h 584775"/>
              <a:gd name="connsiteX11" fmla="*/ 9561842 w 9851339"/>
              <a:gd name="connsiteY11" fmla="*/ 0 h 584775"/>
              <a:gd name="connsiteX12" fmla="*/ 9851339 w 9851339"/>
              <a:gd name="connsiteY12" fmla="*/ 97463 h 584775"/>
              <a:gd name="connsiteX13" fmla="*/ 9851339 w 9851339"/>
              <a:gd name="connsiteY13" fmla="*/ 280691 h 584775"/>
              <a:gd name="connsiteX14" fmla="*/ 9851339 w 9851339"/>
              <a:gd name="connsiteY14" fmla="*/ 487310 h 584775"/>
              <a:gd name="connsiteX15" fmla="*/ 9561842 w 9851339"/>
              <a:gd name="connsiteY15" fmla="*/ 584775 h 584775"/>
              <a:gd name="connsiteX16" fmla="*/ 8634608 w 9851339"/>
              <a:gd name="connsiteY16" fmla="*/ 584775 h 584775"/>
              <a:gd name="connsiteX17" fmla="*/ 7985544 w 9851339"/>
              <a:gd name="connsiteY17" fmla="*/ 584775 h 584775"/>
              <a:gd name="connsiteX18" fmla="*/ 7336480 w 9851339"/>
              <a:gd name="connsiteY18" fmla="*/ 584775 h 584775"/>
              <a:gd name="connsiteX19" fmla="*/ 6501967 w 9851339"/>
              <a:gd name="connsiteY19" fmla="*/ 584775 h 584775"/>
              <a:gd name="connsiteX20" fmla="*/ 5760180 w 9851339"/>
              <a:gd name="connsiteY20" fmla="*/ 584775 h 584775"/>
              <a:gd name="connsiteX21" fmla="*/ 4740222 w 9851339"/>
              <a:gd name="connsiteY21" fmla="*/ 584775 h 584775"/>
              <a:gd name="connsiteX22" fmla="*/ 4091156 w 9851339"/>
              <a:gd name="connsiteY22" fmla="*/ 584775 h 584775"/>
              <a:gd name="connsiteX23" fmla="*/ 3349369 w 9851339"/>
              <a:gd name="connsiteY23" fmla="*/ 584775 h 584775"/>
              <a:gd name="connsiteX24" fmla="*/ 2607581 w 9851339"/>
              <a:gd name="connsiteY24" fmla="*/ 584775 h 584775"/>
              <a:gd name="connsiteX25" fmla="*/ 158762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84589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5018392 w 9851339"/>
              <a:gd name="connsiteY6" fmla="*/ 0 h 584775"/>
              <a:gd name="connsiteX7" fmla="*/ 6131074 w 9851339"/>
              <a:gd name="connsiteY7" fmla="*/ 0 h 584775"/>
              <a:gd name="connsiteX8" fmla="*/ 7151031 w 9851339"/>
              <a:gd name="connsiteY8" fmla="*/ 0 h 584775"/>
              <a:gd name="connsiteX9" fmla="*/ 8078266 w 9851339"/>
              <a:gd name="connsiteY9" fmla="*/ 0 h 584775"/>
              <a:gd name="connsiteX10" fmla="*/ 8602463 w 9851339"/>
              <a:gd name="connsiteY10" fmla="*/ 0 h 584775"/>
              <a:gd name="connsiteX11" fmla="*/ 9111824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51339" h="584775" fill="none" extrusionOk="0">
                <a:moveTo>
                  <a:pt x="0" y="97463"/>
                </a:moveTo>
                <a:cubicBezTo>
                  <a:pt x="-30579" y="56554"/>
                  <a:pt x="61688" y="22611"/>
                  <a:pt x="289494" y="0"/>
                </a:cubicBezTo>
                <a:cubicBezTo>
                  <a:pt x="781557" y="-27340"/>
                  <a:pt x="918811" y="10972"/>
                  <a:pt x="1402175" y="0"/>
                </a:cubicBezTo>
                <a:cubicBezTo>
                  <a:pt x="1846732" y="-36894"/>
                  <a:pt x="1872952" y="-3478"/>
                  <a:pt x="2143962" y="0"/>
                </a:cubicBezTo>
                <a:cubicBezTo>
                  <a:pt x="2462708" y="5929"/>
                  <a:pt x="2822868" y="-79991"/>
                  <a:pt x="3256645" y="0"/>
                </a:cubicBezTo>
                <a:cubicBezTo>
                  <a:pt x="3656955" y="-33095"/>
                  <a:pt x="3783959" y="17226"/>
                  <a:pt x="4183880" y="0"/>
                </a:cubicBezTo>
                <a:cubicBezTo>
                  <a:pt x="4350474" y="-28411"/>
                  <a:pt x="4462685" y="32510"/>
                  <a:pt x="4576101" y="0"/>
                </a:cubicBezTo>
                <a:cubicBezTo>
                  <a:pt x="4689517" y="-32510"/>
                  <a:pt x="4906230" y="6498"/>
                  <a:pt x="5018392" y="0"/>
                </a:cubicBezTo>
                <a:cubicBezTo>
                  <a:pt x="5317490" y="-11094"/>
                  <a:pt x="5644219" y="-82411"/>
                  <a:pt x="6131074" y="0"/>
                </a:cubicBezTo>
                <a:cubicBezTo>
                  <a:pt x="6531714" y="-21846"/>
                  <a:pt x="6808035" y="14972"/>
                  <a:pt x="7151031" y="0"/>
                </a:cubicBezTo>
                <a:cubicBezTo>
                  <a:pt x="7359312" y="-10032"/>
                  <a:pt x="7482115" y="23315"/>
                  <a:pt x="7633193" y="0"/>
                </a:cubicBezTo>
                <a:cubicBezTo>
                  <a:pt x="7784271" y="-23315"/>
                  <a:pt x="7909780" y="2113"/>
                  <a:pt x="8078266" y="0"/>
                </a:cubicBezTo>
                <a:cubicBezTo>
                  <a:pt x="8429066" y="30129"/>
                  <a:pt x="9193587" y="13464"/>
                  <a:pt x="9561842" y="0"/>
                </a:cubicBezTo>
                <a:cubicBezTo>
                  <a:pt x="9698302" y="-10037"/>
                  <a:pt x="9823444" y="48421"/>
                  <a:pt x="9851339" y="97463"/>
                </a:cubicBezTo>
                <a:cubicBezTo>
                  <a:pt x="9853393" y="155682"/>
                  <a:pt x="9786879" y="195768"/>
                  <a:pt x="9851339" y="280691"/>
                </a:cubicBezTo>
                <a:cubicBezTo>
                  <a:pt x="9875572" y="354945"/>
                  <a:pt x="9839426" y="425041"/>
                  <a:pt x="9851339" y="487310"/>
                </a:cubicBezTo>
                <a:cubicBezTo>
                  <a:pt x="9879794" y="539495"/>
                  <a:pt x="9747166" y="598145"/>
                  <a:pt x="9561842" y="584775"/>
                </a:cubicBezTo>
                <a:cubicBezTo>
                  <a:pt x="9298952" y="625513"/>
                  <a:pt x="9172743" y="578279"/>
                  <a:pt x="8912778" y="584775"/>
                </a:cubicBezTo>
                <a:cubicBezTo>
                  <a:pt x="8730475" y="558834"/>
                  <a:pt x="8318891" y="554514"/>
                  <a:pt x="8078266" y="584775"/>
                </a:cubicBezTo>
                <a:cubicBezTo>
                  <a:pt x="7753443" y="594276"/>
                  <a:pt x="7544926" y="546539"/>
                  <a:pt x="7429202" y="584775"/>
                </a:cubicBezTo>
                <a:cubicBezTo>
                  <a:pt x="7410444" y="618643"/>
                  <a:pt x="6808834" y="555016"/>
                  <a:pt x="6316520" y="584775"/>
                </a:cubicBezTo>
                <a:cubicBezTo>
                  <a:pt x="5853160" y="593729"/>
                  <a:pt x="5801612" y="564318"/>
                  <a:pt x="5482010" y="584775"/>
                </a:cubicBezTo>
                <a:cubicBezTo>
                  <a:pt x="5176681" y="575847"/>
                  <a:pt x="4680105" y="564631"/>
                  <a:pt x="4462050" y="584775"/>
                </a:cubicBezTo>
                <a:cubicBezTo>
                  <a:pt x="4231130" y="508140"/>
                  <a:pt x="3884949" y="544951"/>
                  <a:pt x="3349369" y="584775"/>
                </a:cubicBezTo>
                <a:cubicBezTo>
                  <a:pt x="2845980" y="606396"/>
                  <a:pt x="2790755" y="559591"/>
                  <a:pt x="2422135" y="584775"/>
                </a:cubicBezTo>
                <a:cubicBezTo>
                  <a:pt x="2011998" y="602395"/>
                  <a:pt x="1673096" y="484061"/>
                  <a:pt x="1309452" y="584775"/>
                </a:cubicBezTo>
                <a:cubicBezTo>
                  <a:pt x="887811" y="592465"/>
                  <a:pt x="771175" y="534332"/>
                  <a:pt x="289494" y="584775"/>
                </a:cubicBezTo>
                <a:cubicBezTo>
                  <a:pt x="150813" y="580796"/>
                  <a:pt x="-6037" y="525495"/>
                  <a:pt x="0" y="487310"/>
                </a:cubicBezTo>
                <a:cubicBezTo>
                  <a:pt x="-58202" y="442455"/>
                  <a:pt x="25104" y="334733"/>
                  <a:pt x="0" y="292387"/>
                </a:cubicBezTo>
                <a:cubicBezTo>
                  <a:pt x="-65905" y="236754"/>
                  <a:pt x="29666" y="125352"/>
                  <a:pt x="0" y="97463"/>
                </a:cubicBezTo>
                <a:close/>
              </a:path>
              <a:path w="9851339" h="584775" stroke="0" extrusionOk="0">
                <a:moveTo>
                  <a:pt x="0" y="97463"/>
                </a:moveTo>
                <a:cubicBezTo>
                  <a:pt x="25375" y="44879"/>
                  <a:pt x="142642" y="2320"/>
                  <a:pt x="289494" y="0"/>
                </a:cubicBezTo>
                <a:cubicBezTo>
                  <a:pt x="546331" y="-36106"/>
                  <a:pt x="823812" y="49497"/>
                  <a:pt x="1216728" y="0"/>
                </a:cubicBezTo>
                <a:cubicBezTo>
                  <a:pt x="1618491" y="-65630"/>
                  <a:pt x="1838037" y="82525"/>
                  <a:pt x="2329409" y="0"/>
                </a:cubicBezTo>
                <a:cubicBezTo>
                  <a:pt x="2841264" y="-69109"/>
                  <a:pt x="3150726" y="34382"/>
                  <a:pt x="3442092" y="0"/>
                </a:cubicBezTo>
                <a:cubicBezTo>
                  <a:pt x="3762702" y="-36478"/>
                  <a:pt x="3943046" y="12348"/>
                  <a:pt x="4091156" y="0"/>
                </a:cubicBezTo>
                <a:cubicBezTo>
                  <a:pt x="4266641" y="-39505"/>
                  <a:pt x="4644115" y="-18118"/>
                  <a:pt x="4832944" y="0"/>
                </a:cubicBezTo>
                <a:cubicBezTo>
                  <a:pt x="4950369" y="-40021"/>
                  <a:pt x="5407467" y="49082"/>
                  <a:pt x="5667456" y="0"/>
                </a:cubicBezTo>
                <a:cubicBezTo>
                  <a:pt x="5877987" y="-11393"/>
                  <a:pt x="6059696" y="41041"/>
                  <a:pt x="6501967" y="0"/>
                </a:cubicBezTo>
                <a:cubicBezTo>
                  <a:pt x="6898154" y="-23838"/>
                  <a:pt x="6848017" y="-2370"/>
                  <a:pt x="7151031" y="0"/>
                </a:cubicBezTo>
                <a:cubicBezTo>
                  <a:pt x="7447877" y="-11599"/>
                  <a:pt x="7563733" y="18751"/>
                  <a:pt x="7892821" y="0"/>
                </a:cubicBezTo>
                <a:cubicBezTo>
                  <a:pt x="8059544" y="43889"/>
                  <a:pt x="8997300" y="47219"/>
                  <a:pt x="9561842" y="0"/>
                </a:cubicBezTo>
                <a:cubicBezTo>
                  <a:pt x="9682594" y="1371"/>
                  <a:pt x="9812275" y="47992"/>
                  <a:pt x="9851339" y="97463"/>
                </a:cubicBezTo>
                <a:cubicBezTo>
                  <a:pt x="9880127" y="152472"/>
                  <a:pt x="9832770" y="230951"/>
                  <a:pt x="9851339" y="280691"/>
                </a:cubicBezTo>
                <a:cubicBezTo>
                  <a:pt x="9844479" y="337124"/>
                  <a:pt x="9783013" y="392502"/>
                  <a:pt x="9851339" y="487310"/>
                </a:cubicBezTo>
                <a:cubicBezTo>
                  <a:pt x="9813674" y="554613"/>
                  <a:pt x="9729794" y="592476"/>
                  <a:pt x="9561842" y="584775"/>
                </a:cubicBezTo>
                <a:cubicBezTo>
                  <a:pt x="9308362" y="596895"/>
                  <a:pt x="9079447" y="630149"/>
                  <a:pt x="8634608" y="584775"/>
                </a:cubicBezTo>
                <a:cubicBezTo>
                  <a:pt x="8370299" y="622741"/>
                  <a:pt x="8106277" y="570740"/>
                  <a:pt x="7985544" y="584775"/>
                </a:cubicBezTo>
                <a:cubicBezTo>
                  <a:pt x="7855800" y="604714"/>
                  <a:pt x="7706921" y="586222"/>
                  <a:pt x="7336480" y="584775"/>
                </a:cubicBezTo>
                <a:cubicBezTo>
                  <a:pt x="7037533" y="583599"/>
                  <a:pt x="6843912" y="613559"/>
                  <a:pt x="6501967" y="584775"/>
                </a:cubicBezTo>
                <a:cubicBezTo>
                  <a:pt x="6133372" y="603200"/>
                  <a:pt x="6134940" y="560079"/>
                  <a:pt x="5760180" y="584775"/>
                </a:cubicBezTo>
                <a:cubicBezTo>
                  <a:pt x="5447539" y="627233"/>
                  <a:pt x="5160757" y="484870"/>
                  <a:pt x="4740222" y="584775"/>
                </a:cubicBezTo>
                <a:cubicBezTo>
                  <a:pt x="4282196" y="612105"/>
                  <a:pt x="4289297" y="580080"/>
                  <a:pt x="4091156" y="584775"/>
                </a:cubicBezTo>
                <a:cubicBezTo>
                  <a:pt x="3920493" y="559465"/>
                  <a:pt x="3608575" y="612332"/>
                  <a:pt x="3349369" y="584775"/>
                </a:cubicBezTo>
                <a:cubicBezTo>
                  <a:pt x="3128561" y="701941"/>
                  <a:pt x="2920627" y="573070"/>
                  <a:pt x="2607581" y="584775"/>
                </a:cubicBezTo>
                <a:cubicBezTo>
                  <a:pt x="2317242" y="654209"/>
                  <a:pt x="1802404" y="528574"/>
                  <a:pt x="1587622" y="584775"/>
                </a:cubicBezTo>
                <a:cubicBezTo>
                  <a:pt x="1423117" y="656038"/>
                  <a:pt x="895251" y="464261"/>
                  <a:pt x="289494" y="584775"/>
                </a:cubicBezTo>
                <a:cubicBezTo>
                  <a:pt x="179419" y="552485"/>
                  <a:pt x="1065" y="559813"/>
                  <a:pt x="0" y="487310"/>
                </a:cubicBezTo>
                <a:cubicBezTo>
                  <a:pt x="-41236" y="438677"/>
                  <a:pt x="135860" y="382975"/>
                  <a:pt x="0" y="284589"/>
                </a:cubicBezTo>
                <a:cubicBezTo>
                  <a:pt x="-88905" y="220640"/>
                  <a:pt x="53899" y="193661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5786" y="45740"/>
                  <a:pt x="117123" y="4736"/>
                  <a:pt x="289494" y="0"/>
                </a:cubicBezTo>
                <a:cubicBezTo>
                  <a:pt x="846104" y="-42023"/>
                  <a:pt x="944609" y="11239"/>
                  <a:pt x="1402175" y="0"/>
                </a:cubicBezTo>
                <a:cubicBezTo>
                  <a:pt x="1879666" y="-35791"/>
                  <a:pt x="1915946" y="23140"/>
                  <a:pt x="2143962" y="0"/>
                </a:cubicBezTo>
                <a:cubicBezTo>
                  <a:pt x="2411882" y="-128243"/>
                  <a:pt x="2757715" y="130968"/>
                  <a:pt x="3256645" y="0"/>
                </a:cubicBezTo>
                <a:cubicBezTo>
                  <a:pt x="3638133" y="386"/>
                  <a:pt x="3820801" y="36332"/>
                  <a:pt x="4183880" y="0"/>
                </a:cubicBezTo>
                <a:cubicBezTo>
                  <a:pt x="4581514" y="-30666"/>
                  <a:pt x="4693801" y="29932"/>
                  <a:pt x="5018392" y="0"/>
                </a:cubicBezTo>
                <a:cubicBezTo>
                  <a:pt x="5243529" y="3537"/>
                  <a:pt x="5582802" y="-23690"/>
                  <a:pt x="6131074" y="0"/>
                </a:cubicBezTo>
                <a:cubicBezTo>
                  <a:pt x="6582910" y="-20225"/>
                  <a:pt x="6943804" y="-4494"/>
                  <a:pt x="7151031" y="0"/>
                </a:cubicBezTo>
                <a:cubicBezTo>
                  <a:pt x="7502753" y="32689"/>
                  <a:pt x="7748234" y="24054"/>
                  <a:pt x="8078266" y="0"/>
                </a:cubicBezTo>
                <a:cubicBezTo>
                  <a:pt x="8297073" y="-22284"/>
                  <a:pt x="8391544" y="41890"/>
                  <a:pt x="8602463" y="0"/>
                </a:cubicBezTo>
                <a:cubicBezTo>
                  <a:pt x="8813382" y="-41890"/>
                  <a:pt x="8866179" y="13641"/>
                  <a:pt x="9111824" y="0"/>
                </a:cubicBezTo>
                <a:cubicBezTo>
                  <a:pt x="9357469" y="-13641"/>
                  <a:pt x="9376210" y="1789"/>
                  <a:pt x="9561842" y="0"/>
                </a:cubicBezTo>
                <a:cubicBezTo>
                  <a:pt x="9735844" y="-15733"/>
                  <a:pt x="9838476" y="53072"/>
                  <a:pt x="9851339" y="97463"/>
                </a:cubicBezTo>
                <a:cubicBezTo>
                  <a:pt x="9855790" y="152593"/>
                  <a:pt x="9806063" y="187294"/>
                  <a:pt x="9851339" y="280691"/>
                </a:cubicBezTo>
                <a:cubicBezTo>
                  <a:pt x="9886296" y="351871"/>
                  <a:pt x="9852315" y="417793"/>
                  <a:pt x="9851339" y="487310"/>
                </a:cubicBezTo>
                <a:cubicBezTo>
                  <a:pt x="9926125" y="543407"/>
                  <a:pt x="9683490" y="593377"/>
                  <a:pt x="9561842" y="584775"/>
                </a:cubicBezTo>
                <a:cubicBezTo>
                  <a:pt x="9284015" y="657370"/>
                  <a:pt x="9113298" y="562449"/>
                  <a:pt x="8912778" y="584775"/>
                </a:cubicBezTo>
                <a:cubicBezTo>
                  <a:pt x="8582275" y="606694"/>
                  <a:pt x="8375596" y="551045"/>
                  <a:pt x="8078266" y="584775"/>
                </a:cubicBezTo>
                <a:cubicBezTo>
                  <a:pt x="7748252" y="633436"/>
                  <a:pt x="7609060" y="609472"/>
                  <a:pt x="7429202" y="584775"/>
                </a:cubicBezTo>
                <a:cubicBezTo>
                  <a:pt x="7309796" y="541391"/>
                  <a:pt x="6722391" y="602697"/>
                  <a:pt x="6316520" y="584775"/>
                </a:cubicBezTo>
                <a:cubicBezTo>
                  <a:pt x="5833637" y="597125"/>
                  <a:pt x="5815917" y="563369"/>
                  <a:pt x="5482010" y="584775"/>
                </a:cubicBezTo>
                <a:cubicBezTo>
                  <a:pt x="5059944" y="630342"/>
                  <a:pt x="4716945" y="548987"/>
                  <a:pt x="4462050" y="584775"/>
                </a:cubicBezTo>
                <a:cubicBezTo>
                  <a:pt x="4391073" y="664891"/>
                  <a:pt x="3743369" y="645362"/>
                  <a:pt x="3349369" y="584775"/>
                </a:cubicBezTo>
                <a:cubicBezTo>
                  <a:pt x="2852735" y="595563"/>
                  <a:pt x="2806947" y="548455"/>
                  <a:pt x="2422135" y="584775"/>
                </a:cubicBezTo>
                <a:cubicBezTo>
                  <a:pt x="2076360" y="630822"/>
                  <a:pt x="1741490" y="511437"/>
                  <a:pt x="1309452" y="584775"/>
                </a:cubicBezTo>
                <a:cubicBezTo>
                  <a:pt x="791061" y="607567"/>
                  <a:pt x="713004" y="553239"/>
                  <a:pt x="289494" y="584775"/>
                </a:cubicBezTo>
                <a:cubicBezTo>
                  <a:pt x="94903" y="592982"/>
                  <a:pt x="-60107" y="533649"/>
                  <a:pt x="0" y="487310"/>
                </a:cubicBezTo>
                <a:cubicBezTo>
                  <a:pt x="-9675" y="431239"/>
                  <a:pt x="32394" y="340568"/>
                  <a:pt x="0" y="292387"/>
                </a:cubicBezTo>
                <a:cubicBezTo>
                  <a:pt x="-24912" y="230360"/>
                  <a:pt x="15213" y="149002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-4275" y="51433"/>
                  <a:pt x="84654" y="28078"/>
                  <a:pt x="289494" y="0"/>
                </a:cubicBezTo>
                <a:cubicBezTo>
                  <a:pt x="795738" y="-34294"/>
                  <a:pt x="919970" y="-1379"/>
                  <a:pt x="1402175" y="0"/>
                </a:cubicBezTo>
                <a:cubicBezTo>
                  <a:pt x="1855556" y="-33503"/>
                  <a:pt x="1876243" y="13381"/>
                  <a:pt x="2143962" y="0"/>
                </a:cubicBezTo>
                <a:cubicBezTo>
                  <a:pt x="2453397" y="-84506"/>
                  <a:pt x="2817049" y="17315"/>
                  <a:pt x="3256645" y="0"/>
                </a:cubicBezTo>
                <a:cubicBezTo>
                  <a:pt x="3617607" y="-40701"/>
                  <a:pt x="3781008" y="26631"/>
                  <a:pt x="4183880" y="0"/>
                </a:cubicBezTo>
                <a:cubicBezTo>
                  <a:pt x="4374619" y="-20890"/>
                  <a:pt x="4493205" y="12501"/>
                  <a:pt x="4601136" y="0"/>
                </a:cubicBezTo>
                <a:cubicBezTo>
                  <a:pt x="4709067" y="-12501"/>
                  <a:pt x="4871162" y="11144"/>
                  <a:pt x="5018392" y="0"/>
                </a:cubicBezTo>
                <a:cubicBezTo>
                  <a:pt x="5273670" y="-45404"/>
                  <a:pt x="5699353" y="6434"/>
                  <a:pt x="6131074" y="0"/>
                </a:cubicBezTo>
                <a:cubicBezTo>
                  <a:pt x="6607650" y="-45638"/>
                  <a:pt x="6882565" y="-30654"/>
                  <a:pt x="7151031" y="0"/>
                </a:cubicBezTo>
                <a:cubicBezTo>
                  <a:pt x="7367002" y="-49881"/>
                  <a:pt x="7506220" y="19060"/>
                  <a:pt x="7633193" y="0"/>
                </a:cubicBezTo>
                <a:cubicBezTo>
                  <a:pt x="7760166" y="-19060"/>
                  <a:pt x="7870957" y="19539"/>
                  <a:pt x="8078266" y="0"/>
                </a:cubicBezTo>
                <a:cubicBezTo>
                  <a:pt x="8466194" y="61844"/>
                  <a:pt x="9099591" y="-75211"/>
                  <a:pt x="9561842" y="0"/>
                </a:cubicBezTo>
                <a:cubicBezTo>
                  <a:pt x="9696720" y="-10272"/>
                  <a:pt x="9816338" y="40185"/>
                  <a:pt x="9851339" y="97463"/>
                </a:cubicBezTo>
                <a:cubicBezTo>
                  <a:pt x="9859052" y="154174"/>
                  <a:pt x="9782979" y="195148"/>
                  <a:pt x="9851339" y="280691"/>
                </a:cubicBezTo>
                <a:cubicBezTo>
                  <a:pt x="9874813" y="359898"/>
                  <a:pt x="9844832" y="416440"/>
                  <a:pt x="9851339" y="487310"/>
                </a:cubicBezTo>
                <a:cubicBezTo>
                  <a:pt x="9852453" y="561935"/>
                  <a:pt x="9770899" y="593277"/>
                  <a:pt x="9561842" y="584775"/>
                </a:cubicBezTo>
                <a:cubicBezTo>
                  <a:pt x="9258980" y="602827"/>
                  <a:pt x="9183623" y="587804"/>
                  <a:pt x="8912778" y="584775"/>
                </a:cubicBezTo>
                <a:cubicBezTo>
                  <a:pt x="8687975" y="666467"/>
                  <a:pt x="8344201" y="497229"/>
                  <a:pt x="8078266" y="584775"/>
                </a:cubicBezTo>
                <a:cubicBezTo>
                  <a:pt x="7754315" y="617475"/>
                  <a:pt x="7540652" y="590123"/>
                  <a:pt x="7429202" y="584775"/>
                </a:cubicBezTo>
                <a:cubicBezTo>
                  <a:pt x="7220279" y="592134"/>
                  <a:pt x="6771776" y="620377"/>
                  <a:pt x="6316520" y="584775"/>
                </a:cubicBezTo>
                <a:cubicBezTo>
                  <a:pt x="5846158" y="594893"/>
                  <a:pt x="5799535" y="570151"/>
                  <a:pt x="5482010" y="584775"/>
                </a:cubicBezTo>
                <a:cubicBezTo>
                  <a:pt x="5168313" y="617107"/>
                  <a:pt x="4686027" y="525168"/>
                  <a:pt x="4462050" y="584775"/>
                </a:cubicBezTo>
                <a:cubicBezTo>
                  <a:pt x="4285890" y="562454"/>
                  <a:pt x="3827438" y="547333"/>
                  <a:pt x="3349369" y="584775"/>
                </a:cubicBezTo>
                <a:cubicBezTo>
                  <a:pt x="2840006" y="583671"/>
                  <a:pt x="2821943" y="543160"/>
                  <a:pt x="2422135" y="584775"/>
                </a:cubicBezTo>
                <a:cubicBezTo>
                  <a:pt x="2031852" y="630848"/>
                  <a:pt x="1669945" y="549881"/>
                  <a:pt x="1309452" y="584775"/>
                </a:cubicBezTo>
                <a:cubicBezTo>
                  <a:pt x="906540" y="608418"/>
                  <a:pt x="775888" y="559145"/>
                  <a:pt x="289494" y="584775"/>
                </a:cubicBezTo>
                <a:cubicBezTo>
                  <a:pt x="146528" y="582798"/>
                  <a:pt x="461" y="535527"/>
                  <a:pt x="0" y="487310"/>
                </a:cubicBezTo>
                <a:cubicBezTo>
                  <a:pt x="-78141" y="442932"/>
                  <a:pt x="3858" y="347442"/>
                  <a:pt x="0" y="292387"/>
                </a:cubicBezTo>
                <a:cubicBezTo>
                  <a:pt x="-69295" y="238981"/>
                  <a:pt x="19111" y="128521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747638 w 5252720"/>
                      <a:gd name="connsiteY2" fmla="*/ 0 h 954107"/>
                      <a:gd name="connsiteX3" fmla="*/ 1143158 w 5252720"/>
                      <a:gd name="connsiteY3" fmla="*/ 0 h 954107"/>
                      <a:gd name="connsiteX4" fmla="*/ 1736439 w 5252720"/>
                      <a:gd name="connsiteY4" fmla="*/ 0 h 954107"/>
                      <a:gd name="connsiteX5" fmla="*/ 2230839 w 5252720"/>
                      <a:gd name="connsiteY5" fmla="*/ 0 h 954107"/>
                      <a:gd name="connsiteX6" fmla="*/ 2675800 w 5252720"/>
                      <a:gd name="connsiteY6" fmla="*/ 0 h 954107"/>
                      <a:gd name="connsiteX7" fmla="*/ 3269080 w 5252720"/>
                      <a:gd name="connsiteY7" fmla="*/ 0 h 954107"/>
                      <a:gd name="connsiteX8" fmla="*/ 3812920 w 5252720"/>
                      <a:gd name="connsiteY8" fmla="*/ 0 h 954107"/>
                      <a:gd name="connsiteX9" fmla="*/ 4307320 w 5252720"/>
                      <a:gd name="connsiteY9" fmla="*/ 0 h 954107"/>
                      <a:gd name="connsiteX10" fmla="*/ 5098361 w 5252720"/>
                      <a:gd name="connsiteY10" fmla="*/ 0 h 954107"/>
                      <a:gd name="connsiteX11" fmla="*/ 5252720 w 5252720"/>
                      <a:gd name="connsiteY11" fmla="*/ 159020 h 954107"/>
                      <a:gd name="connsiteX12" fmla="*/ 5252720 w 5252720"/>
                      <a:gd name="connsiteY12" fmla="*/ 457971 h 954107"/>
                      <a:gd name="connsiteX13" fmla="*/ 5252720 w 5252720"/>
                      <a:gd name="connsiteY13" fmla="*/ 795086 h 954107"/>
                      <a:gd name="connsiteX14" fmla="*/ 5098361 w 5252720"/>
                      <a:gd name="connsiteY14" fmla="*/ 954107 h 954107"/>
                      <a:gd name="connsiteX15" fmla="*/ 4752281 w 5252720"/>
                      <a:gd name="connsiteY15" fmla="*/ 954107 h 954107"/>
                      <a:gd name="connsiteX16" fmla="*/ 4307320 w 5252720"/>
                      <a:gd name="connsiteY16" fmla="*/ 954107 h 954107"/>
                      <a:gd name="connsiteX17" fmla="*/ 3961240 w 5252720"/>
                      <a:gd name="connsiteY17" fmla="*/ 954107 h 954107"/>
                      <a:gd name="connsiteX18" fmla="*/ 3367960 w 5252720"/>
                      <a:gd name="connsiteY18" fmla="*/ 954107 h 954107"/>
                      <a:gd name="connsiteX19" fmla="*/ 2923000 w 5252720"/>
                      <a:gd name="connsiteY19" fmla="*/ 954107 h 954107"/>
                      <a:gd name="connsiteX20" fmla="*/ 2379159 w 5252720"/>
                      <a:gd name="connsiteY20" fmla="*/ 954107 h 954107"/>
                      <a:gd name="connsiteX21" fmla="*/ 1785879 w 5252720"/>
                      <a:gd name="connsiteY21" fmla="*/ 954107 h 954107"/>
                      <a:gd name="connsiteX22" fmla="*/ 1291479 w 5252720"/>
                      <a:gd name="connsiteY22" fmla="*/ 954107 h 954107"/>
                      <a:gd name="connsiteX23" fmla="*/ 698198 w 5252720"/>
                      <a:gd name="connsiteY23" fmla="*/ 954107 h 954107"/>
                      <a:gd name="connsiteX24" fmla="*/ 154358 w 5252720"/>
                      <a:gd name="connsiteY24" fmla="*/ 954107 h 954107"/>
                      <a:gd name="connsiteX25" fmla="*/ 0 w 5252720"/>
                      <a:gd name="connsiteY25" fmla="*/ 795086 h 954107"/>
                      <a:gd name="connsiteX26" fmla="*/ 0 w 5252720"/>
                      <a:gd name="connsiteY26" fmla="*/ 477053 h 954107"/>
                      <a:gd name="connsiteX27" fmla="*/ 0 w 5252720"/>
                      <a:gd name="connsiteY27" fmla="*/ 159020 h 954107"/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648758 w 5252720"/>
                      <a:gd name="connsiteY2" fmla="*/ 0 h 954107"/>
                      <a:gd name="connsiteX3" fmla="*/ 1242038 w 5252720"/>
                      <a:gd name="connsiteY3" fmla="*/ 0 h 954107"/>
                      <a:gd name="connsiteX4" fmla="*/ 1835319 w 5252720"/>
                      <a:gd name="connsiteY4" fmla="*/ 0 h 954107"/>
                      <a:gd name="connsiteX5" fmla="*/ 2181399 w 5252720"/>
                      <a:gd name="connsiteY5" fmla="*/ 0 h 954107"/>
                      <a:gd name="connsiteX6" fmla="*/ 2576919 w 5252720"/>
                      <a:gd name="connsiteY6" fmla="*/ 0 h 954107"/>
                      <a:gd name="connsiteX7" fmla="*/ 3021880 w 5252720"/>
                      <a:gd name="connsiteY7" fmla="*/ 0 h 954107"/>
                      <a:gd name="connsiteX8" fmla="*/ 3466840 w 5252720"/>
                      <a:gd name="connsiteY8" fmla="*/ 0 h 954107"/>
                      <a:gd name="connsiteX9" fmla="*/ 3812920 w 5252720"/>
                      <a:gd name="connsiteY9" fmla="*/ 0 h 954107"/>
                      <a:gd name="connsiteX10" fmla="*/ 4208441 w 5252720"/>
                      <a:gd name="connsiteY10" fmla="*/ 0 h 954107"/>
                      <a:gd name="connsiteX11" fmla="*/ 5098361 w 5252720"/>
                      <a:gd name="connsiteY11" fmla="*/ 0 h 954107"/>
                      <a:gd name="connsiteX12" fmla="*/ 5252720 w 5252720"/>
                      <a:gd name="connsiteY12" fmla="*/ 159020 h 954107"/>
                      <a:gd name="connsiteX13" fmla="*/ 5252720 w 5252720"/>
                      <a:gd name="connsiteY13" fmla="*/ 457971 h 954107"/>
                      <a:gd name="connsiteX14" fmla="*/ 5252720 w 5252720"/>
                      <a:gd name="connsiteY14" fmla="*/ 795086 h 954107"/>
                      <a:gd name="connsiteX15" fmla="*/ 5098361 w 5252720"/>
                      <a:gd name="connsiteY15" fmla="*/ 954107 h 954107"/>
                      <a:gd name="connsiteX16" fmla="*/ 4603961 w 5252720"/>
                      <a:gd name="connsiteY16" fmla="*/ 954107 h 954107"/>
                      <a:gd name="connsiteX17" fmla="*/ 4257881 w 5252720"/>
                      <a:gd name="connsiteY17" fmla="*/ 954107 h 954107"/>
                      <a:gd name="connsiteX18" fmla="*/ 3911801 w 5252720"/>
                      <a:gd name="connsiteY18" fmla="*/ 954107 h 954107"/>
                      <a:gd name="connsiteX19" fmla="*/ 3466840 w 5252720"/>
                      <a:gd name="connsiteY19" fmla="*/ 954107 h 954107"/>
                      <a:gd name="connsiteX20" fmla="*/ 3071320 w 5252720"/>
                      <a:gd name="connsiteY20" fmla="*/ 954107 h 954107"/>
                      <a:gd name="connsiteX21" fmla="*/ 2527480 w 5252720"/>
                      <a:gd name="connsiteY21" fmla="*/ 954107 h 954107"/>
                      <a:gd name="connsiteX22" fmla="*/ 2181399 w 5252720"/>
                      <a:gd name="connsiteY22" fmla="*/ 954107 h 954107"/>
                      <a:gd name="connsiteX23" fmla="*/ 1785879 w 5252720"/>
                      <a:gd name="connsiteY23" fmla="*/ 954107 h 954107"/>
                      <a:gd name="connsiteX24" fmla="*/ 1390359 w 5252720"/>
                      <a:gd name="connsiteY24" fmla="*/ 954107 h 954107"/>
                      <a:gd name="connsiteX25" fmla="*/ 846518 w 5252720"/>
                      <a:gd name="connsiteY25" fmla="*/ 954107 h 954107"/>
                      <a:gd name="connsiteX26" fmla="*/ 154358 w 5252720"/>
                      <a:gd name="connsiteY26" fmla="*/ 954107 h 954107"/>
                      <a:gd name="connsiteX27" fmla="*/ 0 w 5252720"/>
                      <a:gd name="connsiteY27" fmla="*/ 795086 h 954107"/>
                      <a:gd name="connsiteX28" fmla="*/ 0 w 5252720"/>
                      <a:gd name="connsiteY28" fmla="*/ 464331 h 954107"/>
                      <a:gd name="connsiteX29" fmla="*/ 0 w 5252720"/>
                      <a:gd name="connsiteY29" fmla="*/ 15902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954107" fill="none" extrusionOk="0">
                        <a:moveTo>
                          <a:pt x="0" y="159020"/>
                        </a:moveTo>
                        <a:cubicBezTo>
                          <a:pt x="-5651" y="73287"/>
                          <a:pt x="43113" y="17578"/>
                          <a:pt x="154358" y="0"/>
                        </a:cubicBezTo>
                        <a:cubicBezTo>
                          <a:pt x="410135" y="-60261"/>
                          <a:pt x="492972" y="23160"/>
                          <a:pt x="747638" y="0"/>
                        </a:cubicBezTo>
                        <a:cubicBezTo>
                          <a:pt x="983762" y="-57724"/>
                          <a:pt x="997088" y="17989"/>
                          <a:pt x="1143158" y="0"/>
                        </a:cubicBezTo>
                        <a:cubicBezTo>
                          <a:pt x="1303627" y="14004"/>
                          <a:pt x="1506814" y="18289"/>
                          <a:pt x="1736439" y="0"/>
                        </a:cubicBezTo>
                        <a:cubicBezTo>
                          <a:pt x="1951146" y="-42887"/>
                          <a:pt x="2029434" y="-917"/>
                          <a:pt x="2230839" y="0"/>
                        </a:cubicBezTo>
                        <a:cubicBezTo>
                          <a:pt x="2435913" y="-4693"/>
                          <a:pt x="2520607" y="7099"/>
                          <a:pt x="2675800" y="0"/>
                        </a:cubicBezTo>
                        <a:cubicBezTo>
                          <a:pt x="2817492" y="-48005"/>
                          <a:pt x="3005850" y="25924"/>
                          <a:pt x="3269080" y="0"/>
                        </a:cubicBezTo>
                        <a:cubicBezTo>
                          <a:pt x="3497621" y="-26371"/>
                          <a:pt x="3644853" y="22381"/>
                          <a:pt x="3812920" y="0"/>
                        </a:cubicBezTo>
                        <a:cubicBezTo>
                          <a:pt x="3995144" y="4379"/>
                          <a:pt x="4152474" y="2940"/>
                          <a:pt x="4307320" y="0"/>
                        </a:cubicBezTo>
                        <a:cubicBezTo>
                          <a:pt x="4503315" y="-1011"/>
                          <a:pt x="4847899" y="-51470"/>
                          <a:pt x="5098361" y="0"/>
                        </a:cubicBezTo>
                        <a:cubicBezTo>
                          <a:pt x="5175624" y="-13321"/>
                          <a:pt x="5236785" y="76816"/>
                          <a:pt x="5252720" y="159020"/>
                        </a:cubicBezTo>
                        <a:cubicBezTo>
                          <a:pt x="5253115" y="243902"/>
                          <a:pt x="5222027" y="337261"/>
                          <a:pt x="5252720" y="457971"/>
                        </a:cubicBezTo>
                        <a:cubicBezTo>
                          <a:pt x="5268848" y="571745"/>
                          <a:pt x="5252481" y="702728"/>
                          <a:pt x="5252720" y="795086"/>
                        </a:cubicBezTo>
                        <a:cubicBezTo>
                          <a:pt x="5259697" y="911534"/>
                          <a:pt x="5202231" y="959917"/>
                          <a:pt x="5098361" y="954107"/>
                        </a:cubicBezTo>
                        <a:cubicBezTo>
                          <a:pt x="4946443" y="987158"/>
                          <a:pt x="4892618" y="953730"/>
                          <a:pt x="4752281" y="954107"/>
                        </a:cubicBezTo>
                        <a:cubicBezTo>
                          <a:pt x="4637470" y="991127"/>
                          <a:pt x="4442924" y="884770"/>
                          <a:pt x="4307320" y="954107"/>
                        </a:cubicBezTo>
                        <a:cubicBezTo>
                          <a:pt x="4133394" y="994540"/>
                          <a:pt x="4027289" y="931770"/>
                          <a:pt x="3961240" y="954107"/>
                        </a:cubicBezTo>
                        <a:cubicBezTo>
                          <a:pt x="3895324" y="936911"/>
                          <a:pt x="3603384" y="970812"/>
                          <a:pt x="3367960" y="954107"/>
                        </a:cubicBezTo>
                        <a:cubicBezTo>
                          <a:pt x="3116101" y="967624"/>
                          <a:pt x="3093824" y="918486"/>
                          <a:pt x="2923000" y="954107"/>
                        </a:cubicBezTo>
                        <a:cubicBezTo>
                          <a:pt x="2756137" y="968056"/>
                          <a:pt x="2485527" y="928198"/>
                          <a:pt x="2379159" y="954107"/>
                        </a:cubicBezTo>
                        <a:cubicBezTo>
                          <a:pt x="2260064" y="964347"/>
                          <a:pt x="2055310" y="936818"/>
                          <a:pt x="1785879" y="954107"/>
                        </a:cubicBezTo>
                        <a:cubicBezTo>
                          <a:pt x="1521784" y="968303"/>
                          <a:pt x="1495466" y="894323"/>
                          <a:pt x="1291479" y="954107"/>
                        </a:cubicBezTo>
                        <a:cubicBezTo>
                          <a:pt x="1112624" y="1009917"/>
                          <a:pt x="927597" y="902650"/>
                          <a:pt x="698198" y="954107"/>
                        </a:cubicBezTo>
                        <a:cubicBezTo>
                          <a:pt x="473945" y="987422"/>
                          <a:pt x="398017" y="900897"/>
                          <a:pt x="154358" y="954107"/>
                        </a:cubicBezTo>
                        <a:cubicBezTo>
                          <a:pt x="76934" y="950351"/>
                          <a:pt x="2837" y="858212"/>
                          <a:pt x="0" y="795086"/>
                        </a:cubicBezTo>
                        <a:cubicBezTo>
                          <a:pt x="-35027" y="725492"/>
                          <a:pt x="10180" y="562045"/>
                          <a:pt x="0" y="477053"/>
                        </a:cubicBezTo>
                        <a:cubicBezTo>
                          <a:pt x="-37828" y="394449"/>
                          <a:pt x="12317" y="223921"/>
                          <a:pt x="0" y="159020"/>
                        </a:cubicBezTo>
                        <a:close/>
                      </a:path>
                      <a:path w="5252720" h="954107" stroke="0" extrusionOk="0">
                        <a:moveTo>
                          <a:pt x="0" y="159020"/>
                        </a:moveTo>
                        <a:cubicBezTo>
                          <a:pt x="10307" y="77865"/>
                          <a:pt x="89097" y="11237"/>
                          <a:pt x="154358" y="0"/>
                        </a:cubicBezTo>
                        <a:cubicBezTo>
                          <a:pt x="280708" y="-18357"/>
                          <a:pt x="432068" y="58386"/>
                          <a:pt x="648758" y="0"/>
                        </a:cubicBezTo>
                        <a:cubicBezTo>
                          <a:pt x="870376" y="-67470"/>
                          <a:pt x="992766" y="62009"/>
                          <a:pt x="1242038" y="0"/>
                        </a:cubicBezTo>
                        <a:cubicBezTo>
                          <a:pt x="1531888" y="-105014"/>
                          <a:pt x="1683514" y="53573"/>
                          <a:pt x="1835319" y="0"/>
                        </a:cubicBezTo>
                        <a:cubicBezTo>
                          <a:pt x="2004803" y="-70725"/>
                          <a:pt x="2103760" y="30061"/>
                          <a:pt x="2181399" y="0"/>
                        </a:cubicBezTo>
                        <a:cubicBezTo>
                          <a:pt x="2268947" y="-46110"/>
                          <a:pt x="2470101" y="28261"/>
                          <a:pt x="2576919" y="0"/>
                        </a:cubicBezTo>
                        <a:cubicBezTo>
                          <a:pt x="2673852" y="-50739"/>
                          <a:pt x="2867557" y="32757"/>
                          <a:pt x="3021880" y="0"/>
                        </a:cubicBezTo>
                        <a:cubicBezTo>
                          <a:pt x="3152259" y="-11369"/>
                          <a:pt x="3234552" y="40823"/>
                          <a:pt x="3466840" y="0"/>
                        </a:cubicBezTo>
                        <a:cubicBezTo>
                          <a:pt x="3684427" y="-35671"/>
                          <a:pt x="3657839" y="13394"/>
                          <a:pt x="3812920" y="0"/>
                        </a:cubicBezTo>
                        <a:cubicBezTo>
                          <a:pt x="3974468" y="-28732"/>
                          <a:pt x="4036257" y="25065"/>
                          <a:pt x="4208441" y="0"/>
                        </a:cubicBezTo>
                        <a:cubicBezTo>
                          <a:pt x="4334774" y="-35419"/>
                          <a:pt x="4784190" y="65973"/>
                          <a:pt x="5098361" y="0"/>
                        </a:cubicBezTo>
                        <a:cubicBezTo>
                          <a:pt x="5157338" y="4896"/>
                          <a:pt x="5225854" y="73166"/>
                          <a:pt x="5252720" y="159020"/>
                        </a:cubicBezTo>
                        <a:cubicBezTo>
                          <a:pt x="5261524" y="267184"/>
                          <a:pt x="5243194" y="370829"/>
                          <a:pt x="5252720" y="457971"/>
                        </a:cubicBezTo>
                        <a:cubicBezTo>
                          <a:pt x="5247033" y="544271"/>
                          <a:pt x="5209600" y="634647"/>
                          <a:pt x="5252720" y="795086"/>
                        </a:cubicBezTo>
                        <a:cubicBezTo>
                          <a:pt x="5228206" y="887503"/>
                          <a:pt x="5194534" y="946160"/>
                          <a:pt x="5098361" y="954107"/>
                        </a:cubicBezTo>
                        <a:cubicBezTo>
                          <a:pt x="4983478" y="1007062"/>
                          <a:pt x="4801546" y="931049"/>
                          <a:pt x="4603961" y="954107"/>
                        </a:cubicBezTo>
                        <a:cubicBezTo>
                          <a:pt x="4449163" y="985176"/>
                          <a:pt x="4337366" y="948582"/>
                          <a:pt x="4257881" y="954107"/>
                        </a:cubicBezTo>
                        <a:cubicBezTo>
                          <a:pt x="4191150" y="984175"/>
                          <a:pt x="4085682" y="929336"/>
                          <a:pt x="3911801" y="954107"/>
                        </a:cubicBezTo>
                        <a:cubicBezTo>
                          <a:pt x="3756317" y="990153"/>
                          <a:pt x="3633525" y="947714"/>
                          <a:pt x="3466840" y="954107"/>
                        </a:cubicBezTo>
                        <a:cubicBezTo>
                          <a:pt x="3269633" y="979489"/>
                          <a:pt x="3271552" y="928179"/>
                          <a:pt x="3071320" y="954107"/>
                        </a:cubicBezTo>
                        <a:cubicBezTo>
                          <a:pt x="2895457" y="998204"/>
                          <a:pt x="2735471" y="908157"/>
                          <a:pt x="2527480" y="954107"/>
                        </a:cubicBezTo>
                        <a:cubicBezTo>
                          <a:pt x="2284921" y="993914"/>
                          <a:pt x="2290570" y="933700"/>
                          <a:pt x="2181399" y="954107"/>
                        </a:cubicBezTo>
                        <a:cubicBezTo>
                          <a:pt x="2074048" y="951722"/>
                          <a:pt x="1918249" y="926061"/>
                          <a:pt x="1785879" y="954107"/>
                        </a:cubicBezTo>
                        <a:cubicBezTo>
                          <a:pt x="1687906" y="1041286"/>
                          <a:pt x="1543846" y="898530"/>
                          <a:pt x="1390359" y="954107"/>
                        </a:cubicBezTo>
                        <a:cubicBezTo>
                          <a:pt x="1254331" y="1012348"/>
                          <a:pt x="981723" y="895298"/>
                          <a:pt x="846518" y="954107"/>
                        </a:cubicBezTo>
                        <a:cubicBezTo>
                          <a:pt x="696586" y="1018076"/>
                          <a:pt x="442077" y="954070"/>
                          <a:pt x="154358" y="954107"/>
                        </a:cubicBezTo>
                        <a:cubicBezTo>
                          <a:pt x="88734" y="915526"/>
                          <a:pt x="-1163" y="886862"/>
                          <a:pt x="0" y="795086"/>
                        </a:cubicBezTo>
                        <a:cubicBezTo>
                          <a:pt x="-39365" y="695623"/>
                          <a:pt x="57470" y="607753"/>
                          <a:pt x="0" y="464331"/>
                        </a:cubicBezTo>
                        <a:cubicBezTo>
                          <a:pt x="-48068" y="352265"/>
                          <a:pt x="25130" y="276621"/>
                          <a:pt x="0" y="159020"/>
                        </a:cubicBezTo>
                        <a:close/>
                      </a:path>
                      <a:path w="5252720" h="954107" fill="none" stroke="0" extrusionOk="0">
                        <a:moveTo>
                          <a:pt x="0" y="159020"/>
                        </a:moveTo>
                        <a:cubicBezTo>
                          <a:pt x="9035" y="78528"/>
                          <a:pt x="65145" y="21179"/>
                          <a:pt x="154358" y="0"/>
                        </a:cubicBezTo>
                        <a:cubicBezTo>
                          <a:pt x="439729" y="-50051"/>
                          <a:pt x="496950" y="16850"/>
                          <a:pt x="747638" y="0"/>
                        </a:cubicBezTo>
                        <a:cubicBezTo>
                          <a:pt x="999931" y="-56486"/>
                          <a:pt x="1022224" y="12626"/>
                          <a:pt x="1143158" y="0"/>
                        </a:cubicBezTo>
                        <a:cubicBezTo>
                          <a:pt x="1276298" y="-30749"/>
                          <a:pt x="1500808" y="54918"/>
                          <a:pt x="1736439" y="0"/>
                        </a:cubicBezTo>
                        <a:cubicBezTo>
                          <a:pt x="1919023" y="-40173"/>
                          <a:pt x="2023664" y="9399"/>
                          <a:pt x="2230839" y="0"/>
                        </a:cubicBezTo>
                        <a:cubicBezTo>
                          <a:pt x="2443838" y="-10729"/>
                          <a:pt x="2510636" y="21399"/>
                          <a:pt x="2675800" y="0"/>
                        </a:cubicBezTo>
                        <a:cubicBezTo>
                          <a:pt x="2840798" y="-24088"/>
                          <a:pt x="2994852" y="41204"/>
                          <a:pt x="3269080" y="0"/>
                        </a:cubicBezTo>
                        <a:cubicBezTo>
                          <a:pt x="3491483" y="-37676"/>
                          <a:pt x="3659459" y="24529"/>
                          <a:pt x="3812920" y="0"/>
                        </a:cubicBezTo>
                        <a:cubicBezTo>
                          <a:pt x="4009138" y="-47292"/>
                          <a:pt x="4166597" y="-3804"/>
                          <a:pt x="4307320" y="0"/>
                        </a:cubicBezTo>
                        <a:cubicBezTo>
                          <a:pt x="4449701" y="-1223"/>
                          <a:pt x="4789362" y="-11193"/>
                          <a:pt x="5098361" y="0"/>
                        </a:cubicBezTo>
                        <a:cubicBezTo>
                          <a:pt x="5185741" y="-13410"/>
                          <a:pt x="5246311" y="87555"/>
                          <a:pt x="5252720" y="159020"/>
                        </a:cubicBezTo>
                        <a:cubicBezTo>
                          <a:pt x="5262307" y="252333"/>
                          <a:pt x="5219045" y="332419"/>
                          <a:pt x="5252720" y="457971"/>
                        </a:cubicBezTo>
                        <a:cubicBezTo>
                          <a:pt x="5269381" y="574400"/>
                          <a:pt x="5242618" y="682395"/>
                          <a:pt x="5252720" y="795086"/>
                        </a:cubicBezTo>
                        <a:cubicBezTo>
                          <a:pt x="5287015" y="904128"/>
                          <a:pt x="5168547" y="935427"/>
                          <a:pt x="5098361" y="954107"/>
                        </a:cubicBezTo>
                        <a:cubicBezTo>
                          <a:pt x="4942744" y="1007718"/>
                          <a:pt x="4867295" y="928920"/>
                          <a:pt x="4752281" y="954107"/>
                        </a:cubicBezTo>
                        <a:cubicBezTo>
                          <a:pt x="4588700" y="980379"/>
                          <a:pt x="4475276" y="926584"/>
                          <a:pt x="4307320" y="954107"/>
                        </a:cubicBezTo>
                        <a:cubicBezTo>
                          <a:pt x="4142515" y="983733"/>
                          <a:pt x="4051940" y="943807"/>
                          <a:pt x="3961240" y="954107"/>
                        </a:cubicBezTo>
                        <a:cubicBezTo>
                          <a:pt x="3868096" y="993297"/>
                          <a:pt x="3630145" y="932893"/>
                          <a:pt x="3367960" y="954107"/>
                        </a:cubicBezTo>
                        <a:cubicBezTo>
                          <a:pt x="3111929" y="970395"/>
                          <a:pt x="3096592" y="930360"/>
                          <a:pt x="2923000" y="954107"/>
                        </a:cubicBezTo>
                        <a:cubicBezTo>
                          <a:pt x="2713551" y="987860"/>
                          <a:pt x="2511524" y="934118"/>
                          <a:pt x="2379159" y="954107"/>
                        </a:cubicBezTo>
                        <a:cubicBezTo>
                          <a:pt x="2283005" y="1017279"/>
                          <a:pt x="2037768" y="992634"/>
                          <a:pt x="1785879" y="954107"/>
                        </a:cubicBezTo>
                        <a:cubicBezTo>
                          <a:pt x="1514062" y="975297"/>
                          <a:pt x="1495469" y="887553"/>
                          <a:pt x="1291479" y="954107"/>
                        </a:cubicBezTo>
                        <a:cubicBezTo>
                          <a:pt x="1143531" y="978704"/>
                          <a:pt x="925385" y="866478"/>
                          <a:pt x="698198" y="954107"/>
                        </a:cubicBezTo>
                        <a:cubicBezTo>
                          <a:pt x="422842" y="1003967"/>
                          <a:pt x="379103" y="904994"/>
                          <a:pt x="154358" y="954107"/>
                        </a:cubicBezTo>
                        <a:cubicBezTo>
                          <a:pt x="58244" y="966967"/>
                          <a:pt x="-28486" y="867098"/>
                          <a:pt x="0" y="795086"/>
                        </a:cubicBezTo>
                        <a:cubicBezTo>
                          <a:pt x="-9187" y="725031"/>
                          <a:pt x="20397" y="555818"/>
                          <a:pt x="0" y="477053"/>
                        </a:cubicBezTo>
                        <a:cubicBezTo>
                          <a:pt x="-13572" y="399470"/>
                          <a:pt x="8309" y="239156"/>
                          <a:pt x="0" y="15902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nối bức tranh sơn dầu với hoạ sĩ Trần Văn C</a:t>
            </a:r>
            <a:r>
              <a:rPr lang="nl-NL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3C84D-3FB3-F10C-2934-BE1E633FB840}"/>
              </a:ext>
            </a:extLst>
          </p:cNvPr>
          <p:cNvSpPr txBox="1"/>
          <p:nvPr/>
        </p:nvSpPr>
        <p:spPr>
          <a:xfrm>
            <a:off x="1561783" y="2350595"/>
            <a:ext cx="9749882" cy="584775"/>
          </a:xfrm>
          <a:custGeom>
            <a:avLst/>
            <a:gdLst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204197 w 9749882"/>
              <a:gd name="connsiteY2" fmla="*/ 0 h 584775"/>
              <a:gd name="connsiteX3" fmla="*/ 2305419 w 9749882"/>
              <a:gd name="connsiteY3" fmla="*/ 0 h 584775"/>
              <a:gd name="connsiteX4" fmla="*/ 3406643 w 9749882"/>
              <a:gd name="connsiteY4" fmla="*/ 0 h 584775"/>
              <a:gd name="connsiteX5" fmla="*/ 4049022 w 9749882"/>
              <a:gd name="connsiteY5" fmla="*/ 0 h 584775"/>
              <a:gd name="connsiteX6" fmla="*/ 4783170 w 9749882"/>
              <a:gd name="connsiteY6" fmla="*/ 0 h 584775"/>
              <a:gd name="connsiteX7" fmla="*/ 5609088 w 9749882"/>
              <a:gd name="connsiteY7" fmla="*/ 0 h 584775"/>
              <a:gd name="connsiteX8" fmla="*/ 6435005 w 9749882"/>
              <a:gd name="connsiteY8" fmla="*/ 0 h 584775"/>
              <a:gd name="connsiteX9" fmla="*/ 7077384 w 9749882"/>
              <a:gd name="connsiteY9" fmla="*/ 0 h 584775"/>
              <a:gd name="connsiteX10" fmla="*/ 7811534 w 9749882"/>
              <a:gd name="connsiteY10" fmla="*/ 0 h 584775"/>
              <a:gd name="connsiteX11" fmla="*/ 9463367 w 9749882"/>
              <a:gd name="connsiteY11" fmla="*/ 0 h 584775"/>
              <a:gd name="connsiteX12" fmla="*/ 9749882 w 9749882"/>
              <a:gd name="connsiteY12" fmla="*/ 97463 h 584775"/>
              <a:gd name="connsiteX13" fmla="*/ 9749882 w 9749882"/>
              <a:gd name="connsiteY13" fmla="*/ 280691 h 584775"/>
              <a:gd name="connsiteX14" fmla="*/ 9749882 w 9749882"/>
              <a:gd name="connsiteY14" fmla="*/ 487310 h 584775"/>
              <a:gd name="connsiteX15" fmla="*/ 9463367 w 9749882"/>
              <a:gd name="connsiteY15" fmla="*/ 584775 h 584775"/>
              <a:gd name="connsiteX16" fmla="*/ 8545682 w 9749882"/>
              <a:gd name="connsiteY16" fmla="*/ 584775 h 584775"/>
              <a:gd name="connsiteX17" fmla="*/ 7903302 w 9749882"/>
              <a:gd name="connsiteY17" fmla="*/ 584775 h 584775"/>
              <a:gd name="connsiteX18" fmla="*/ 7260923 w 9749882"/>
              <a:gd name="connsiteY18" fmla="*/ 584775 h 584775"/>
              <a:gd name="connsiteX19" fmla="*/ 6435005 w 9749882"/>
              <a:gd name="connsiteY19" fmla="*/ 584775 h 584775"/>
              <a:gd name="connsiteX20" fmla="*/ 5700857 w 9749882"/>
              <a:gd name="connsiteY20" fmla="*/ 584775 h 584775"/>
              <a:gd name="connsiteX21" fmla="*/ 4691404 w 9749882"/>
              <a:gd name="connsiteY21" fmla="*/ 584775 h 584775"/>
              <a:gd name="connsiteX22" fmla="*/ 4049022 w 9749882"/>
              <a:gd name="connsiteY22" fmla="*/ 584775 h 584775"/>
              <a:gd name="connsiteX23" fmla="*/ 3314874 w 9749882"/>
              <a:gd name="connsiteY23" fmla="*/ 584775 h 584775"/>
              <a:gd name="connsiteX24" fmla="*/ 2580726 w 9749882"/>
              <a:gd name="connsiteY24" fmla="*/ 584775 h 584775"/>
              <a:gd name="connsiteX25" fmla="*/ 1571271 w 9749882"/>
              <a:gd name="connsiteY25" fmla="*/ 584775 h 584775"/>
              <a:gd name="connsiteX26" fmla="*/ 286512 w 9749882"/>
              <a:gd name="connsiteY26" fmla="*/ 584775 h 584775"/>
              <a:gd name="connsiteX27" fmla="*/ 0 w 9749882"/>
              <a:gd name="connsiteY27" fmla="*/ 487310 h 584775"/>
              <a:gd name="connsiteX28" fmla="*/ 0 w 9749882"/>
              <a:gd name="connsiteY28" fmla="*/ 284589 h 584775"/>
              <a:gd name="connsiteX29" fmla="*/ 0 w 9749882"/>
              <a:gd name="connsiteY29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584775" fill="none" extrusionOk="0">
                <a:moveTo>
                  <a:pt x="0" y="97463"/>
                </a:moveTo>
                <a:cubicBezTo>
                  <a:pt x="-18891" y="42979"/>
                  <a:pt x="82235" y="14881"/>
                  <a:pt x="286512" y="0"/>
                </a:cubicBezTo>
                <a:cubicBezTo>
                  <a:pt x="774076" y="-58886"/>
                  <a:pt x="917149" y="-7297"/>
                  <a:pt x="1387734" y="0"/>
                </a:cubicBezTo>
                <a:cubicBezTo>
                  <a:pt x="1822028" y="-32744"/>
                  <a:pt x="1857092" y="17580"/>
                  <a:pt x="2121882" y="0"/>
                </a:cubicBezTo>
                <a:cubicBezTo>
                  <a:pt x="2493301" y="74933"/>
                  <a:pt x="2710167" y="-42575"/>
                  <a:pt x="3223106" y="0"/>
                </a:cubicBezTo>
                <a:cubicBezTo>
                  <a:pt x="3614586" y="-29981"/>
                  <a:pt x="3775364" y="-41128"/>
                  <a:pt x="4140791" y="0"/>
                </a:cubicBezTo>
                <a:cubicBezTo>
                  <a:pt x="4564565" y="-8373"/>
                  <a:pt x="4677806" y="-20251"/>
                  <a:pt x="4966709" y="0"/>
                </a:cubicBezTo>
                <a:cubicBezTo>
                  <a:pt x="5210669" y="-112698"/>
                  <a:pt x="5489796" y="94608"/>
                  <a:pt x="6067931" y="0"/>
                </a:cubicBezTo>
                <a:cubicBezTo>
                  <a:pt x="6437794" y="-94211"/>
                  <a:pt x="6669171" y="-26086"/>
                  <a:pt x="7077384" y="0"/>
                </a:cubicBezTo>
                <a:cubicBezTo>
                  <a:pt x="7420292" y="42520"/>
                  <a:pt x="7740828" y="-52644"/>
                  <a:pt x="7995069" y="0"/>
                </a:cubicBezTo>
                <a:cubicBezTo>
                  <a:pt x="8510946" y="85206"/>
                  <a:pt x="9004616" y="-149456"/>
                  <a:pt x="9463367" y="0"/>
                </a:cubicBezTo>
                <a:cubicBezTo>
                  <a:pt x="9605048" y="-9199"/>
                  <a:pt x="9730772" y="47082"/>
                  <a:pt x="9749882" y="97463"/>
                </a:cubicBezTo>
                <a:cubicBezTo>
                  <a:pt x="9750738" y="160396"/>
                  <a:pt x="9722427" y="203638"/>
                  <a:pt x="9749882" y="280691"/>
                </a:cubicBezTo>
                <a:cubicBezTo>
                  <a:pt x="9781082" y="345197"/>
                  <a:pt x="9752011" y="448141"/>
                  <a:pt x="9749882" y="487310"/>
                </a:cubicBezTo>
                <a:cubicBezTo>
                  <a:pt x="9763016" y="579560"/>
                  <a:pt x="9663193" y="601110"/>
                  <a:pt x="9463367" y="584775"/>
                </a:cubicBezTo>
                <a:cubicBezTo>
                  <a:pt x="9143338" y="595823"/>
                  <a:pt x="9062469" y="586986"/>
                  <a:pt x="8820987" y="584775"/>
                </a:cubicBezTo>
                <a:cubicBezTo>
                  <a:pt x="8625851" y="704195"/>
                  <a:pt x="8244288" y="504924"/>
                  <a:pt x="7995069" y="584775"/>
                </a:cubicBezTo>
                <a:cubicBezTo>
                  <a:pt x="7671375" y="617876"/>
                  <a:pt x="7504811" y="572457"/>
                  <a:pt x="7352690" y="584775"/>
                </a:cubicBezTo>
                <a:cubicBezTo>
                  <a:pt x="7271396" y="516526"/>
                  <a:pt x="6636468" y="662525"/>
                  <a:pt x="6251468" y="584775"/>
                </a:cubicBezTo>
                <a:cubicBezTo>
                  <a:pt x="5779299" y="594577"/>
                  <a:pt x="5745650" y="559443"/>
                  <a:pt x="5425551" y="584775"/>
                </a:cubicBezTo>
                <a:cubicBezTo>
                  <a:pt x="5124395" y="573450"/>
                  <a:pt x="4602920" y="590514"/>
                  <a:pt x="4416096" y="584775"/>
                </a:cubicBezTo>
                <a:cubicBezTo>
                  <a:pt x="4210006" y="420426"/>
                  <a:pt x="3778554" y="485808"/>
                  <a:pt x="3314874" y="584775"/>
                </a:cubicBezTo>
                <a:cubicBezTo>
                  <a:pt x="2839801" y="601590"/>
                  <a:pt x="2783702" y="536471"/>
                  <a:pt x="2397189" y="584775"/>
                </a:cubicBezTo>
                <a:cubicBezTo>
                  <a:pt x="2210506" y="629779"/>
                  <a:pt x="1686918" y="637369"/>
                  <a:pt x="1295966" y="584775"/>
                </a:cubicBezTo>
                <a:cubicBezTo>
                  <a:pt x="862637" y="595790"/>
                  <a:pt x="736125" y="548707"/>
                  <a:pt x="286512" y="584775"/>
                </a:cubicBezTo>
                <a:cubicBezTo>
                  <a:pt x="142699" y="570846"/>
                  <a:pt x="3848" y="519221"/>
                  <a:pt x="0" y="487310"/>
                </a:cubicBezTo>
                <a:cubicBezTo>
                  <a:pt x="-73513" y="460185"/>
                  <a:pt x="18270" y="351477"/>
                  <a:pt x="0" y="292386"/>
                </a:cubicBezTo>
                <a:cubicBezTo>
                  <a:pt x="-54201" y="241002"/>
                  <a:pt x="10444" y="125591"/>
                  <a:pt x="0" y="97463"/>
                </a:cubicBezTo>
                <a:close/>
              </a:path>
              <a:path w="9749882" h="584775" stroke="0" extrusionOk="0">
                <a:moveTo>
                  <a:pt x="0" y="97463"/>
                </a:moveTo>
                <a:cubicBezTo>
                  <a:pt x="14934" y="2701"/>
                  <a:pt x="169203" y="-7818"/>
                  <a:pt x="286512" y="0"/>
                </a:cubicBezTo>
                <a:cubicBezTo>
                  <a:pt x="540975" y="-20849"/>
                  <a:pt x="725096" y="31593"/>
                  <a:pt x="1204197" y="0"/>
                </a:cubicBezTo>
                <a:cubicBezTo>
                  <a:pt x="1640331" y="-54837"/>
                  <a:pt x="1903094" y="-50074"/>
                  <a:pt x="2305419" y="0"/>
                </a:cubicBezTo>
                <a:cubicBezTo>
                  <a:pt x="2828000" y="-89811"/>
                  <a:pt x="3182427" y="-62065"/>
                  <a:pt x="3406643" y="0"/>
                </a:cubicBezTo>
                <a:cubicBezTo>
                  <a:pt x="3746368" y="-58202"/>
                  <a:pt x="3859618" y="11687"/>
                  <a:pt x="4049022" y="0"/>
                </a:cubicBezTo>
                <a:cubicBezTo>
                  <a:pt x="4248590" y="-78972"/>
                  <a:pt x="4626705" y="60383"/>
                  <a:pt x="4783170" y="0"/>
                </a:cubicBezTo>
                <a:cubicBezTo>
                  <a:pt x="4925697" y="-114721"/>
                  <a:pt x="5298296" y="79555"/>
                  <a:pt x="5609088" y="0"/>
                </a:cubicBezTo>
                <a:cubicBezTo>
                  <a:pt x="5832483" y="-11101"/>
                  <a:pt x="5973533" y="35329"/>
                  <a:pt x="6435005" y="0"/>
                </a:cubicBezTo>
                <a:cubicBezTo>
                  <a:pt x="6842979" y="-13290"/>
                  <a:pt x="6786827" y="-1630"/>
                  <a:pt x="7077384" y="0"/>
                </a:cubicBezTo>
                <a:cubicBezTo>
                  <a:pt x="7401728" y="-44961"/>
                  <a:pt x="7494386" y="5709"/>
                  <a:pt x="7811534" y="0"/>
                </a:cubicBezTo>
                <a:cubicBezTo>
                  <a:pt x="7976506" y="-33395"/>
                  <a:pt x="8996159" y="195439"/>
                  <a:pt x="9463367" y="0"/>
                </a:cubicBezTo>
                <a:cubicBezTo>
                  <a:pt x="9565335" y="136"/>
                  <a:pt x="9699142" y="54041"/>
                  <a:pt x="9749882" y="97463"/>
                </a:cubicBezTo>
                <a:cubicBezTo>
                  <a:pt x="9762121" y="162129"/>
                  <a:pt x="9729266" y="218598"/>
                  <a:pt x="9749882" y="280691"/>
                </a:cubicBezTo>
                <a:cubicBezTo>
                  <a:pt x="9719716" y="354989"/>
                  <a:pt x="9672576" y="393446"/>
                  <a:pt x="9749882" y="487310"/>
                </a:cubicBezTo>
                <a:cubicBezTo>
                  <a:pt x="9703878" y="550618"/>
                  <a:pt x="9659956" y="588844"/>
                  <a:pt x="9463367" y="584775"/>
                </a:cubicBezTo>
                <a:cubicBezTo>
                  <a:pt x="9342407" y="600439"/>
                  <a:pt x="8881431" y="572932"/>
                  <a:pt x="8545682" y="584775"/>
                </a:cubicBezTo>
                <a:cubicBezTo>
                  <a:pt x="8281813" y="579537"/>
                  <a:pt x="8041831" y="631860"/>
                  <a:pt x="7903302" y="584775"/>
                </a:cubicBezTo>
                <a:cubicBezTo>
                  <a:pt x="7783595" y="616739"/>
                  <a:pt x="7588613" y="574671"/>
                  <a:pt x="7260923" y="584775"/>
                </a:cubicBezTo>
                <a:cubicBezTo>
                  <a:pt x="7015957" y="660302"/>
                  <a:pt x="6757922" y="592368"/>
                  <a:pt x="6435005" y="584775"/>
                </a:cubicBezTo>
                <a:cubicBezTo>
                  <a:pt x="6068561" y="596772"/>
                  <a:pt x="6074872" y="573617"/>
                  <a:pt x="5700857" y="584775"/>
                </a:cubicBezTo>
                <a:cubicBezTo>
                  <a:pt x="5424526" y="656497"/>
                  <a:pt x="5083055" y="549735"/>
                  <a:pt x="4691404" y="584775"/>
                </a:cubicBezTo>
                <a:cubicBezTo>
                  <a:pt x="4245096" y="611047"/>
                  <a:pt x="4241048" y="572548"/>
                  <a:pt x="4049022" y="584775"/>
                </a:cubicBezTo>
                <a:cubicBezTo>
                  <a:pt x="3847758" y="556328"/>
                  <a:pt x="3566282" y="587031"/>
                  <a:pt x="3314874" y="584775"/>
                </a:cubicBezTo>
                <a:cubicBezTo>
                  <a:pt x="3135671" y="682005"/>
                  <a:pt x="2861666" y="490297"/>
                  <a:pt x="2580726" y="584775"/>
                </a:cubicBezTo>
                <a:cubicBezTo>
                  <a:pt x="2403793" y="694568"/>
                  <a:pt x="1856899" y="470050"/>
                  <a:pt x="1571271" y="584775"/>
                </a:cubicBezTo>
                <a:cubicBezTo>
                  <a:pt x="1207986" y="715907"/>
                  <a:pt x="825565" y="604803"/>
                  <a:pt x="286512" y="584775"/>
                </a:cubicBezTo>
                <a:cubicBezTo>
                  <a:pt x="142209" y="562169"/>
                  <a:pt x="970" y="557966"/>
                  <a:pt x="0" y="487310"/>
                </a:cubicBezTo>
                <a:cubicBezTo>
                  <a:pt x="-92411" y="465790"/>
                  <a:pt x="118776" y="399707"/>
                  <a:pt x="0" y="284589"/>
                </a:cubicBezTo>
                <a:cubicBezTo>
                  <a:pt x="-92011" y="226249"/>
                  <a:pt x="27572" y="158828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2289" y="63353"/>
                  <a:pt x="129194" y="15953"/>
                  <a:pt x="286512" y="0"/>
                </a:cubicBezTo>
                <a:cubicBezTo>
                  <a:pt x="816217" y="-47923"/>
                  <a:pt x="947305" y="58893"/>
                  <a:pt x="1387734" y="0"/>
                </a:cubicBezTo>
                <a:cubicBezTo>
                  <a:pt x="1858841" y="-30730"/>
                  <a:pt x="1890964" y="8934"/>
                  <a:pt x="2121882" y="0"/>
                </a:cubicBezTo>
                <a:cubicBezTo>
                  <a:pt x="2383545" y="-29985"/>
                  <a:pt x="2786611" y="108403"/>
                  <a:pt x="3223106" y="0"/>
                </a:cubicBezTo>
                <a:cubicBezTo>
                  <a:pt x="3584469" y="-23819"/>
                  <a:pt x="3731395" y="-20012"/>
                  <a:pt x="4140791" y="0"/>
                </a:cubicBezTo>
                <a:cubicBezTo>
                  <a:pt x="4551929" y="-20391"/>
                  <a:pt x="4666730" y="23516"/>
                  <a:pt x="4966709" y="0"/>
                </a:cubicBezTo>
                <a:cubicBezTo>
                  <a:pt x="5324132" y="-38411"/>
                  <a:pt x="5600140" y="31632"/>
                  <a:pt x="6067931" y="0"/>
                </a:cubicBezTo>
                <a:cubicBezTo>
                  <a:pt x="6518556" y="-66491"/>
                  <a:pt x="6842366" y="22476"/>
                  <a:pt x="7077384" y="0"/>
                </a:cubicBezTo>
                <a:cubicBezTo>
                  <a:pt x="7468553" y="-18981"/>
                  <a:pt x="7727817" y="23414"/>
                  <a:pt x="7995069" y="0"/>
                </a:cubicBezTo>
                <a:cubicBezTo>
                  <a:pt x="8246694" y="-29544"/>
                  <a:pt x="8841278" y="100876"/>
                  <a:pt x="9463367" y="0"/>
                </a:cubicBezTo>
                <a:cubicBezTo>
                  <a:pt x="9612931" y="-6530"/>
                  <a:pt x="9736559" y="58755"/>
                  <a:pt x="9749882" y="97463"/>
                </a:cubicBezTo>
                <a:cubicBezTo>
                  <a:pt x="9762726" y="143027"/>
                  <a:pt x="9695114" y="186064"/>
                  <a:pt x="9749882" y="280691"/>
                </a:cubicBezTo>
                <a:cubicBezTo>
                  <a:pt x="9792635" y="368389"/>
                  <a:pt x="9730748" y="418213"/>
                  <a:pt x="9749882" y="487310"/>
                </a:cubicBezTo>
                <a:cubicBezTo>
                  <a:pt x="9796371" y="543476"/>
                  <a:pt x="9594698" y="559596"/>
                  <a:pt x="9463367" y="584775"/>
                </a:cubicBezTo>
                <a:cubicBezTo>
                  <a:pt x="9235393" y="611975"/>
                  <a:pt x="9049297" y="563516"/>
                  <a:pt x="8820987" y="584775"/>
                </a:cubicBezTo>
                <a:cubicBezTo>
                  <a:pt x="8494627" y="579822"/>
                  <a:pt x="8350861" y="541002"/>
                  <a:pt x="7995069" y="584775"/>
                </a:cubicBezTo>
                <a:cubicBezTo>
                  <a:pt x="7639394" y="618825"/>
                  <a:pt x="7540126" y="601860"/>
                  <a:pt x="7352690" y="584775"/>
                </a:cubicBezTo>
                <a:cubicBezTo>
                  <a:pt x="7156785" y="676533"/>
                  <a:pt x="6682975" y="509199"/>
                  <a:pt x="6251468" y="584775"/>
                </a:cubicBezTo>
                <a:cubicBezTo>
                  <a:pt x="5768871" y="586183"/>
                  <a:pt x="5748363" y="562547"/>
                  <a:pt x="5425551" y="584775"/>
                </a:cubicBezTo>
                <a:cubicBezTo>
                  <a:pt x="5137395" y="590136"/>
                  <a:pt x="4612277" y="612172"/>
                  <a:pt x="4416096" y="584775"/>
                </a:cubicBezTo>
                <a:cubicBezTo>
                  <a:pt x="4133964" y="605358"/>
                  <a:pt x="3698773" y="636818"/>
                  <a:pt x="3314874" y="584775"/>
                </a:cubicBezTo>
                <a:cubicBezTo>
                  <a:pt x="2793443" y="596241"/>
                  <a:pt x="2764731" y="535887"/>
                  <a:pt x="2397189" y="584775"/>
                </a:cubicBezTo>
                <a:cubicBezTo>
                  <a:pt x="1971912" y="635362"/>
                  <a:pt x="1653446" y="598549"/>
                  <a:pt x="1295966" y="584775"/>
                </a:cubicBezTo>
                <a:cubicBezTo>
                  <a:pt x="793129" y="625976"/>
                  <a:pt x="726355" y="552919"/>
                  <a:pt x="286512" y="584775"/>
                </a:cubicBezTo>
                <a:cubicBezTo>
                  <a:pt x="136865" y="584464"/>
                  <a:pt x="-33155" y="525217"/>
                  <a:pt x="0" y="487310"/>
                </a:cubicBezTo>
                <a:cubicBezTo>
                  <a:pt x="-46858" y="432243"/>
                  <a:pt x="40659" y="328705"/>
                  <a:pt x="0" y="292386"/>
                </a:cubicBezTo>
                <a:cubicBezTo>
                  <a:pt x="-8088" y="248933"/>
                  <a:pt x="18790" y="129313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819" y="64610"/>
                  <a:pt x="115335" y="26400"/>
                  <a:pt x="286512" y="0"/>
                </a:cubicBezTo>
                <a:cubicBezTo>
                  <a:pt x="777687" y="-49264"/>
                  <a:pt x="914693" y="-17780"/>
                  <a:pt x="1387734" y="0"/>
                </a:cubicBezTo>
                <a:cubicBezTo>
                  <a:pt x="1833827" y="-31579"/>
                  <a:pt x="1879368" y="9770"/>
                  <a:pt x="2121882" y="0"/>
                </a:cubicBezTo>
                <a:cubicBezTo>
                  <a:pt x="2449104" y="-35416"/>
                  <a:pt x="2695380" y="44423"/>
                  <a:pt x="3223106" y="0"/>
                </a:cubicBezTo>
                <a:cubicBezTo>
                  <a:pt x="3602739" y="-27705"/>
                  <a:pt x="3749710" y="8325"/>
                  <a:pt x="4140791" y="0"/>
                </a:cubicBezTo>
                <a:cubicBezTo>
                  <a:pt x="4572150" y="-21275"/>
                  <a:pt x="4668039" y="12152"/>
                  <a:pt x="4966709" y="0"/>
                </a:cubicBezTo>
                <a:cubicBezTo>
                  <a:pt x="5281440" y="-119144"/>
                  <a:pt x="5542584" y="56107"/>
                  <a:pt x="6067931" y="0"/>
                </a:cubicBezTo>
                <a:cubicBezTo>
                  <a:pt x="6462302" y="-61956"/>
                  <a:pt x="6759059" y="-12604"/>
                  <a:pt x="7077384" y="0"/>
                </a:cubicBezTo>
                <a:cubicBezTo>
                  <a:pt x="7404143" y="-18105"/>
                  <a:pt x="7780916" y="-81714"/>
                  <a:pt x="7995069" y="0"/>
                </a:cubicBezTo>
                <a:cubicBezTo>
                  <a:pt x="8354720" y="75292"/>
                  <a:pt x="8910497" y="-113802"/>
                  <a:pt x="9463367" y="0"/>
                </a:cubicBezTo>
                <a:cubicBezTo>
                  <a:pt x="9623986" y="-10187"/>
                  <a:pt x="9733412" y="57346"/>
                  <a:pt x="9749882" y="97463"/>
                </a:cubicBezTo>
                <a:cubicBezTo>
                  <a:pt x="9755608" y="165637"/>
                  <a:pt x="9720737" y="201665"/>
                  <a:pt x="9749882" y="280691"/>
                </a:cubicBezTo>
                <a:cubicBezTo>
                  <a:pt x="9791193" y="348977"/>
                  <a:pt x="9745108" y="434788"/>
                  <a:pt x="9749882" y="487310"/>
                </a:cubicBezTo>
                <a:cubicBezTo>
                  <a:pt x="9803886" y="569218"/>
                  <a:pt x="9622838" y="581477"/>
                  <a:pt x="9463367" y="584775"/>
                </a:cubicBezTo>
                <a:cubicBezTo>
                  <a:pt x="9165408" y="612805"/>
                  <a:pt x="9040513" y="551477"/>
                  <a:pt x="8820987" y="584775"/>
                </a:cubicBezTo>
                <a:cubicBezTo>
                  <a:pt x="8565078" y="640431"/>
                  <a:pt x="8309062" y="549691"/>
                  <a:pt x="7995069" y="584775"/>
                </a:cubicBezTo>
                <a:cubicBezTo>
                  <a:pt x="7663481" y="612599"/>
                  <a:pt x="7544127" y="589775"/>
                  <a:pt x="7352690" y="584775"/>
                </a:cubicBezTo>
                <a:cubicBezTo>
                  <a:pt x="7247395" y="613397"/>
                  <a:pt x="6694037" y="570284"/>
                  <a:pt x="6251468" y="584775"/>
                </a:cubicBezTo>
                <a:cubicBezTo>
                  <a:pt x="5780423" y="602039"/>
                  <a:pt x="5741896" y="574291"/>
                  <a:pt x="5425551" y="584775"/>
                </a:cubicBezTo>
                <a:cubicBezTo>
                  <a:pt x="5057696" y="595485"/>
                  <a:pt x="4631518" y="583717"/>
                  <a:pt x="4416096" y="584775"/>
                </a:cubicBezTo>
                <a:cubicBezTo>
                  <a:pt x="4266563" y="600535"/>
                  <a:pt x="3773706" y="552659"/>
                  <a:pt x="3314874" y="584775"/>
                </a:cubicBezTo>
                <a:cubicBezTo>
                  <a:pt x="2826812" y="608690"/>
                  <a:pt x="2778175" y="530633"/>
                  <a:pt x="2397189" y="584775"/>
                </a:cubicBezTo>
                <a:cubicBezTo>
                  <a:pt x="2146541" y="596131"/>
                  <a:pt x="1657816" y="473938"/>
                  <a:pt x="1295966" y="584775"/>
                </a:cubicBezTo>
                <a:cubicBezTo>
                  <a:pt x="830003" y="614003"/>
                  <a:pt x="734306" y="548911"/>
                  <a:pt x="286512" y="584775"/>
                </a:cubicBezTo>
                <a:cubicBezTo>
                  <a:pt x="136038" y="581262"/>
                  <a:pt x="-3263" y="522979"/>
                  <a:pt x="0" y="487310"/>
                </a:cubicBezTo>
                <a:cubicBezTo>
                  <a:pt x="-64037" y="450592"/>
                  <a:pt x="40125" y="347485"/>
                  <a:pt x="0" y="292386"/>
                </a:cubicBezTo>
                <a:cubicBezTo>
                  <a:pt x="-45774" y="242616"/>
                  <a:pt x="9310" y="138505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nối sáng tác với năm 1943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7EC67-53A1-E55E-B5F2-2251855FC37D}"/>
              </a:ext>
            </a:extLst>
          </p:cNvPr>
          <p:cNvSpPr txBox="1"/>
          <p:nvPr/>
        </p:nvSpPr>
        <p:spPr>
          <a:xfrm>
            <a:off x="1575560" y="3304753"/>
            <a:ext cx="9749882" cy="1077218"/>
          </a:xfrm>
          <a:custGeom>
            <a:avLst/>
            <a:gdLst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8 h 1077218"/>
              <a:gd name="connsiteX13" fmla="*/ 9749882 w 9749882"/>
              <a:gd name="connsiteY13" fmla="*/ 517064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3 h 1077218"/>
              <a:gd name="connsiteX29" fmla="*/ 0 w 9749882"/>
              <a:gd name="connsiteY29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8"/>
                </a:moveTo>
                <a:cubicBezTo>
                  <a:pt x="-52906" y="74828"/>
                  <a:pt x="93760" y="20368"/>
                  <a:pt x="286512" y="0"/>
                </a:cubicBezTo>
                <a:cubicBezTo>
                  <a:pt x="785731" y="-120710"/>
                  <a:pt x="898541" y="-50861"/>
                  <a:pt x="1387734" y="0"/>
                </a:cubicBezTo>
                <a:cubicBezTo>
                  <a:pt x="1815140" y="-56909"/>
                  <a:pt x="1859569" y="22375"/>
                  <a:pt x="2121882" y="0"/>
                </a:cubicBezTo>
                <a:cubicBezTo>
                  <a:pt x="2513749" y="120787"/>
                  <a:pt x="2715407" y="-46292"/>
                  <a:pt x="3223106" y="0"/>
                </a:cubicBezTo>
                <a:cubicBezTo>
                  <a:pt x="3613234" y="-50176"/>
                  <a:pt x="3775236" y="-51719"/>
                  <a:pt x="4140791" y="0"/>
                </a:cubicBezTo>
                <a:cubicBezTo>
                  <a:pt x="4565609" y="-13322"/>
                  <a:pt x="4678358" y="-4370"/>
                  <a:pt x="4966709" y="0"/>
                </a:cubicBezTo>
                <a:cubicBezTo>
                  <a:pt x="5215309" y="-139458"/>
                  <a:pt x="5508635" y="110511"/>
                  <a:pt x="6067931" y="0"/>
                </a:cubicBezTo>
                <a:cubicBezTo>
                  <a:pt x="6443815" y="-124839"/>
                  <a:pt x="6705789" y="-13389"/>
                  <a:pt x="7077384" y="0"/>
                </a:cubicBezTo>
                <a:cubicBezTo>
                  <a:pt x="7394950" y="810"/>
                  <a:pt x="7769692" y="-127296"/>
                  <a:pt x="7995069" y="0"/>
                </a:cubicBezTo>
                <a:cubicBezTo>
                  <a:pt x="8422505" y="62282"/>
                  <a:pt x="9001226" y="-173081"/>
                  <a:pt x="9463367" y="0"/>
                </a:cubicBezTo>
                <a:cubicBezTo>
                  <a:pt x="9583862" y="-20466"/>
                  <a:pt x="9712284" y="87460"/>
                  <a:pt x="9749882" y="179538"/>
                </a:cubicBezTo>
                <a:cubicBezTo>
                  <a:pt x="9750814" y="283964"/>
                  <a:pt x="9724483" y="375083"/>
                  <a:pt x="9749882" y="517064"/>
                </a:cubicBezTo>
                <a:cubicBezTo>
                  <a:pt x="9775142" y="637345"/>
                  <a:pt x="9751964" y="820746"/>
                  <a:pt x="9749882" y="897677"/>
                </a:cubicBezTo>
                <a:cubicBezTo>
                  <a:pt x="9764993" y="1040697"/>
                  <a:pt x="9651919" y="1088268"/>
                  <a:pt x="9463367" y="1077218"/>
                </a:cubicBezTo>
                <a:cubicBezTo>
                  <a:pt x="9141780" y="1102737"/>
                  <a:pt x="9077939" y="1086249"/>
                  <a:pt x="8820987" y="1077218"/>
                </a:cubicBezTo>
                <a:cubicBezTo>
                  <a:pt x="8616602" y="1189698"/>
                  <a:pt x="8255668" y="972212"/>
                  <a:pt x="7995069" y="1077218"/>
                </a:cubicBezTo>
                <a:cubicBezTo>
                  <a:pt x="7667968" y="1137637"/>
                  <a:pt x="7480214" y="1045775"/>
                  <a:pt x="7352690" y="1077218"/>
                </a:cubicBezTo>
                <a:cubicBezTo>
                  <a:pt x="7310144" y="914227"/>
                  <a:pt x="6669380" y="1146242"/>
                  <a:pt x="6251468" y="1077218"/>
                </a:cubicBezTo>
                <a:cubicBezTo>
                  <a:pt x="5790317" y="1104467"/>
                  <a:pt x="5744621" y="1032836"/>
                  <a:pt x="5425551" y="1077218"/>
                </a:cubicBezTo>
                <a:cubicBezTo>
                  <a:pt x="5126140" y="1061680"/>
                  <a:pt x="4598595" y="1075284"/>
                  <a:pt x="4416096" y="1077218"/>
                </a:cubicBezTo>
                <a:cubicBezTo>
                  <a:pt x="4206062" y="918042"/>
                  <a:pt x="3755567" y="850661"/>
                  <a:pt x="3314874" y="1077218"/>
                </a:cubicBezTo>
                <a:cubicBezTo>
                  <a:pt x="2831938" y="1100372"/>
                  <a:pt x="2769821" y="1009608"/>
                  <a:pt x="2397189" y="1077218"/>
                </a:cubicBezTo>
                <a:cubicBezTo>
                  <a:pt x="2183064" y="1151399"/>
                  <a:pt x="1704395" y="1070001"/>
                  <a:pt x="1295966" y="1077218"/>
                </a:cubicBezTo>
                <a:cubicBezTo>
                  <a:pt x="857515" y="1135716"/>
                  <a:pt x="752559" y="1008055"/>
                  <a:pt x="286512" y="1077218"/>
                </a:cubicBezTo>
                <a:cubicBezTo>
                  <a:pt x="142990" y="1062171"/>
                  <a:pt x="10671" y="953160"/>
                  <a:pt x="0" y="897677"/>
                </a:cubicBezTo>
                <a:cubicBezTo>
                  <a:pt x="-72518" y="837564"/>
                  <a:pt x="5194" y="652202"/>
                  <a:pt x="0" y="538607"/>
                </a:cubicBezTo>
                <a:cubicBezTo>
                  <a:pt x="-55610" y="444584"/>
                  <a:pt x="7395" y="231304"/>
                  <a:pt x="0" y="179538"/>
                </a:cubicBezTo>
                <a:close/>
              </a:path>
              <a:path w="9749882" h="1077218" stroke="0" extrusionOk="0">
                <a:moveTo>
                  <a:pt x="0" y="179538"/>
                </a:moveTo>
                <a:cubicBezTo>
                  <a:pt x="15121" y="27299"/>
                  <a:pt x="173632" y="-2682"/>
                  <a:pt x="286512" y="0"/>
                </a:cubicBezTo>
                <a:cubicBezTo>
                  <a:pt x="535874" y="-28204"/>
                  <a:pt x="766222" y="63216"/>
                  <a:pt x="1204197" y="0"/>
                </a:cubicBezTo>
                <a:cubicBezTo>
                  <a:pt x="1650668" y="-95478"/>
                  <a:pt x="1877429" y="-6345"/>
                  <a:pt x="2305419" y="0"/>
                </a:cubicBezTo>
                <a:cubicBezTo>
                  <a:pt x="2805415" y="-110204"/>
                  <a:pt x="3159743" y="-30895"/>
                  <a:pt x="3406643" y="0"/>
                </a:cubicBezTo>
                <a:cubicBezTo>
                  <a:pt x="3734846" y="-92845"/>
                  <a:pt x="3836056" y="18864"/>
                  <a:pt x="4049022" y="0"/>
                </a:cubicBezTo>
                <a:cubicBezTo>
                  <a:pt x="4257713" y="-133306"/>
                  <a:pt x="4632834" y="92716"/>
                  <a:pt x="4783170" y="0"/>
                </a:cubicBezTo>
                <a:cubicBezTo>
                  <a:pt x="4955112" y="-107968"/>
                  <a:pt x="5294453" y="118234"/>
                  <a:pt x="5609088" y="0"/>
                </a:cubicBezTo>
                <a:cubicBezTo>
                  <a:pt x="5807694" y="-21224"/>
                  <a:pt x="5977449" y="55755"/>
                  <a:pt x="6435005" y="0"/>
                </a:cubicBezTo>
                <a:cubicBezTo>
                  <a:pt x="6847791" y="-13889"/>
                  <a:pt x="6785015" y="-4142"/>
                  <a:pt x="7077384" y="0"/>
                </a:cubicBezTo>
                <a:cubicBezTo>
                  <a:pt x="7410745" y="-79050"/>
                  <a:pt x="7496657" y="8808"/>
                  <a:pt x="7811534" y="0"/>
                </a:cubicBezTo>
                <a:cubicBezTo>
                  <a:pt x="7879582" y="-72716"/>
                  <a:pt x="8966306" y="238688"/>
                  <a:pt x="9463367" y="0"/>
                </a:cubicBezTo>
                <a:cubicBezTo>
                  <a:pt x="9564864" y="2074"/>
                  <a:pt x="9696162" y="102330"/>
                  <a:pt x="9749882" y="179538"/>
                </a:cubicBezTo>
                <a:cubicBezTo>
                  <a:pt x="9744234" y="296742"/>
                  <a:pt x="9735014" y="413252"/>
                  <a:pt x="9749882" y="517064"/>
                </a:cubicBezTo>
                <a:cubicBezTo>
                  <a:pt x="9729689" y="633558"/>
                  <a:pt x="9672603" y="722856"/>
                  <a:pt x="9749882" y="897677"/>
                </a:cubicBezTo>
                <a:cubicBezTo>
                  <a:pt x="9695142" y="1019567"/>
                  <a:pt x="9659112" y="1079659"/>
                  <a:pt x="9463367" y="1077218"/>
                </a:cubicBezTo>
                <a:cubicBezTo>
                  <a:pt x="9289167" y="1127309"/>
                  <a:pt x="8950407" y="1071977"/>
                  <a:pt x="8545682" y="1077218"/>
                </a:cubicBezTo>
                <a:cubicBezTo>
                  <a:pt x="8260105" y="1107704"/>
                  <a:pt x="8041103" y="1137628"/>
                  <a:pt x="7903302" y="1077218"/>
                </a:cubicBezTo>
                <a:cubicBezTo>
                  <a:pt x="7790798" y="1137779"/>
                  <a:pt x="7611666" y="1060118"/>
                  <a:pt x="7260923" y="1077218"/>
                </a:cubicBezTo>
                <a:cubicBezTo>
                  <a:pt x="7017785" y="1191839"/>
                  <a:pt x="6738548" y="1095577"/>
                  <a:pt x="6435005" y="1077218"/>
                </a:cubicBezTo>
                <a:cubicBezTo>
                  <a:pt x="6066118" y="1099923"/>
                  <a:pt x="6076720" y="1057283"/>
                  <a:pt x="5700857" y="1077218"/>
                </a:cubicBezTo>
                <a:cubicBezTo>
                  <a:pt x="5404889" y="1165709"/>
                  <a:pt x="5018778" y="994362"/>
                  <a:pt x="4691404" y="1077218"/>
                </a:cubicBezTo>
                <a:cubicBezTo>
                  <a:pt x="4244950" y="1123898"/>
                  <a:pt x="4256645" y="1059241"/>
                  <a:pt x="4049022" y="1077218"/>
                </a:cubicBezTo>
                <a:cubicBezTo>
                  <a:pt x="3841578" y="1019135"/>
                  <a:pt x="3579215" y="1087633"/>
                  <a:pt x="3314874" y="1077218"/>
                </a:cubicBezTo>
                <a:cubicBezTo>
                  <a:pt x="3132401" y="1214290"/>
                  <a:pt x="2865519" y="1001082"/>
                  <a:pt x="2580726" y="1077218"/>
                </a:cubicBezTo>
                <a:cubicBezTo>
                  <a:pt x="2374923" y="1208927"/>
                  <a:pt x="1849743" y="918420"/>
                  <a:pt x="1571271" y="1077218"/>
                </a:cubicBezTo>
                <a:cubicBezTo>
                  <a:pt x="1248015" y="1216308"/>
                  <a:pt x="787786" y="1142238"/>
                  <a:pt x="286512" y="1077218"/>
                </a:cubicBezTo>
                <a:cubicBezTo>
                  <a:pt x="146217" y="1035152"/>
                  <a:pt x="1400" y="1019847"/>
                  <a:pt x="0" y="897677"/>
                </a:cubicBezTo>
                <a:cubicBezTo>
                  <a:pt x="-82058" y="812987"/>
                  <a:pt x="129326" y="726606"/>
                  <a:pt x="0" y="524243"/>
                </a:cubicBezTo>
                <a:cubicBezTo>
                  <a:pt x="-115499" y="437374"/>
                  <a:pt x="26728" y="299592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46193" y="115000"/>
                  <a:pt x="127953" y="40269"/>
                  <a:pt x="286512" y="0"/>
                </a:cubicBezTo>
                <a:cubicBezTo>
                  <a:pt x="794006" y="-58662"/>
                  <a:pt x="943823" y="62146"/>
                  <a:pt x="1387734" y="0"/>
                </a:cubicBezTo>
                <a:cubicBezTo>
                  <a:pt x="1857382" y="-59539"/>
                  <a:pt x="1902675" y="19910"/>
                  <a:pt x="2121882" y="0"/>
                </a:cubicBezTo>
                <a:cubicBezTo>
                  <a:pt x="2405389" y="-4004"/>
                  <a:pt x="2776592" y="118719"/>
                  <a:pt x="3223106" y="0"/>
                </a:cubicBezTo>
                <a:cubicBezTo>
                  <a:pt x="3578296" y="-43299"/>
                  <a:pt x="3748591" y="18693"/>
                  <a:pt x="4140791" y="0"/>
                </a:cubicBezTo>
                <a:cubicBezTo>
                  <a:pt x="4528412" y="-13148"/>
                  <a:pt x="4693557" y="44717"/>
                  <a:pt x="4966709" y="0"/>
                </a:cubicBezTo>
                <a:cubicBezTo>
                  <a:pt x="5285676" y="-48735"/>
                  <a:pt x="5593421" y="132244"/>
                  <a:pt x="6067931" y="0"/>
                </a:cubicBezTo>
                <a:cubicBezTo>
                  <a:pt x="6513215" y="-44674"/>
                  <a:pt x="6816432" y="73659"/>
                  <a:pt x="7077384" y="0"/>
                </a:cubicBezTo>
                <a:cubicBezTo>
                  <a:pt x="7453697" y="-62506"/>
                  <a:pt x="7712926" y="5354"/>
                  <a:pt x="7995069" y="0"/>
                </a:cubicBezTo>
                <a:cubicBezTo>
                  <a:pt x="8245030" y="-38281"/>
                  <a:pt x="8876189" y="54642"/>
                  <a:pt x="9463367" y="0"/>
                </a:cubicBezTo>
                <a:cubicBezTo>
                  <a:pt x="9620204" y="-15197"/>
                  <a:pt x="9728994" y="99066"/>
                  <a:pt x="9749882" y="179538"/>
                </a:cubicBezTo>
                <a:cubicBezTo>
                  <a:pt x="9768747" y="263312"/>
                  <a:pt x="9696367" y="343353"/>
                  <a:pt x="9749882" y="517064"/>
                </a:cubicBezTo>
                <a:cubicBezTo>
                  <a:pt x="9789422" y="676904"/>
                  <a:pt x="9731643" y="768122"/>
                  <a:pt x="9749882" y="897677"/>
                </a:cubicBezTo>
                <a:cubicBezTo>
                  <a:pt x="9786351" y="997042"/>
                  <a:pt x="9588600" y="1018759"/>
                  <a:pt x="9463367" y="1077218"/>
                </a:cubicBezTo>
                <a:cubicBezTo>
                  <a:pt x="9212411" y="1127597"/>
                  <a:pt x="9049567" y="1045423"/>
                  <a:pt x="8820987" y="1077218"/>
                </a:cubicBezTo>
                <a:cubicBezTo>
                  <a:pt x="8553963" y="1104456"/>
                  <a:pt x="8339570" y="1038307"/>
                  <a:pt x="7995069" y="1077218"/>
                </a:cubicBezTo>
                <a:cubicBezTo>
                  <a:pt x="7651407" y="1117828"/>
                  <a:pt x="7547442" y="1109344"/>
                  <a:pt x="7352690" y="1077218"/>
                </a:cubicBezTo>
                <a:cubicBezTo>
                  <a:pt x="7146164" y="1246217"/>
                  <a:pt x="6709338" y="1003250"/>
                  <a:pt x="6251468" y="1077218"/>
                </a:cubicBezTo>
                <a:cubicBezTo>
                  <a:pt x="5770309" y="1085610"/>
                  <a:pt x="5748356" y="1042665"/>
                  <a:pt x="5425551" y="1077218"/>
                </a:cubicBezTo>
                <a:cubicBezTo>
                  <a:pt x="5152972" y="1093958"/>
                  <a:pt x="4604536" y="1106227"/>
                  <a:pt x="4416096" y="1077218"/>
                </a:cubicBezTo>
                <a:cubicBezTo>
                  <a:pt x="4123406" y="1135925"/>
                  <a:pt x="3782015" y="1144975"/>
                  <a:pt x="3314874" y="1077218"/>
                </a:cubicBezTo>
                <a:cubicBezTo>
                  <a:pt x="2794111" y="1103140"/>
                  <a:pt x="2761297" y="980898"/>
                  <a:pt x="2397189" y="1077218"/>
                </a:cubicBezTo>
                <a:cubicBezTo>
                  <a:pt x="1994410" y="1131333"/>
                  <a:pt x="1654291" y="1025449"/>
                  <a:pt x="1295966" y="1077218"/>
                </a:cubicBezTo>
                <a:cubicBezTo>
                  <a:pt x="785738" y="1147542"/>
                  <a:pt x="717227" y="1022142"/>
                  <a:pt x="286512" y="1077218"/>
                </a:cubicBezTo>
                <a:cubicBezTo>
                  <a:pt x="143496" y="1077917"/>
                  <a:pt x="-24891" y="977699"/>
                  <a:pt x="0" y="897677"/>
                </a:cubicBezTo>
                <a:cubicBezTo>
                  <a:pt x="-56107" y="790036"/>
                  <a:pt x="53315" y="630700"/>
                  <a:pt x="0" y="538607"/>
                </a:cubicBezTo>
                <a:cubicBezTo>
                  <a:pt x="-482" y="459134"/>
                  <a:pt x="21528" y="259715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6836" y="103248"/>
                  <a:pt x="114562" y="30604"/>
                  <a:pt x="286512" y="0"/>
                </a:cubicBezTo>
                <a:cubicBezTo>
                  <a:pt x="816370" y="-87640"/>
                  <a:pt x="916349" y="-15041"/>
                  <a:pt x="1387734" y="0"/>
                </a:cubicBezTo>
                <a:cubicBezTo>
                  <a:pt x="1848555" y="-57133"/>
                  <a:pt x="1887596" y="19206"/>
                  <a:pt x="2121882" y="0"/>
                </a:cubicBezTo>
                <a:cubicBezTo>
                  <a:pt x="2448678" y="-762"/>
                  <a:pt x="2694925" y="38078"/>
                  <a:pt x="3223106" y="0"/>
                </a:cubicBezTo>
                <a:cubicBezTo>
                  <a:pt x="3590235" y="-53415"/>
                  <a:pt x="3755104" y="-8731"/>
                  <a:pt x="4140791" y="0"/>
                </a:cubicBezTo>
                <a:cubicBezTo>
                  <a:pt x="4569308" y="-24335"/>
                  <a:pt x="4662788" y="18150"/>
                  <a:pt x="4966709" y="0"/>
                </a:cubicBezTo>
                <a:cubicBezTo>
                  <a:pt x="5283985" y="-163029"/>
                  <a:pt x="5497759" y="131895"/>
                  <a:pt x="6067931" y="0"/>
                </a:cubicBezTo>
                <a:cubicBezTo>
                  <a:pt x="6437377" y="-138956"/>
                  <a:pt x="6762045" y="-17703"/>
                  <a:pt x="7077384" y="0"/>
                </a:cubicBezTo>
                <a:cubicBezTo>
                  <a:pt x="7418376" y="-32529"/>
                  <a:pt x="7775044" y="-102823"/>
                  <a:pt x="7995069" y="0"/>
                </a:cubicBezTo>
                <a:cubicBezTo>
                  <a:pt x="8314506" y="132777"/>
                  <a:pt x="8864159" y="-200589"/>
                  <a:pt x="9463367" y="0"/>
                </a:cubicBezTo>
                <a:cubicBezTo>
                  <a:pt x="9627523" y="-17623"/>
                  <a:pt x="9733422" y="96003"/>
                  <a:pt x="9749882" y="179538"/>
                </a:cubicBezTo>
                <a:cubicBezTo>
                  <a:pt x="9752117" y="282284"/>
                  <a:pt x="9722468" y="363283"/>
                  <a:pt x="9749882" y="517064"/>
                </a:cubicBezTo>
                <a:cubicBezTo>
                  <a:pt x="9786283" y="642160"/>
                  <a:pt x="9743828" y="805926"/>
                  <a:pt x="9749882" y="897677"/>
                </a:cubicBezTo>
                <a:cubicBezTo>
                  <a:pt x="9782940" y="1019901"/>
                  <a:pt x="9616153" y="1066479"/>
                  <a:pt x="9463367" y="1077218"/>
                </a:cubicBezTo>
                <a:cubicBezTo>
                  <a:pt x="9170941" y="1112326"/>
                  <a:pt x="9040646" y="1040634"/>
                  <a:pt x="8820987" y="1077218"/>
                </a:cubicBezTo>
                <a:cubicBezTo>
                  <a:pt x="8550624" y="1173447"/>
                  <a:pt x="8310144" y="999303"/>
                  <a:pt x="7995069" y="1077218"/>
                </a:cubicBezTo>
                <a:cubicBezTo>
                  <a:pt x="7638597" y="1126741"/>
                  <a:pt x="7553579" y="1079274"/>
                  <a:pt x="7352690" y="1077218"/>
                </a:cubicBezTo>
                <a:cubicBezTo>
                  <a:pt x="7248715" y="1051252"/>
                  <a:pt x="6694834" y="1084962"/>
                  <a:pt x="6251468" y="1077218"/>
                </a:cubicBezTo>
                <a:cubicBezTo>
                  <a:pt x="5781109" y="1104107"/>
                  <a:pt x="5745805" y="1043689"/>
                  <a:pt x="5425551" y="1077218"/>
                </a:cubicBezTo>
                <a:cubicBezTo>
                  <a:pt x="5089752" y="1079558"/>
                  <a:pt x="4641020" y="1082184"/>
                  <a:pt x="4416096" y="1077218"/>
                </a:cubicBezTo>
                <a:cubicBezTo>
                  <a:pt x="4257776" y="1046117"/>
                  <a:pt x="3759437" y="1022834"/>
                  <a:pt x="3314874" y="1077218"/>
                </a:cubicBezTo>
                <a:cubicBezTo>
                  <a:pt x="2826962" y="1106040"/>
                  <a:pt x="2776156" y="996442"/>
                  <a:pt x="2397189" y="1077218"/>
                </a:cubicBezTo>
                <a:cubicBezTo>
                  <a:pt x="2173254" y="1103611"/>
                  <a:pt x="1657854" y="937691"/>
                  <a:pt x="1295966" y="1077218"/>
                </a:cubicBezTo>
                <a:cubicBezTo>
                  <a:pt x="819043" y="1134537"/>
                  <a:pt x="754080" y="1006329"/>
                  <a:pt x="286512" y="1077218"/>
                </a:cubicBezTo>
                <a:cubicBezTo>
                  <a:pt x="137895" y="1068985"/>
                  <a:pt x="-19570" y="962722"/>
                  <a:pt x="0" y="897677"/>
                </a:cubicBezTo>
                <a:cubicBezTo>
                  <a:pt x="-59192" y="830444"/>
                  <a:pt x="31764" y="635487"/>
                  <a:pt x="0" y="538607"/>
                </a:cubicBezTo>
                <a:cubicBezTo>
                  <a:pt x="-35381" y="448024"/>
                  <a:pt x="8203" y="249556"/>
                  <a:pt x="0" y="179538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A4DB1-6F98-5C60-F80C-36418F5A8737}"/>
              </a:ext>
            </a:extLst>
          </p:cNvPr>
          <p:cNvSpPr txBox="1"/>
          <p:nvPr/>
        </p:nvSpPr>
        <p:spPr>
          <a:xfrm>
            <a:off x="1561783" y="4711800"/>
            <a:ext cx="9712931" cy="584775"/>
          </a:xfrm>
          <a:custGeom>
            <a:avLst/>
            <a:gdLst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199634 w 9712931"/>
              <a:gd name="connsiteY2" fmla="*/ 0 h 584775"/>
              <a:gd name="connsiteX3" fmla="*/ 2296682 w 9712931"/>
              <a:gd name="connsiteY3" fmla="*/ 0 h 584775"/>
              <a:gd name="connsiteX4" fmla="*/ 3393732 w 9712931"/>
              <a:gd name="connsiteY4" fmla="*/ 0 h 584775"/>
              <a:gd name="connsiteX5" fmla="*/ 4033677 w 9712931"/>
              <a:gd name="connsiteY5" fmla="*/ 0 h 584775"/>
              <a:gd name="connsiteX6" fmla="*/ 4765042 w 9712931"/>
              <a:gd name="connsiteY6" fmla="*/ 0 h 584775"/>
              <a:gd name="connsiteX7" fmla="*/ 5587831 w 9712931"/>
              <a:gd name="connsiteY7" fmla="*/ 0 h 584775"/>
              <a:gd name="connsiteX8" fmla="*/ 6410617 w 9712931"/>
              <a:gd name="connsiteY8" fmla="*/ 0 h 584775"/>
              <a:gd name="connsiteX9" fmla="*/ 7050562 w 9712931"/>
              <a:gd name="connsiteY9" fmla="*/ 0 h 584775"/>
              <a:gd name="connsiteX10" fmla="*/ 7781929 w 9712931"/>
              <a:gd name="connsiteY10" fmla="*/ 0 h 584775"/>
              <a:gd name="connsiteX11" fmla="*/ 9427502 w 9712931"/>
              <a:gd name="connsiteY11" fmla="*/ 0 h 584775"/>
              <a:gd name="connsiteX12" fmla="*/ 9712931 w 9712931"/>
              <a:gd name="connsiteY12" fmla="*/ 97463 h 584775"/>
              <a:gd name="connsiteX13" fmla="*/ 9712931 w 9712931"/>
              <a:gd name="connsiteY13" fmla="*/ 280691 h 584775"/>
              <a:gd name="connsiteX14" fmla="*/ 9712931 w 9712931"/>
              <a:gd name="connsiteY14" fmla="*/ 487310 h 584775"/>
              <a:gd name="connsiteX15" fmla="*/ 9427502 w 9712931"/>
              <a:gd name="connsiteY15" fmla="*/ 584775 h 584775"/>
              <a:gd name="connsiteX16" fmla="*/ 8513295 w 9712931"/>
              <a:gd name="connsiteY16" fmla="*/ 584775 h 584775"/>
              <a:gd name="connsiteX17" fmla="*/ 7873350 w 9712931"/>
              <a:gd name="connsiteY17" fmla="*/ 584775 h 584775"/>
              <a:gd name="connsiteX18" fmla="*/ 7233405 w 9712931"/>
              <a:gd name="connsiteY18" fmla="*/ 584775 h 584775"/>
              <a:gd name="connsiteX19" fmla="*/ 6410617 w 9712931"/>
              <a:gd name="connsiteY19" fmla="*/ 584775 h 584775"/>
              <a:gd name="connsiteX20" fmla="*/ 5679251 w 9712931"/>
              <a:gd name="connsiteY20" fmla="*/ 584775 h 584775"/>
              <a:gd name="connsiteX21" fmla="*/ 4673624 w 9712931"/>
              <a:gd name="connsiteY21" fmla="*/ 584775 h 584775"/>
              <a:gd name="connsiteX22" fmla="*/ 4033677 w 9712931"/>
              <a:gd name="connsiteY22" fmla="*/ 584775 h 584775"/>
              <a:gd name="connsiteX23" fmla="*/ 3302311 w 9712931"/>
              <a:gd name="connsiteY23" fmla="*/ 584775 h 584775"/>
              <a:gd name="connsiteX24" fmla="*/ 2570946 w 9712931"/>
              <a:gd name="connsiteY24" fmla="*/ 584775 h 584775"/>
              <a:gd name="connsiteX25" fmla="*/ 1565316 w 9712931"/>
              <a:gd name="connsiteY25" fmla="*/ 584775 h 584775"/>
              <a:gd name="connsiteX26" fmla="*/ 285427 w 9712931"/>
              <a:gd name="connsiteY26" fmla="*/ 584775 h 584775"/>
              <a:gd name="connsiteX27" fmla="*/ 0 w 9712931"/>
              <a:gd name="connsiteY27" fmla="*/ 487310 h 584775"/>
              <a:gd name="connsiteX28" fmla="*/ 0 w 9712931"/>
              <a:gd name="connsiteY28" fmla="*/ 284589 h 584775"/>
              <a:gd name="connsiteX29" fmla="*/ 0 w 9712931"/>
              <a:gd name="connsiteY29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12931" h="584775" fill="none" extrusionOk="0">
                <a:moveTo>
                  <a:pt x="0" y="97463"/>
                </a:moveTo>
                <a:cubicBezTo>
                  <a:pt x="-40972" y="39913"/>
                  <a:pt x="106917" y="9998"/>
                  <a:pt x="285427" y="0"/>
                </a:cubicBezTo>
                <a:cubicBezTo>
                  <a:pt x="774145" y="-63903"/>
                  <a:pt x="899585" y="-38082"/>
                  <a:pt x="1382475" y="0"/>
                </a:cubicBezTo>
                <a:cubicBezTo>
                  <a:pt x="1799734" y="-23783"/>
                  <a:pt x="1865063" y="8272"/>
                  <a:pt x="2113840" y="0"/>
                </a:cubicBezTo>
                <a:cubicBezTo>
                  <a:pt x="2452735" y="50627"/>
                  <a:pt x="2680104" y="-53542"/>
                  <a:pt x="3210891" y="0"/>
                </a:cubicBezTo>
                <a:cubicBezTo>
                  <a:pt x="3608890" y="-37038"/>
                  <a:pt x="3763724" y="-54189"/>
                  <a:pt x="4125098" y="0"/>
                </a:cubicBezTo>
                <a:cubicBezTo>
                  <a:pt x="4544348" y="-7928"/>
                  <a:pt x="4660144" y="-18223"/>
                  <a:pt x="4947886" y="0"/>
                </a:cubicBezTo>
                <a:cubicBezTo>
                  <a:pt x="5210863" y="-55098"/>
                  <a:pt x="5497364" y="71645"/>
                  <a:pt x="6044934" y="0"/>
                </a:cubicBezTo>
                <a:cubicBezTo>
                  <a:pt x="6411873" y="-96129"/>
                  <a:pt x="6661029" y="-17894"/>
                  <a:pt x="7050562" y="0"/>
                </a:cubicBezTo>
                <a:cubicBezTo>
                  <a:pt x="7401157" y="55114"/>
                  <a:pt x="7720722" y="-67904"/>
                  <a:pt x="7964769" y="0"/>
                </a:cubicBezTo>
                <a:cubicBezTo>
                  <a:pt x="8430999" y="58794"/>
                  <a:pt x="8972466" y="-177676"/>
                  <a:pt x="9427502" y="0"/>
                </a:cubicBezTo>
                <a:cubicBezTo>
                  <a:pt x="9559732" y="-11006"/>
                  <a:pt x="9687905" y="47352"/>
                  <a:pt x="9712931" y="97463"/>
                </a:cubicBezTo>
                <a:cubicBezTo>
                  <a:pt x="9713708" y="164150"/>
                  <a:pt x="9691287" y="202889"/>
                  <a:pt x="9712931" y="280691"/>
                </a:cubicBezTo>
                <a:cubicBezTo>
                  <a:pt x="9747790" y="346527"/>
                  <a:pt x="9714427" y="444696"/>
                  <a:pt x="9712931" y="487310"/>
                </a:cubicBezTo>
                <a:cubicBezTo>
                  <a:pt x="9730549" y="571149"/>
                  <a:pt x="9618510" y="597471"/>
                  <a:pt x="9427502" y="584775"/>
                </a:cubicBezTo>
                <a:cubicBezTo>
                  <a:pt x="9114857" y="597215"/>
                  <a:pt x="9025573" y="585244"/>
                  <a:pt x="8787557" y="584775"/>
                </a:cubicBezTo>
                <a:cubicBezTo>
                  <a:pt x="8586284" y="671507"/>
                  <a:pt x="8210921" y="501665"/>
                  <a:pt x="7964769" y="584775"/>
                </a:cubicBezTo>
                <a:cubicBezTo>
                  <a:pt x="7640166" y="619467"/>
                  <a:pt x="7466187" y="567443"/>
                  <a:pt x="7324824" y="584775"/>
                </a:cubicBezTo>
                <a:cubicBezTo>
                  <a:pt x="7299077" y="447623"/>
                  <a:pt x="6610383" y="663311"/>
                  <a:pt x="6227775" y="584775"/>
                </a:cubicBezTo>
                <a:cubicBezTo>
                  <a:pt x="5756734" y="593956"/>
                  <a:pt x="5722952" y="557673"/>
                  <a:pt x="5404989" y="584775"/>
                </a:cubicBezTo>
                <a:cubicBezTo>
                  <a:pt x="5131078" y="535044"/>
                  <a:pt x="4593903" y="582911"/>
                  <a:pt x="4399360" y="584775"/>
                </a:cubicBezTo>
                <a:cubicBezTo>
                  <a:pt x="4188257" y="485429"/>
                  <a:pt x="3750926" y="445834"/>
                  <a:pt x="3302311" y="584775"/>
                </a:cubicBezTo>
                <a:cubicBezTo>
                  <a:pt x="2836093" y="604558"/>
                  <a:pt x="2767613" y="540880"/>
                  <a:pt x="2388104" y="584775"/>
                </a:cubicBezTo>
                <a:cubicBezTo>
                  <a:pt x="2166441" y="627090"/>
                  <a:pt x="1712201" y="580705"/>
                  <a:pt x="1291054" y="584775"/>
                </a:cubicBezTo>
                <a:cubicBezTo>
                  <a:pt x="857234" y="600802"/>
                  <a:pt x="766372" y="541123"/>
                  <a:pt x="285427" y="584775"/>
                </a:cubicBezTo>
                <a:cubicBezTo>
                  <a:pt x="142155" y="570846"/>
                  <a:pt x="3848" y="519221"/>
                  <a:pt x="0" y="487310"/>
                </a:cubicBezTo>
                <a:cubicBezTo>
                  <a:pt x="-68734" y="452956"/>
                  <a:pt x="15544" y="353632"/>
                  <a:pt x="0" y="292386"/>
                </a:cubicBezTo>
                <a:cubicBezTo>
                  <a:pt x="-57373" y="240257"/>
                  <a:pt x="10249" y="125444"/>
                  <a:pt x="0" y="97463"/>
                </a:cubicBezTo>
                <a:close/>
              </a:path>
              <a:path w="9712931" h="584775" stroke="0" extrusionOk="0">
                <a:moveTo>
                  <a:pt x="0" y="97463"/>
                </a:moveTo>
                <a:cubicBezTo>
                  <a:pt x="13661" y="-11820"/>
                  <a:pt x="172737" y="-10764"/>
                  <a:pt x="285427" y="0"/>
                </a:cubicBezTo>
                <a:cubicBezTo>
                  <a:pt x="569575" y="-28679"/>
                  <a:pt x="763430" y="33433"/>
                  <a:pt x="1199634" y="0"/>
                </a:cubicBezTo>
                <a:cubicBezTo>
                  <a:pt x="1633899" y="-54735"/>
                  <a:pt x="1903259" y="-61836"/>
                  <a:pt x="2296682" y="0"/>
                </a:cubicBezTo>
                <a:cubicBezTo>
                  <a:pt x="2809801" y="-82236"/>
                  <a:pt x="3154581" y="-33293"/>
                  <a:pt x="3393732" y="0"/>
                </a:cubicBezTo>
                <a:cubicBezTo>
                  <a:pt x="3748017" y="-65616"/>
                  <a:pt x="3826712" y="8281"/>
                  <a:pt x="4033677" y="0"/>
                </a:cubicBezTo>
                <a:cubicBezTo>
                  <a:pt x="4235137" y="-82179"/>
                  <a:pt x="4603354" y="54355"/>
                  <a:pt x="4765042" y="0"/>
                </a:cubicBezTo>
                <a:cubicBezTo>
                  <a:pt x="4909983" y="-109318"/>
                  <a:pt x="5282538" y="71336"/>
                  <a:pt x="5587831" y="0"/>
                </a:cubicBezTo>
                <a:cubicBezTo>
                  <a:pt x="5788984" y="-14285"/>
                  <a:pt x="5961636" y="32795"/>
                  <a:pt x="6410617" y="0"/>
                </a:cubicBezTo>
                <a:cubicBezTo>
                  <a:pt x="6819990" y="-5932"/>
                  <a:pt x="6760462" y="-3178"/>
                  <a:pt x="7050562" y="0"/>
                </a:cubicBezTo>
                <a:cubicBezTo>
                  <a:pt x="7373887" y="-45113"/>
                  <a:pt x="7465906" y="5969"/>
                  <a:pt x="7781929" y="0"/>
                </a:cubicBezTo>
                <a:cubicBezTo>
                  <a:pt x="7883883" y="-42033"/>
                  <a:pt x="8936642" y="169975"/>
                  <a:pt x="9427502" y="0"/>
                </a:cubicBezTo>
                <a:cubicBezTo>
                  <a:pt x="9526111" y="-243"/>
                  <a:pt x="9662369" y="54055"/>
                  <a:pt x="9712931" y="97463"/>
                </a:cubicBezTo>
                <a:cubicBezTo>
                  <a:pt x="9718746" y="161075"/>
                  <a:pt x="9698357" y="223808"/>
                  <a:pt x="9712931" y="280691"/>
                </a:cubicBezTo>
                <a:cubicBezTo>
                  <a:pt x="9687069" y="350834"/>
                  <a:pt x="9635599" y="393612"/>
                  <a:pt x="9712931" y="487310"/>
                </a:cubicBezTo>
                <a:cubicBezTo>
                  <a:pt x="9655668" y="561288"/>
                  <a:pt x="9608048" y="584617"/>
                  <a:pt x="9427502" y="584775"/>
                </a:cubicBezTo>
                <a:cubicBezTo>
                  <a:pt x="9292422" y="602838"/>
                  <a:pt x="8859260" y="576115"/>
                  <a:pt x="8513295" y="584775"/>
                </a:cubicBezTo>
                <a:cubicBezTo>
                  <a:pt x="8236988" y="591981"/>
                  <a:pt x="8016475" y="605000"/>
                  <a:pt x="7873350" y="584775"/>
                </a:cubicBezTo>
                <a:cubicBezTo>
                  <a:pt x="7787359" y="647645"/>
                  <a:pt x="7551673" y="572350"/>
                  <a:pt x="7233405" y="584775"/>
                </a:cubicBezTo>
                <a:cubicBezTo>
                  <a:pt x="6969373" y="634536"/>
                  <a:pt x="6712481" y="612375"/>
                  <a:pt x="6410617" y="584775"/>
                </a:cubicBezTo>
                <a:cubicBezTo>
                  <a:pt x="6043271" y="595555"/>
                  <a:pt x="6053607" y="575021"/>
                  <a:pt x="5679251" y="584775"/>
                </a:cubicBezTo>
                <a:cubicBezTo>
                  <a:pt x="5424234" y="671110"/>
                  <a:pt x="5035811" y="539249"/>
                  <a:pt x="4673624" y="584775"/>
                </a:cubicBezTo>
                <a:cubicBezTo>
                  <a:pt x="4230694" y="610484"/>
                  <a:pt x="4222908" y="571767"/>
                  <a:pt x="4033677" y="584775"/>
                </a:cubicBezTo>
                <a:cubicBezTo>
                  <a:pt x="3817412" y="506425"/>
                  <a:pt x="3561644" y="596892"/>
                  <a:pt x="3302311" y="584775"/>
                </a:cubicBezTo>
                <a:cubicBezTo>
                  <a:pt x="3112879" y="657022"/>
                  <a:pt x="2854087" y="527890"/>
                  <a:pt x="2570946" y="584775"/>
                </a:cubicBezTo>
                <a:cubicBezTo>
                  <a:pt x="2348494" y="652896"/>
                  <a:pt x="1846440" y="478273"/>
                  <a:pt x="1565316" y="584775"/>
                </a:cubicBezTo>
                <a:cubicBezTo>
                  <a:pt x="1235840" y="685062"/>
                  <a:pt x="788236" y="645169"/>
                  <a:pt x="285427" y="584775"/>
                </a:cubicBezTo>
                <a:cubicBezTo>
                  <a:pt x="149126" y="556383"/>
                  <a:pt x="1488" y="560055"/>
                  <a:pt x="0" y="487310"/>
                </a:cubicBezTo>
                <a:cubicBezTo>
                  <a:pt x="-81522" y="447544"/>
                  <a:pt x="104259" y="387133"/>
                  <a:pt x="0" y="284589"/>
                </a:cubicBezTo>
                <a:cubicBezTo>
                  <a:pt x="-93012" y="227533"/>
                  <a:pt x="22536" y="156299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35441" y="61503"/>
                  <a:pt x="127624" y="17960"/>
                  <a:pt x="285427" y="0"/>
                </a:cubicBezTo>
                <a:cubicBezTo>
                  <a:pt x="797308" y="-37343"/>
                  <a:pt x="945968" y="70042"/>
                  <a:pt x="1382475" y="0"/>
                </a:cubicBezTo>
                <a:cubicBezTo>
                  <a:pt x="1856509" y="-28958"/>
                  <a:pt x="1885397" y="9527"/>
                  <a:pt x="2113840" y="0"/>
                </a:cubicBezTo>
                <a:cubicBezTo>
                  <a:pt x="2378942" y="-13298"/>
                  <a:pt x="2785400" y="141518"/>
                  <a:pt x="3210891" y="0"/>
                </a:cubicBezTo>
                <a:cubicBezTo>
                  <a:pt x="3573688" y="-23210"/>
                  <a:pt x="3731401" y="3191"/>
                  <a:pt x="4125098" y="0"/>
                </a:cubicBezTo>
                <a:cubicBezTo>
                  <a:pt x="4521010" y="-13092"/>
                  <a:pt x="4657516" y="24127"/>
                  <a:pt x="4947886" y="0"/>
                </a:cubicBezTo>
                <a:cubicBezTo>
                  <a:pt x="5323740" y="-43716"/>
                  <a:pt x="5572845" y="108952"/>
                  <a:pt x="6044934" y="0"/>
                </a:cubicBezTo>
                <a:cubicBezTo>
                  <a:pt x="6495383" y="-75477"/>
                  <a:pt x="6808671" y="35672"/>
                  <a:pt x="7050562" y="0"/>
                </a:cubicBezTo>
                <a:cubicBezTo>
                  <a:pt x="7476145" y="3924"/>
                  <a:pt x="7716801" y="45254"/>
                  <a:pt x="7964769" y="0"/>
                </a:cubicBezTo>
                <a:cubicBezTo>
                  <a:pt x="8212315" y="-70306"/>
                  <a:pt x="8859650" y="41636"/>
                  <a:pt x="9427502" y="0"/>
                </a:cubicBezTo>
                <a:cubicBezTo>
                  <a:pt x="9579731" y="-7239"/>
                  <a:pt x="9700393" y="59821"/>
                  <a:pt x="9712931" y="97463"/>
                </a:cubicBezTo>
                <a:cubicBezTo>
                  <a:pt x="9726029" y="143049"/>
                  <a:pt x="9673461" y="182411"/>
                  <a:pt x="9712931" y="280691"/>
                </a:cubicBezTo>
                <a:cubicBezTo>
                  <a:pt x="9758671" y="356396"/>
                  <a:pt x="9683964" y="422158"/>
                  <a:pt x="9712931" y="487310"/>
                </a:cubicBezTo>
                <a:cubicBezTo>
                  <a:pt x="9747926" y="525252"/>
                  <a:pt x="9557605" y="557640"/>
                  <a:pt x="9427502" y="584775"/>
                </a:cubicBezTo>
                <a:cubicBezTo>
                  <a:pt x="9193986" y="612005"/>
                  <a:pt x="9034938" y="541887"/>
                  <a:pt x="8787557" y="584775"/>
                </a:cubicBezTo>
                <a:cubicBezTo>
                  <a:pt x="8481845" y="586050"/>
                  <a:pt x="8298909" y="566438"/>
                  <a:pt x="7964769" y="584775"/>
                </a:cubicBezTo>
                <a:cubicBezTo>
                  <a:pt x="7610870" y="618505"/>
                  <a:pt x="7516057" y="612408"/>
                  <a:pt x="7324824" y="584775"/>
                </a:cubicBezTo>
                <a:cubicBezTo>
                  <a:pt x="7026272" y="721806"/>
                  <a:pt x="6616303" y="472906"/>
                  <a:pt x="6227775" y="584775"/>
                </a:cubicBezTo>
                <a:cubicBezTo>
                  <a:pt x="5748090" y="587712"/>
                  <a:pt x="5726636" y="570727"/>
                  <a:pt x="5404989" y="584775"/>
                </a:cubicBezTo>
                <a:cubicBezTo>
                  <a:pt x="5123793" y="588698"/>
                  <a:pt x="4632704" y="585392"/>
                  <a:pt x="4399360" y="584775"/>
                </a:cubicBezTo>
                <a:cubicBezTo>
                  <a:pt x="4163939" y="619043"/>
                  <a:pt x="3686988" y="636372"/>
                  <a:pt x="3302311" y="584775"/>
                </a:cubicBezTo>
                <a:cubicBezTo>
                  <a:pt x="2784874" y="596907"/>
                  <a:pt x="2754711" y="537970"/>
                  <a:pt x="2388104" y="584775"/>
                </a:cubicBezTo>
                <a:cubicBezTo>
                  <a:pt x="1970025" y="633290"/>
                  <a:pt x="1677347" y="538403"/>
                  <a:pt x="1291054" y="584775"/>
                </a:cubicBezTo>
                <a:cubicBezTo>
                  <a:pt x="794058" y="622499"/>
                  <a:pt x="721392" y="554716"/>
                  <a:pt x="285427" y="584775"/>
                </a:cubicBezTo>
                <a:cubicBezTo>
                  <a:pt x="132404" y="587833"/>
                  <a:pt x="-26128" y="529112"/>
                  <a:pt x="0" y="487310"/>
                </a:cubicBezTo>
                <a:cubicBezTo>
                  <a:pt x="-44020" y="436979"/>
                  <a:pt x="50221" y="338233"/>
                  <a:pt x="0" y="292386"/>
                </a:cubicBezTo>
                <a:cubicBezTo>
                  <a:pt x="-9505" y="248388"/>
                  <a:pt x="19278" y="131197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-10394" y="48873"/>
                  <a:pt x="112263" y="14322"/>
                  <a:pt x="285427" y="0"/>
                </a:cubicBezTo>
                <a:cubicBezTo>
                  <a:pt x="775939" y="-49148"/>
                  <a:pt x="911329" y="-17377"/>
                  <a:pt x="1382475" y="0"/>
                </a:cubicBezTo>
                <a:cubicBezTo>
                  <a:pt x="1817917" y="-33182"/>
                  <a:pt x="1870276" y="9016"/>
                  <a:pt x="2113840" y="0"/>
                </a:cubicBezTo>
                <a:cubicBezTo>
                  <a:pt x="2434292" y="25561"/>
                  <a:pt x="2687974" y="42307"/>
                  <a:pt x="3210891" y="0"/>
                </a:cubicBezTo>
                <a:cubicBezTo>
                  <a:pt x="3558835" y="-38149"/>
                  <a:pt x="3733596" y="10301"/>
                  <a:pt x="4125098" y="0"/>
                </a:cubicBezTo>
                <a:cubicBezTo>
                  <a:pt x="4555400" y="-21568"/>
                  <a:pt x="4639291" y="25298"/>
                  <a:pt x="4947886" y="0"/>
                </a:cubicBezTo>
                <a:cubicBezTo>
                  <a:pt x="5253697" y="-107395"/>
                  <a:pt x="5476371" y="101199"/>
                  <a:pt x="6044934" y="0"/>
                </a:cubicBezTo>
                <a:cubicBezTo>
                  <a:pt x="6429126" y="-75162"/>
                  <a:pt x="6735551" y="-12899"/>
                  <a:pt x="7050562" y="0"/>
                </a:cubicBezTo>
                <a:cubicBezTo>
                  <a:pt x="7417397" y="-43457"/>
                  <a:pt x="7703503" y="-36028"/>
                  <a:pt x="7964769" y="0"/>
                </a:cubicBezTo>
                <a:cubicBezTo>
                  <a:pt x="8305554" y="88969"/>
                  <a:pt x="8871223" y="-115401"/>
                  <a:pt x="9427502" y="0"/>
                </a:cubicBezTo>
                <a:cubicBezTo>
                  <a:pt x="9582234" y="-9476"/>
                  <a:pt x="9696539" y="55987"/>
                  <a:pt x="9712931" y="97463"/>
                </a:cubicBezTo>
                <a:cubicBezTo>
                  <a:pt x="9719214" y="167358"/>
                  <a:pt x="9684838" y="196178"/>
                  <a:pt x="9712931" y="280691"/>
                </a:cubicBezTo>
                <a:cubicBezTo>
                  <a:pt x="9752255" y="348594"/>
                  <a:pt x="9712414" y="440532"/>
                  <a:pt x="9712931" y="487310"/>
                </a:cubicBezTo>
                <a:cubicBezTo>
                  <a:pt x="9749456" y="557544"/>
                  <a:pt x="9585421" y="580474"/>
                  <a:pt x="9427502" y="584775"/>
                </a:cubicBezTo>
                <a:cubicBezTo>
                  <a:pt x="9118053" y="630417"/>
                  <a:pt x="9006233" y="551546"/>
                  <a:pt x="8787557" y="584775"/>
                </a:cubicBezTo>
                <a:cubicBezTo>
                  <a:pt x="8517461" y="644505"/>
                  <a:pt x="8237710" y="535805"/>
                  <a:pt x="7964769" y="584775"/>
                </a:cubicBezTo>
                <a:cubicBezTo>
                  <a:pt x="7637661" y="613001"/>
                  <a:pt x="7519792" y="591540"/>
                  <a:pt x="7324824" y="584775"/>
                </a:cubicBezTo>
                <a:cubicBezTo>
                  <a:pt x="7230249" y="548838"/>
                  <a:pt x="6684217" y="510137"/>
                  <a:pt x="6227775" y="584775"/>
                </a:cubicBezTo>
                <a:cubicBezTo>
                  <a:pt x="5757319" y="597781"/>
                  <a:pt x="5724325" y="567834"/>
                  <a:pt x="5404989" y="584775"/>
                </a:cubicBezTo>
                <a:cubicBezTo>
                  <a:pt x="5039846" y="595160"/>
                  <a:pt x="4614704" y="585033"/>
                  <a:pt x="4399360" y="584775"/>
                </a:cubicBezTo>
                <a:cubicBezTo>
                  <a:pt x="4261730" y="610732"/>
                  <a:pt x="3731066" y="624183"/>
                  <a:pt x="3302311" y="584775"/>
                </a:cubicBezTo>
                <a:cubicBezTo>
                  <a:pt x="2816098" y="608681"/>
                  <a:pt x="2767061" y="531747"/>
                  <a:pt x="2388104" y="584775"/>
                </a:cubicBezTo>
                <a:cubicBezTo>
                  <a:pt x="2184753" y="568148"/>
                  <a:pt x="1652345" y="475029"/>
                  <a:pt x="1291054" y="584775"/>
                </a:cubicBezTo>
                <a:cubicBezTo>
                  <a:pt x="815296" y="605992"/>
                  <a:pt x="745049" y="545013"/>
                  <a:pt x="285427" y="584775"/>
                </a:cubicBezTo>
                <a:cubicBezTo>
                  <a:pt x="135494" y="581262"/>
                  <a:pt x="-3263" y="522979"/>
                  <a:pt x="0" y="487310"/>
                </a:cubicBezTo>
                <a:cubicBezTo>
                  <a:pt x="-52707" y="452613"/>
                  <a:pt x="37471" y="346879"/>
                  <a:pt x="0" y="292386"/>
                </a:cubicBezTo>
                <a:cubicBezTo>
                  <a:pt x="-47351" y="242359"/>
                  <a:pt x="10938" y="135210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AA838-04C2-9597-B422-828FF9A29884}"/>
              </a:ext>
            </a:extLst>
          </p:cNvPr>
          <p:cNvSpPr txBox="1"/>
          <p:nvPr/>
        </p:nvSpPr>
        <p:spPr>
          <a:xfrm>
            <a:off x="1524832" y="5556448"/>
            <a:ext cx="9749882" cy="1077218"/>
          </a:xfrm>
          <a:custGeom>
            <a:avLst/>
            <a:gdLst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9 h 1077218"/>
              <a:gd name="connsiteX13" fmla="*/ 9749882 w 9749882"/>
              <a:gd name="connsiteY13" fmla="*/ 517063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5 h 1077218"/>
              <a:gd name="connsiteX29" fmla="*/ 0 w 9749882"/>
              <a:gd name="connsiteY29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9"/>
                </a:moveTo>
                <a:cubicBezTo>
                  <a:pt x="-25296" y="80739"/>
                  <a:pt x="92772" y="19867"/>
                  <a:pt x="286512" y="0"/>
                </a:cubicBezTo>
                <a:cubicBezTo>
                  <a:pt x="793505" y="-120587"/>
                  <a:pt x="912141" y="11209"/>
                  <a:pt x="1387734" y="0"/>
                </a:cubicBezTo>
                <a:cubicBezTo>
                  <a:pt x="1794369" y="-50725"/>
                  <a:pt x="1836096" y="30760"/>
                  <a:pt x="2121882" y="0"/>
                </a:cubicBezTo>
                <a:cubicBezTo>
                  <a:pt x="2504064" y="80610"/>
                  <a:pt x="2782908" y="5089"/>
                  <a:pt x="3223106" y="0"/>
                </a:cubicBezTo>
                <a:cubicBezTo>
                  <a:pt x="3628951" y="-55916"/>
                  <a:pt x="3780207" y="-60315"/>
                  <a:pt x="4140791" y="0"/>
                </a:cubicBezTo>
                <a:cubicBezTo>
                  <a:pt x="4534249" y="-7280"/>
                  <a:pt x="4677401" y="-26151"/>
                  <a:pt x="4966709" y="0"/>
                </a:cubicBezTo>
                <a:cubicBezTo>
                  <a:pt x="5222676" y="-77675"/>
                  <a:pt x="5501025" y="90856"/>
                  <a:pt x="6067931" y="0"/>
                </a:cubicBezTo>
                <a:cubicBezTo>
                  <a:pt x="6429577" y="-111667"/>
                  <a:pt x="6742069" y="14788"/>
                  <a:pt x="7077384" y="0"/>
                </a:cubicBezTo>
                <a:cubicBezTo>
                  <a:pt x="7419505" y="28737"/>
                  <a:pt x="7739156" y="-45185"/>
                  <a:pt x="7995069" y="0"/>
                </a:cubicBezTo>
                <a:cubicBezTo>
                  <a:pt x="8366682" y="6465"/>
                  <a:pt x="9001984" y="-107735"/>
                  <a:pt x="9463367" y="0"/>
                </a:cubicBezTo>
                <a:cubicBezTo>
                  <a:pt x="9604884" y="-15618"/>
                  <a:pt x="9706963" y="87333"/>
                  <a:pt x="9749882" y="179539"/>
                </a:cubicBezTo>
                <a:cubicBezTo>
                  <a:pt x="9750336" y="290127"/>
                  <a:pt x="9723747" y="377385"/>
                  <a:pt x="9749882" y="517063"/>
                </a:cubicBezTo>
                <a:cubicBezTo>
                  <a:pt x="9780671" y="643233"/>
                  <a:pt x="9755536" y="823591"/>
                  <a:pt x="9749882" y="897677"/>
                </a:cubicBezTo>
                <a:cubicBezTo>
                  <a:pt x="9750768" y="1056107"/>
                  <a:pt x="9677342" y="1094415"/>
                  <a:pt x="9463367" y="1077218"/>
                </a:cubicBezTo>
                <a:cubicBezTo>
                  <a:pt x="9169347" y="1112011"/>
                  <a:pt x="9082860" y="1080548"/>
                  <a:pt x="8820987" y="1077218"/>
                </a:cubicBezTo>
                <a:cubicBezTo>
                  <a:pt x="8606957" y="1125480"/>
                  <a:pt x="8242458" y="982908"/>
                  <a:pt x="7995069" y="1077218"/>
                </a:cubicBezTo>
                <a:cubicBezTo>
                  <a:pt x="7673108" y="1127180"/>
                  <a:pt x="7442655" y="1033789"/>
                  <a:pt x="7352690" y="1077218"/>
                </a:cubicBezTo>
                <a:cubicBezTo>
                  <a:pt x="7300035" y="963177"/>
                  <a:pt x="6601966" y="1190427"/>
                  <a:pt x="6251468" y="1077218"/>
                </a:cubicBezTo>
                <a:cubicBezTo>
                  <a:pt x="5777349" y="1090072"/>
                  <a:pt x="5748299" y="1042087"/>
                  <a:pt x="5425551" y="1077218"/>
                </a:cubicBezTo>
                <a:cubicBezTo>
                  <a:pt x="5128763" y="1066728"/>
                  <a:pt x="4607227" y="1059976"/>
                  <a:pt x="4416096" y="1077218"/>
                </a:cubicBezTo>
                <a:cubicBezTo>
                  <a:pt x="4199625" y="1026735"/>
                  <a:pt x="3774764" y="940665"/>
                  <a:pt x="3314874" y="1077218"/>
                </a:cubicBezTo>
                <a:cubicBezTo>
                  <a:pt x="2853249" y="1105586"/>
                  <a:pt x="2782113" y="1001415"/>
                  <a:pt x="2397189" y="1077218"/>
                </a:cubicBezTo>
                <a:cubicBezTo>
                  <a:pt x="2104374" y="1143725"/>
                  <a:pt x="1641470" y="1150638"/>
                  <a:pt x="1295966" y="1077218"/>
                </a:cubicBezTo>
                <a:cubicBezTo>
                  <a:pt x="884611" y="1091447"/>
                  <a:pt x="774058" y="1009629"/>
                  <a:pt x="286512" y="1077218"/>
                </a:cubicBezTo>
                <a:cubicBezTo>
                  <a:pt x="142627" y="1065402"/>
                  <a:pt x="14268" y="958137"/>
                  <a:pt x="0" y="897677"/>
                </a:cubicBezTo>
                <a:cubicBezTo>
                  <a:pt x="-70891" y="830339"/>
                  <a:pt x="1847" y="650736"/>
                  <a:pt x="0" y="538608"/>
                </a:cubicBezTo>
                <a:cubicBezTo>
                  <a:pt x="-52302" y="446666"/>
                  <a:pt x="14825" y="244291"/>
                  <a:pt x="0" y="179539"/>
                </a:cubicBezTo>
                <a:close/>
              </a:path>
              <a:path w="9749882" h="1077218" stroke="0" extrusionOk="0">
                <a:moveTo>
                  <a:pt x="0" y="179539"/>
                </a:moveTo>
                <a:cubicBezTo>
                  <a:pt x="14980" y="44881"/>
                  <a:pt x="156432" y="12266"/>
                  <a:pt x="286512" y="0"/>
                </a:cubicBezTo>
                <a:cubicBezTo>
                  <a:pt x="600063" y="-39762"/>
                  <a:pt x="726544" y="62698"/>
                  <a:pt x="1204197" y="0"/>
                </a:cubicBezTo>
                <a:cubicBezTo>
                  <a:pt x="1598203" y="-75710"/>
                  <a:pt x="1886196" y="16440"/>
                  <a:pt x="2305419" y="0"/>
                </a:cubicBezTo>
                <a:cubicBezTo>
                  <a:pt x="2833482" y="-129063"/>
                  <a:pt x="3152357" y="15856"/>
                  <a:pt x="3406643" y="0"/>
                </a:cubicBezTo>
                <a:cubicBezTo>
                  <a:pt x="3747025" y="-93791"/>
                  <a:pt x="3854367" y="25039"/>
                  <a:pt x="4049022" y="0"/>
                </a:cubicBezTo>
                <a:cubicBezTo>
                  <a:pt x="4207367" y="-55294"/>
                  <a:pt x="4629184" y="77290"/>
                  <a:pt x="4783170" y="0"/>
                </a:cubicBezTo>
                <a:cubicBezTo>
                  <a:pt x="4927614" y="-121790"/>
                  <a:pt x="5289923" y="103003"/>
                  <a:pt x="5609088" y="0"/>
                </a:cubicBezTo>
                <a:cubicBezTo>
                  <a:pt x="5776432" y="-23337"/>
                  <a:pt x="5994738" y="49714"/>
                  <a:pt x="6435005" y="0"/>
                </a:cubicBezTo>
                <a:cubicBezTo>
                  <a:pt x="6850177" y="-15075"/>
                  <a:pt x="6778836" y="-9648"/>
                  <a:pt x="7077384" y="0"/>
                </a:cubicBezTo>
                <a:cubicBezTo>
                  <a:pt x="7401468" y="-53818"/>
                  <a:pt x="7504508" y="-407"/>
                  <a:pt x="7811534" y="0"/>
                </a:cubicBezTo>
                <a:cubicBezTo>
                  <a:pt x="7960545" y="-51891"/>
                  <a:pt x="8946689" y="151631"/>
                  <a:pt x="9463367" y="0"/>
                </a:cubicBezTo>
                <a:cubicBezTo>
                  <a:pt x="9574147" y="4500"/>
                  <a:pt x="9692180" y="102358"/>
                  <a:pt x="9749882" y="179539"/>
                </a:cubicBezTo>
                <a:cubicBezTo>
                  <a:pt x="9720538" y="294691"/>
                  <a:pt x="9713322" y="404487"/>
                  <a:pt x="9749882" y="517063"/>
                </a:cubicBezTo>
                <a:cubicBezTo>
                  <a:pt x="9728641" y="624664"/>
                  <a:pt x="9662569" y="723362"/>
                  <a:pt x="9749882" y="897677"/>
                </a:cubicBezTo>
                <a:cubicBezTo>
                  <a:pt x="9702715" y="1008506"/>
                  <a:pt x="9644965" y="1071701"/>
                  <a:pt x="9463367" y="1077218"/>
                </a:cubicBezTo>
                <a:cubicBezTo>
                  <a:pt x="9253164" y="1134978"/>
                  <a:pt x="8943640" y="1062070"/>
                  <a:pt x="8545682" y="1077218"/>
                </a:cubicBezTo>
                <a:cubicBezTo>
                  <a:pt x="8305726" y="1072721"/>
                  <a:pt x="8048140" y="1089027"/>
                  <a:pt x="7903302" y="1077218"/>
                </a:cubicBezTo>
                <a:cubicBezTo>
                  <a:pt x="7788782" y="1122542"/>
                  <a:pt x="7629114" y="1060180"/>
                  <a:pt x="7260923" y="1077218"/>
                </a:cubicBezTo>
                <a:cubicBezTo>
                  <a:pt x="6984789" y="1131846"/>
                  <a:pt x="6748400" y="1078649"/>
                  <a:pt x="6435005" y="1077218"/>
                </a:cubicBezTo>
                <a:cubicBezTo>
                  <a:pt x="6049739" y="1096363"/>
                  <a:pt x="6085349" y="1057051"/>
                  <a:pt x="5700857" y="1077218"/>
                </a:cubicBezTo>
                <a:cubicBezTo>
                  <a:pt x="5382926" y="1139446"/>
                  <a:pt x="5083725" y="1023776"/>
                  <a:pt x="4691404" y="1077218"/>
                </a:cubicBezTo>
                <a:cubicBezTo>
                  <a:pt x="4236604" y="1125492"/>
                  <a:pt x="4245281" y="1053735"/>
                  <a:pt x="4049022" y="1077218"/>
                </a:cubicBezTo>
                <a:cubicBezTo>
                  <a:pt x="3838503" y="1036664"/>
                  <a:pt x="3563349" y="1054463"/>
                  <a:pt x="3314874" y="1077218"/>
                </a:cubicBezTo>
                <a:cubicBezTo>
                  <a:pt x="3133777" y="1204070"/>
                  <a:pt x="2866409" y="1015757"/>
                  <a:pt x="2580726" y="1077218"/>
                </a:cubicBezTo>
                <a:cubicBezTo>
                  <a:pt x="2391616" y="1201611"/>
                  <a:pt x="1859743" y="925885"/>
                  <a:pt x="1571271" y="1077218"/>
                </a:cubicBezTo>
                <a:cubicBezTo>
                  <a:pt x="1282010" y="1165832"/>
                  <a:pt x="793460" y="1118028"/>
                  <a:pt x="286512" y="1077218"/>
                </a:cubicBezTo>
                <a:cubicBezTo>
                  <a:pt x="161385" y="1029422"/>
                  <a:pt x="8189" y="1033892"/>
                  <a:pt x="0" y="897677"/>
                </a:cubicBezTo>
                <a:cubicBezTo>
                  <a:pt x="-98482" y="825752"/>
                  <a:pt x="98805" y="690089"/>
                  <a:pt x="0" y="524245"/>
                </a:cubicBezTo>
                <a:cubicBezTo>
                  <a:pt x="-108392" y="420055"/>
                  <a:pt x="2986" y="291961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32881" y="96845"/>
                  <a:pt x="129025" y="-488"/>
                  <a:pt x="286512" y="0"/>
                </a:cubicBezTo>
                <a:cubicBezTo>
                  <a:pt x="794401" y="-74735"/>
                  <a:pt x="941381" y="75905"/>
                  <a:pt x="1387734" y="0"/>
                </a:cubicBezTo>
                <a:cubicBezTo>
                  <a:pt x="1852563" y="-60939"/>
                  <a:pt x="1926910" y="25546"/>
                  <a:pt x="2121882" y="0"/>
                </a:cubicBezTo>
                <a:cubicBezTo>
                  <a:pt x="2395630" y="73461"/>
                  <a:pt x="2857125" y="128690"/>
                  <a:pt x="3223106" y="0"/>
                </a:cubicBezTo>
                <a:cubicBezTo>
                  <a:pt x="3533697" y="-52355"/>
                  <a:pt x="3739882" y="2825"/>
                  <a:pt x="4140791" y="0"/>
                </a:cubicBezTo>
                <a:cubicBezTo>
                  <a:pt x="4535303" y="-14384"/>
                  <a:pt x="4683243" y="21593"/>
                  <a:pt x="4966709" y="0"/>
                </a:cubicBezTo>
                <a:cubicBezTo>
                  <a:pt x="5363294" y="-66776"/>
                  <a:pt x="5543364" y="111457"/>
                  <a:pt x="6067931" y="0"/>
                </a:cubicBezTo>
                <a:cubicBezTo>
                  <a:pt x="6488124" y="-115669"/>
                  <a:pt x="6806245" y="55561"/>
                  <a:pt x="7077384" y="0"/>
                </a:cubicBezTo>
                <a:cubicBezTo>
                  <a:pt x="7404921" y="-30953"/>
                  <a:pt x="7777332" y="25936"/>
                  <a:pt x="7995069" y="0"/>
                </a:cubicBezTo>
                <a:cubicBezTo>
                  <a:pt x="8233629" y="-4983"/>
                  <a:pt x="8831062" y="89863"/>
                  <a:pt x="9463367" y="0"/>
                </a:cubicBezTo>
                <a:cubicBezTo>
                  <a:pt x="9596293" y="-9718"/>
                  <a:pt x="9729912" y="90083"/>
                  <a:pt x="9749882" y="179539"/>
                </a:cubicBezTo>
                <a:cubicBezTo>
                  <a:pt x="9763182" y="265072"/>
                  <a:pt x="9692268" y="366241"/>
                  <a:pt x="9749882" y="517063"/>
                </a:cubicBezTo>
                <a:cubicBezTo>
                  <a:pt x="9791847" y="676641"/>
                  <a:pt x="9734035" y="780334"/>
                  <a:pt x="9749882" y="897677"/>
                </a:cubicBezTo>
                <a:cubicBezTo>
                  <a:pt x="9771028" y="977851"/>
                  <a:pt x="9610538" y="1062141"/>
                  <a:pt x="9463367" y="1077218"/>
                </a:cubicBezTo>
                <a:cubicBezTo>
                  <a:pt x="9220444" y="1140005"/>
                  <a:pt x="9059915" y="1017942"/>
                  <a:pt x="8820987" y="1077218"/>
                </a:cubicBezTo>
                <a:cubicBezTo>
                  <a:pt x="8507439" y="1095369"/>
                  <a:pt x="8388734" y="1034075"/>
                  <a:pt x="7995069" y="1077218"/>
                </a:cubicBezTo>
                <a:cubicBezTo>
                  <a:pt x="7634989" y="1115341"/>
                  <a:pt x="7551949" y="1092884"/>
                  <a:pt x="7352690" y="1077218"/>
                </a:cubicBezTo>
                <a:cubicBezTo>
                  <a:pt x="7103552" y="1168158"/>
                  <a:pt x="6674653" y="978359"/>
                  <a:pt x="6251468" y="1077218"/>
                </a:cubicBezTo>
                <a:cubicBezTo>
                  <a:pt x="5766540" y="1081508"/>
                  <a:pt x="5747657" y="1046318"/>
                  <a:pt x="5425551" y="1077218"/>
                </a:cubicBezTo>
                <a:cubicBezTo>
                  <a:pt x="5057873" y="1112744"/>
                  <a:pt x="4615484" y="1061991"/>
                  <a:pt x="4416096" y="1077218"/>
                </a:cubicBezTo>
                <a:cubicBezTo>
                  <a:pt x="4127678" y="1108976"/>
                  <a:pt x="3707965" y="1134733"/>
                  <a:pt x="3314874" y="1077218"/>
                </a:cubicBezTo>
                <a:cubicBezTo>
                  <a:pt x="2783861" y="1086833"/>
                  <a:pt x="2772141" y="978154"/>
                  <a:pt x="2397189" y="1077218"/>
                </a:cubicBezTo>
                <a:cubicBezTo>
                  <a:pt x="2079154" y="1117212"/>
                  <a:pt x="1714753" y="1017059"/>
                  <a:pt x="1295966" y="1077218"/>
                </a:cubicBezTo>
                <a:cubicBezTo>
                  <a:pt x="789114" y="1152734"/>
                  <a:pt x="719366" y="1021603"/>
                  <a:pt x="286512" y="1077218"/>
                </a:cubicBezTo>
                <a:cubicBezTo>
                  <a:pt x="125553" y="1079700"/>
                  <a:pt x="-49139" y="972579"/>
                  <a:pt x="0" y="897677"/>
                </a:cubicBezTo>
                <a:cubicBezTo>
                  <a:pt x="-26419" y="811018"/>
                  <a:pt x="44355" y="621824"/>
                  <a:pt x="0" y="538608"/>
                </a:cubicBezTo>
                <a:cubicBezTo>
                  <a:pt x="-17954" y="452895"/>
                  <a:pt x="21091" y="240700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7702" y="108016"/>
                  <a:pt x="114890" y="32428"/>
                  <a:pt x="286512" y="0"/>
                </a:cubicBezTo>
                <a:cubicBezTo>
                  <a:pt x="796561" y="-72707"/>
                  <a:pt x="907345" y="-13391"/>
                  <a:pt x="1387734" y="0"/>
                </a:cubicBezTo>
                <a:cubicBezTo>
                  <a:pt x="1826609" y="-50893"/>
                  <a:pt x="1853157" y="23388"/>
                  <a:pt x="2121882" y="0"/>
                </a:cubicBezTo>
                <a:cubicBezTo>
                  <a:pt x="2449062" y="-82214"/>
                  <a:pt x="2816004" y="38612"/>
                  <a:pt x="3223106" y="0"/>
                </a:cubicBezTo>
                <a:cubicBezTo>
                  <a:pt x="3584780" y="-65111"/>
                  <a:pt x="3766502" y="-12530"/>
                  <a:pt x="4140791" y="0"/>
                </a:cubicBezTo>
                <a:cubicBezTo>
                  <a:pt x="4536378" y="-14527"/>
                  <a:pt x="4654976" y="29495"/>
                  <a:pt x="4966709" y="0"/>
                </a:cubicBezTo>
                <a:cubicBezTo>
                  <a:pt x="5282991" y="-152747"/>
                  <a:pt x="5547123" y="56918"/>
                  <a:pt x="6067931" y="0"/>
                </a:cubicBezTo>
                <a:cubicBezTo>
                  <a:pt x="6430467" y="-116989"/>
                  <a:pt x="6803110" y="15125"/>
                  <a:pt x="7077384" y="0"/>
                </a:cubicBezTo>
                <a:cubicBezTo>
                  <a:pt x="7411889" y="-37357"/>
                  <a:pt x="7751905" y="-44016"/>
                  <a:pt x="7995069" y="0"/>
                </a:cubicBezTo>
                <a:cubicBezTo>
                  <a:pt x="8307803" y="39414"/>
                  <a:pt x="8901895" y="-122770"/>
                  <a:pt x="9463367" y="0"/>
                </a:cubicBezTo>
                <a:cubicBezTo>
                  <a:pt x="9629596" y="-17914"/>
                  <a:pt x="9715077" y="99356"/>
                  <a:pt x="9749882" y="179539"/>
                </a:cubicBezTo>
                <a:cubicBezTo>
                  <a:pt x="9753763" y="293939"/>
                  <a:pt x="9714401" y="363295"/>
                  <a:pt x="9749882" y="517063"/>
                </a:cubicBezTo>
                <a:cubicBezTo>
                  <a:pt x="9771735" y="643217"/>
                  <a:pt x="9747107" y="799062"/>
                  <a:pt x="9749882" y="897677"/>
                </a:cubicBezTo>
                <a:cubicBezTo>
                  <a:pt x="9790518" y="1044900"/>
                  <a:pt x="9655241" y="1083449"/>
                  <a:pt x="9463367" y="1077218"/>
                </a:cubicBezTo>
                <a:cubicBezTo>
                  <a:pt x="9162022" y="1129704"/>
                  <a:pt x="9073923" y="1065890"/>
                  <a:pt x="8820987" y="1077218"/>
                </a:cubicBezTo>
                <a:cubicBezTo>
                  <a:pt x="8570165" y="1115478"/>
                  <a:pt x="8310204" y="1018573"/>
                  <a:pt x="7995069" y="1077218"/>
                </a:cubicBezTo>
                <a:cubicBezTo>
                  <a:pt x="7663962" y="1114273"/>
                  <a:pt x="7495668" y="1058700"/>
                  <a:pt x="7352690" y="1077218"/>
                </a:cubicBezTo>
                <a:cubicBezTo>
                  <a:pt x="7202743" y="1183942"/>
                  <a:pt x="6710665" y="1022600"/>
                  <a:pt x="6251468" y="1077218"/>
                </a:cubicBezTo>
                <a:cubicBezTo>
                  <a:pt x="5774838" y="1089109"/>
                  <a:pt x="5749575" y="1046543"/>
                  <a:pt x="5425551" y="1077218"/>
                </a:cubicBezTo>
                <a:cubicBezTo>
                  <a:pt x="5077109" y="1108318"/>
                  <a:pt x="4634405" y="1051410"/>
                  <a:pt x="4416096" y="1077218"/>
                </a:cubicBezTo>
                <a:cubicBezTo>
                  <a:pt x="4218572" y="1121036"/>
                  <a:pt x="3778908" y="1121611"/>
                  <a:pt x="3314874" y="1077218"/>
                </a:cubicBezTo>
                <a:cubicBezTo>
                  <a:pt x="2826580" y="1104586"/>
                  <a:pt x="2771531" y="1003704"/>
                  <a:pt x="2397189" y="1077218"/>
                </a:cubicBezTo>
                <a:cubicBezTo>
                  <a:pt x="2059716" y="1133538"/>
                  <a:pt x="1654363" y="1018432"/>
                  <a:pt x="1295966" y="1077218"/>
                </a:cubicBezTo>
                <a:cubicBezTo>
                  <a:pt x="845341" y="1102318"/>
                  <a:pt x="769588" y="1010100"/>
                  <a:pt x="286512" y="1077218"/>
                </a:cubicBezTo>
                <a:cubicBezTo>
                  <a:pt x="140978" y="1079890"/>
                  <a:pt x="-17220" y="967363"/>
                  <a:pt x="0" y="897677"/>
                </a:cubicBezTo>
                <a:cubicBezTo>
                  <a:pt x="-41620" y="821263"/>
                  <a:pt x="38078" y="636817"/>
                  <a:pt x="0" y="538608"/>
                </a:cubicBezTo>
                <a:cubicBezTo>
                  <a:pt x="-34118" y="450153"/>
                  <a:pt x="18792" y="258205"/>
                  <a:pt x="0" y="17953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747638 w 5252720"/>
                      <a:gd name="connsiteY2" fmla="*/ 0 h 830997"/>
                      <a:gd name="connsiteX3" fmla="*/ 1143158 w 5252720"/>
                      <a:gd name="connsiteY3" fmla="*/ 0 h 830997"/>
                      <a:gd name="connsiteX4" fmla="*/ 1736439 w 5252720"/>
                      <a:gd name="connsiteY4" fmla="*/ 0 h 830997"/>
                      <a:gd name="connsiteX5" fmla="*/ 2230839 w 5252720"/>
                      <a:gd name="connsiteY5" fmla="*/ 0 h 830997"/>
                      <a:gd name="connsiteX6" fmla="*/ 2675800 w 5252720"/>
                      <a:gd name="connsiteY6" fmla="*/ 0 h 830997"/>
                      <a:gd name="connsiteX7" fmla="*/ 3269080 w 5252720"/>
                      <a:gd name="connsiteY7" fmla="*/ 0 h 830997"/>
                      <a:gd name="connsiteX8" fmla="*/ 3812920 w 5252720"/>
                      <a:gd name="connsiteY8" fmla="*/ 0 h 830997"/>
                      <a:gd name="connsiteX9" fmla="*/ 4307320 w 5252720"/>
                      <a:gd name="connsiteY9" fmla="*/ 0 h 830997"/>
                      <a:gd name="connsiteX10" fmla="*/ 5098361 w 5252720"/>
                      <a:gd name="connsiteY10" fmla="*/ 0 h 830997"/>
                      <a:gd name="connsiteX11" fmla="*/ 5252720 w 5252720"/>
                      <a:gd name="connsiteY11" fmla="*/ 138502 h 830997"/>
                      <a:gd name="connsiteX12" fmla="*/ 5252720 w 5252720"/>
                      <a:gd name="connsiteY12" fmla="*/ 398878 h 830997"/>
                      <a:gd name="connsiteX13" fmla="*/ 5252720 w 5252720"/>
                      <a:gd name="connsiteY13" fmla="*/ 692494 h 830997"/>
                      <a:gd name="connsiteX14" fmla="*/ 5098361 w 5252720"/>
                      <a:gd name="connsiteY14" fmla="*/ 830997 h 830997"/>
                      <a:gd name="connsiteX15" fmla="*/ 4752281 w 5252720"/>
                      <a:gd name="connsiteY15" fmla="*/ 830997 h 830997"/>
                      <a:gd name="connsiteX16" fmla="*/ 4307320 w 5252720"/>
                      <a:gd name="connsiteY16" fmla="*/ 830997 h 830997"/>
                      <a:gd name="connsiteX17" fmla="*/ 3961240 w 5252720"/>
                      <a:gd name="connsiteY17" fmla="*/ 830997 h 830997"/>
                      <a:gd name="connsiteX18" fmla="*/ 3367960 w 5252720"/>
                      <a:gd name="connsiteY18" fmla="*/ 830997 h 830997"/>
                      <a:gd name="connsiteX19" fmla="*/ 2923000 w 5252720"/>
                      <a:gd name="connsiteY19" fmla="*/ 830997 h 830997"/>
                      <a:gd name="connsiteX20" fmla="*/ 2379159 w 5252720"/>
                      <a:gd name="connsiteY20" fmla="*/ 830997 h 830997"/>
                      <a:gd name="connsiteX21" fmla="*/ 1785879 w 5252720"/>
                      <a:gd name="connsiteY21" fmla="*/ 830997 h 830997"/>
                      <a:gd name="connsiteX22" fmla="*/ 1291479 w 5252720"/>
                      <a:gd name="connsiteY22" fmla="*/ 830997 h 830997"/>
                      <a:gd name="connsiteX23" fmla="*/ 698198 w 5252720"/>
                      <a:gd name="connsiteY23" fmla="*/ 830997 h 830997"/>
                      <a:gd name="connsiteX24" fmla="*/ 154358 w 5252720"/>
                      <a:gd name="connsiteY24" fmla="*/ 830997 h 830997"/>
                      <a:gd name="connsiteX25" fmla="*/ 0 w 5252720"/>
                      <a:gd name="connsiteY25" fmla="*/ 692494 h 830997"/>
                      <a:gd name="connsiteX26" fmla="*/ 0 w 5252720"/>
                      <a:gd name="connsiteY26" fmla="*/ 415498 h 830997"/>
                      <a:gd name="connsiteX27" fmla="*/ 0 w 5252720"/>
                      <a:gd name="connsiteY27" fmla="*/ 138502 h 830997"/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648758 w 5252720"/>
                      <a:gd name="connsiteY2" fmla="*/ 0 h 830997"/>
                      <a:gd name="connsiteX3" fmla="*/ 1242038 w 5252720"/>
                      <a:gd name="connsiteY3" fmla="*/ 0 h 830997"/>
                      <a:gd name="connsiteX4" fmla="*/ 1835319 w 5252720"/>
                      <a:gd name="connsiteY4" fmla="*/ 0 h 830997"/>
                      <a:gd name="connsiteX5" fmla="*/ 2181399 w 5252720"/>
                      <a:gd name="connsiteY5" fmla="*/ 0 h 830997"/>
                      <a:gd name="connsiteX6" fmla="*/ 2576919 w 5252720"/>
                      <a:gd name="connsiteY6" fmla="*/ 0 h 830997"/>
                      <a:gd name="connsiteX7" fmla="*/ 3021880 w 5252720"/>
                      <a:gd name="connsiteY7" fmla="*/ 0 h 830997"/>
                      <a:gd name="connsiteX8" fmla="*/ 3466840 w 5252720"/>
                      <a:gd name="connsiteY8" fmla="*/ 0 h 830997"/>
                      <a:gd name="connsiteX9" fmla="*/ 3812920 w 5252720"/>
                      <a:gd name="connsiteY9" fmla="*/ 0 h 830997"/>
                      <a:gd name="connsiteX10" fmla="*/ 4208441 w 5252720"/>
                      <a:gd name="connsiteY10" fmla="*/ 0 h 830997"/>
                      <a:gd name="connsiteX11" fmla="*/ 5098361 w 5252720"/>
                      <a:gd name="connsiteY11" fmla="*/ 0 h 830997"/>
                      <a:gd name="connsiteX12" fmla="*/ 5252720 w 5252720"/>
                      <a:gd name="connsiteY12" fmla="*/ 138502 h 830997"/>
                      <a:gd name="connsiteX13" fmla="*/ 5252720 w 5252720"/>
                      <a:gd name="connsiteY13" fmla="*/ 398878 h 830997"/>
                      <a:gd name="connsiteX14" fmla="*/ 5252720 w 5252720"/>
                      <a:gd name="connsiteY14" fmla="*/ 692494 h 830997"/>
                      <a:gd name="connsiteX15" fmla="*/ 5098361 w 5252720"/>
                      <a:gd name="connsiteY15" fmla="*/ 830997 h 830997"/>
                      <a:gd name="connsiteX16" fmla="*/ 4603961 w 5252720"/>
                      <a:gd name="connsiteY16" fmla="*/ 830997 h 830997"/>
                      <a:gd name="connsiteX17" fmla="*/ 4257881 w 5252720"/>
                      <a:gd name="connsiteY17" fmla="*/ 830997 h 830997"/>
                      <a:gd name="connsiteX18" fmla="*/ 3911801 w 5252720"/>
                      <a:gd name="connsiteY18" fmla="*/ 830997 h 830997"/>
                      <a:gd name="connsiteX19" fmla="*/ 3466840 w 5252720"/>
                      <a:gd name="connsiteY19" fmla="*/ 830997 h 830997"/>
                      <a:gd name="connsiteX20" fmla="*/ 3071320 w 5252720"/>
                      <a:gd name="connsiteY20" fmla="*/ 830997 h 830997"/>
                      <a:gd name="connsiteX21" fmla="*/ 2527480 w 5252720"/>
                      <a:gd name="connsiteY21" fmla="*/ 830997 h 830997"/>
                      <a:gd name="connsiteX22" fmla="*/ 2181399 w 5252720"/>
                      <a:gd name="connsiteY22" fmla="*/ 830997 h 830997"/>
                      <a:gd name="connsiteX23" fmla="*/ 1785879 w 5252720"/>
                      <a:gd name="connsiteY23" fmla="*/ 830997 h 830997"/>
                      <a:gd name="connsiteX24" fmla="*/ 1390359 w 5252720"/>
                      <a:gd name="connsiteY24" fmla="*/ 830997 h 830997"/>
                      <a:gd name="connsiteX25" fmla="*/ 846518 w 5252720"/>
                      <a:gd name="connsiteY25" fmla="*/ 830997 h 830997"/>
                      <a:gd name="connsiteX26" fmla="*/ 154358 w 5252720"/>
                      <a:gd name="connsiteY26" fmla="*/ 830997 h 830997"/>
                      <a:gd name="connsiteX27" fmla="*/ 0 w 5252720"/>
                      <a:gd name="connsiteY27" fmla="*/ 692494 h 830997"/>
                      <a:gd name="connsiteX28" fmla="*/ 0 w 5252720"/>
                      <a:gd name="connsiteY28" fmla="*/ 404418 h 830997"/>
                      <a:gd name="connsiteX29" fmla="*/ 0 w 5252720"/>
                      <a:gd name="connsiteY29" fmla="*/ 138502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830997" fill="none" extrusionOk="0">
                        <a:moveTo>
                          <a:pt x="0" y="138502"/>
                        </a:moveTo>
                        <a:cubicBezTo>
                          <a:pt x="-9566" y="63090"/>
                          <a:pt x="59985" y="12540"/>
                          <a:pt x="154358" y="0"/>
                        </a:cubicBezTo>
                        <a:cubicBezTo>
                          <a:pt x="413109" y="-58372"/>
                          <a:pt x="495115" y="20236"/>
                          <a:pt x="747638" y="0"/>
                        </a:cubicBezTo>
                        <a:cubicBezTo>
                          <a:pt x="970898" y="-42622"/>
                          <a:pt x="996671" y="17115"/>
                          <a:pt x="1143158" y="0"/>
                        </a:cubicBezTo>
                        <a:cubicBezTo>
                          <a:pt x="1313920" y="23125"/>
                          <a:pt x="1523596" y="23448"/>
                          <a:pt x="1736439" y="0"/>
                        </a:cubicBezTo>
                        <a:cubicBezTo>
                          <a:pt x="1952428" y="-39769"/>
                          <a:pt x="2031965" y="-13960"/>
                          <a:pt x="2230839" y="0"/>
                        </a:cubicBezTo>
                        <a:cubicBezTo>
                          <a:pt x="2435856" y="-4129"/>
                          <a:pt x="2520448" y="1235"/>
                          <a:pt x="2675800" y="0"/>
                        </a:cubicBezTo>
                        <a:cubicBezTo>
                          <a:pt x="2815496" y="-52531"/>
                          <a:pt x="2996719" y="32145"/>
                          <a:pt x="3269080" y="0"/>
                        </a:cubicBezTo>
                        <a:cubicBezTo>
                          <a:pt x="3488104" y="-38394"/>
                          <a:pt x="3640573" y="17039"/>
                          <a:pt x="3812920" y="0"/>
                        </a:cubicBezTo>
                        <a:cubicBezTo>
                          <a:pt x="3978515" y="-15952"/>
                          <a:pt x="4159413" y="-10977"/>
                          <a:pt x="4307320" y="0"/>
                        </a:cubicBezTo>
                        <a:cubicBezTo>
                          <a:pt x="4502048" y="678"/>
                          <a:pt x="4849208" y="-71058"/>
                          <a:pt x="5098361" y="0"/>
                        </a:cubicBezTo>
                        <a:cubicBezTo>
                          <a:pt x="5176204" y="-11582"/>
                          <a:pt x="5234048" y="67084"/>
                          <a:pt x="5252720" y="138502"/>
                        </a:cubicBezTo>
                        <a:cubicBezTo>
                          <a:pt x="5253033" y="218934"/>
                          <a:pt x="5232158" y="292346"/>
                          <a:pt x="5252720" y="398878"/>
                        </a:cubicBezTo>
                        <a:cubicBezTo>
                          <a:pt x="5276592" y="499837"/>
                          <a:pt x="5254051" y="621873"/>
                          <a:pt x="5252720" y="692494"/>
                        </a:cubicBezTo>
                        <a:cubicBezTo>
                          <a:pt x="5261356" y="793310"/>
                          <a:pt x="5202732" y="837336"/>
                          <a:pt x="5098361" y="830997"/>
                        </a:cubicBezTo>
                        <a:cubicBezTo>
                          <a:pt x="4942435" y="858624"/>
                          <a:pt x="4891318" y="831593"/>
                          <a:pt x="4752281" y="830997"/>
                        </a:cubicBezTo>
                        <a:cubicBezTo>
                          <a:pt x="4634811" y="853639"/>
                          <a:pt x="4445890" y="770259"/>
                          <a:pt x="4307320" y="830997"/>
                        </a:cubicBezTo>
                        <a:cubicBezTo>
                          <a:pt x="4141123" y="861727"/>
                          <a:pt x="4028096" y="810500"/>
                          <a:pt x="3961240" y="830997"/>
                        </a:cubicBezTo>
                        <a:cubicBezTo>
                          <a:pt x="3891207" y="817498"/>
                          <a:pt x="3604865" y="847107"/>
                          <a:pt x="3367960" y="830997"/>
                        </a:cubicBezTo>
                        <a:cubicBezTo>
                          <a:pt x="3110893" y="838734"/>
                          <a:pt x="3097875" y="806658"/>
                          <a:pt x="2923000" y="830997"/>
                        </a:cubicBezTo>
                        <a:cubicBezTo>
                          <a:pt x="2749987" y="850569"/>
                          <a:pt x="2493684" y="802915"/>
                          <a:pt x="2379159" y="830997"/>
                        </a:cubicBezTo>
                        <a:cubicBezTo>
                          <a:pt x="2259103" y="846829"/>
                          <a:pt x="2052255" y="805933"/>
                          <a:pt x="1785879" y="830997"/>
                        </a:cubicBezTo>
                        <a:cubicBezTo>
                          <a:pt x="1522984" y="844274"/>
                          <a:pt x="1489891" y="782630"/>
                          <a:pt x="1291479" y="830997"/>
                        </a:cubicBezTo>
                        <a:cubicBezTo>
                          <a:pt x="1104234" y="879157"/>
                          <a:pt x="912584" y="815703"/>
                          <a:pt x="698198" y="830997"/>
                        </a:cubicBezTo>
                        <a:cubicBezTo>
                          <a:pt x="469692" y="864605"/>
                          <a:pt x="409519" y="781325"/>
                          <a:pt x="154358" y="830997"/>
                        </a:cubicBezTo>
                        <a:cubicBezTo>
                          <a:pt x="77521" y="832573"/>
                          <a:pt x="1979" y="747027"/>
                          <a:pt x="0" y="692494"/>
                        </a:cubicBezTo>
                        <a:cubicBezTo>
                          <a:pt x="-33829" y="630565"/>
                          <a:pt x="12456" y="488520"/>
                          <a:pt x="0" y="415498"/>
                        </a:cubicBezTo>
                        <a:cubicBezTo>
                          <a:pt x="-22263" y="346451"/>
                          <a:pt x="11883" y="194249"/>
                          <a:pt x="0" y="138502"/>
                        </a:cubicBezTo>
                        <a:close/>
                      </a:path>
                      <a:path w="5252720" h="830997" stroke="0" extrusionOk="0">
                        <a:moveTo>
                          <a:pt x="0" y="138502"/>
                        </a:moveTo>
                        <a:cubicBezTo>
                          <a:pt x="9177" y="53644"/>
                          <a:pt x="76635" y="17361"/>
                          <a:pt x="154358" y="0"/>
                        </a:cubicBezTo>
                        <a:cubicBezTo>
                          <a:pt x="294329" y="-20028"/>
                          <a:pt x="420049" y="50189"/>
                          <a:pt x="648758" y="0"/>
                        </a:cubicBezTo>
                        <a:cubicBezTo>
                          <a:pt x="850439" y="-53950"/>
                          <a:pt x="1012678" y="20819"/>
                          <a:pt x="1242038" y="0"/>
                        </a:cubicBezTo>
                        <a:cubicBezTo>
                          <a:pt x="1506066" y="-70476"/>
                          <a:pt x="1690558" y="32366"/>
                          <a:pt x="1835319" y="0"/>
                        </a:cubicBezTo>
                        <a:cubicBezTo>
                          <a:pt x="2001263" y="-60608"/>
                          <a:pt x="2097858" y="25019"/>
                          <a:pt x="2181399" y="0"/>
                        </a:cubicBezTo>
                        <a:cubicBezTo>
                          <a:pt x="2260623" y="-31759"/>
                          <a:pt x="2471633" y="27103"/>
                          <a:pt x="2576919" y="0"/>
                        </a:cubicBezTo>
                        <a:cubicBezTo>
                          <a:pt x="2671261" y="-52556"/>
                          <a:pt x="2868640" y="29492"/>
                          <a:pt x="3021880" y="0"/>
                        </a:cubicBezTo>
                        <a:cubicBezTo>
                          <a:pt x="3140951" y="-11814"/>
                          <a:pt x="3241574" y="34384"/>
                          <a:pt x="3466840" y="0"/>
                        </a:cubicBezTo>
                        <a:cubicBezTo>
                          <a:pt x="3686792" y="-24950"/>
                          <a:pt x="3656168" y="6790"/>
                          <a:pt x="3812920" y="0"/>
                        </a:cubicBezTo>
                        <a:cubicBezTo>
                          <a:pt x="3982101" y="-33790"/>
                          <a:pt x="4042442" y="2288"/>
                          <a:pt x="4208441" y="0"/>
                        </a:cubicBezTo>
                        <a:cubicBezTo>
                          <a:pt x="4321378" y="-33548"/>
                          <a:pt x="4782730" y="64387"/>
                          <a:pt x="5098361" y="0"/>
                        </a:cubicBezTo>
                        <a:cubicBezTo>
                          <a:pt x="5168563" y="5432"/>
                          <a:pt x="5225290" y="66293"/>
                          <a:pt x="5252720" y="138502"/>
                        </a:cubicBezTo>
                        <a:cubicBezTo>
                          <a:pt x="5252769" y="231104"/>
                          <a:pt x="5236081" y="315840"/>
                          <a:pt x="5252720" y="398878"/>
                        </a:cubicBezTo>
                        <a:cubicBezTo>
                          <a:pt x="5244469" y="477404"/>
                          <a:pt x="5214800" y="550841"/>
                          <a:pt x="5252720" y="692494"/>
                        </a:cubicBezTo>
                        <a:cubicBezTo>
                          <a:pt x="5235065" y="767615"/>
                          <a:pt x="5183796" y="821860"/>
                          <a:pt x="5098361" y="830997"/>
                        </a:cubicBezTo>
                        <a:cubicBezTo>
                          <a:pt x="4971745" y="878631"/>
                          <a:pt x="4799184" y="811676"/>
                          <a:pt x="4603961" y="830997"/>
                        </a:cubicBezTo>
                        <a:cubicBezTo>
                          <a:pt x="4457856" y="849681"/>
                          <a:pt x="4338107" y="823704"/>
                          <a:pt x="4257881" y="830997"/>
                        </a:cubicBezTo>
                        <a:cubicBezTo>
                          <a:pt x="4190408" y="858273"/>
                          <a:pt x="4101037" y="814182"/>
                          <a:pt x="3911801" y="830997"/>
                        </a:cubicBezTo>
                        <a:cubicBezTo>
                          <a:pt x="3761010" y="869421"/>
                          <a:pt x="3649111" y="812632"/>
                          <a:pt x="3466840" y="830997"/>
                        </a:cubicBezTo>
                        <a:cubicBezTo>
                          <a:pt x="3264768" y="849970"/>
                          <a:pt x="3275943" y="812548"/>
                          <a:pt x="3071320" y="830997"/>
                        </a:cubicBezTo>
                        <a:cubicBezTo>
                          <a:pt x="2885594" y="863957"/>
                          <a:pt x="2746650" y="793971"/>
                          <a:pt x="2527480" y="830997"/>
                        </a:cubicBezTo>
                        <a:cubicBezTo>
                          <a:pt x="2291938" y="863771"/>
                          <a:pt x="2284336" y="811380"/>
                          <a:pt x="2181399" y="830997"/>
                        </a:cubicBezTo>
                        <a:cubicBezTo>
                          <a:pt x="2072765" y="821417"/>
                          <a:pt x="1913861" y="804051"/>
                          <a:pt x="1785879" y="830997"/>
                        </a:cubicBezTo>
                        <a:cubicBezTo>
                          <a:pt x="1672298" y="876661"/>
                          <a:pt x="1544680" y="790305"/>
                          <a:pt x="1390359" y="830997"/>
                        </a:cubicBezTo>
                        <a:cubicBezTo>
                          <a:pt x="1256475" y="885814"/>
                          <a:pt x="986168" y="767430"/>
                          <a:pt x="846518" y="830997"/>
                        </a:cubicBezTo>
                        <a:cubicBezTo>
                          <a:pt x="701841" y="884300"/>
                          <a:pt x="448475" y="826922"/>
                          <a:pt x="154358" y="830997"/>
                        </a:cubicBezTo>
                        <a:cubicBezTo>
                          <a:pt x="78879" y="803108"/>
                          <a:pt x="3298" y="791057"/>
                          <a:pt x="0" y="692494"/>
                        </a:cubicBezTo>
                        <a:cubicBezTo>
                          <a:pt x="-44545" y="616050"/>
                          <a:pt x="42065" y="518161"/>
                          <a:pt x="0" y="404418"/>
                        </a:cubicBezTo>
                        <a:cubicBezTo>
                          <a:pt x="-44379" y="304819"/>
                          <a:pt x="16110" y="236017"/>
                          <a:pt x="0" y="138502"/>
                        </a:cubicBezTo>
                        <a:close/>
                      </a:path>
                      <a:path w="5252720" h="830997" fill="none" stroke="0" extrusionOk="0">
                        <a:moveTo>
                          <a:pt x="0" y="138502"/>
                        </a:moveTo>
                        <a:cubicBezTo>
                          <a:pt x="12836" y="72790"/>
                          <a:pt x="63971" y="14076"/>
                          <a:pt x="154358" y="0"/>
                        </a:cubicBezTo>
                        <a:cubicBezTo>
                          <a:pt x="415310" y="-45590"/>
                          <a:pt x="503291" y="30772"/>
                          <a:pt x="747638" y="0"/>
                        </a:cubicBezTo>
                        <a:cubicBezTo>
                          <a:pt x="992014" y="-50286"/>
                          <a:pt x="1024040" y="12182"/>
                          <a:pt x="1143158" y="0"/>
                        </a:cubicBezTo>
                        <a:cubicBezTo>
                          <a:pt x="1275795" y="-24097"/>
                          <a:pt x="1526325" y="33238"/>
                          <a:pt x="1736439" y="0"/>
                        </a:cubicBezTo>
                        <a:cubicBezTo>
                          <a:pt x="1924476" y="-34037"/>
                          <a:pt x="2019590" y="13250"/>
                          <a:pt x="2230839" y="0"/>
                        </a:cubicBezTo>
                        <a:cubicBezTo>
                          <a:pt x="2435327" y="-4983"/>
                          <a:pt x="2514350" y="15753"/>
                          <a:pt x="2675800" y="0"/>
                        </a:cubicBezTo>
                        <a:cubicBezTo>
                          <a:pt x="2849697" y="-36095"/>
                          <a:pt x="2988645" y="46306"/>
                          <a:pt x="3269080" y="0"/>
                        </a:cubicBezTo>
                        <a:cubicBezTo>
                          <a:pt x="3489658" y="-39366"/>
                          <a:pt x="3676784" y="18570"/>
                          <a:pt x="3812920" y="0"/>
                        </a:cubicBezTo>
                        <a:cubicBezTo>
                          <a:pt x="3984186" y="-28640"/>
                          <a:pt x="4171862" y="-11188"/>
                          <a:pt x="4307320" y="0"/>
                        </a:cubicBezTo>
                        <a:cubicBezTo>
                          <a:pt x="4436661" y="11478"/>
                          <a:pt x="4804806" y="-7147"/>
                          <a:pt x="5098361" y="0"/>
                        </a:cubicBezTo>
                        <a:cubicBezTo>
                          <a:pt x="5182316" y="-11332"/>
                          <a:pt x="5246302" y="78450"/>
                          <a:pt x="5252720" y="138502"/>
                        </a:cubicBezTo>
                        <a:cubicBezTo>
                          <a:pt x="5256041" y="204030"/>
                          <a:pt x="5220027" y="283103"/>
                          <a:pt x="5252720" y="398878"/>
                        </a:cubicBezTo>
                        <a:cubicBezTo>
                          <a:pt x="5279044" y="501829"/>
                          <a:pt x="5247798" y="599907"/>
                          <a:pt x="5252720" y="692494"/>
                        </a:cubicBezTo>
                        <a:cubicBezTo>
                          <a:pt x="5275822" y="781422"/>
                          <a:pt x="5178720" y="823518"/>
                          <a:pt x="5098361" y="830997"/>
                        </a:cubicBezTo>
                        <a:cubicBezTo>
                          <a:pt x="4943085" y="879595"/>
                          <a:pt x="4867024" y="807020"/>
                          <a:pt x="4752281" y="830997"/>
                        </a:cubicBezTo>
                        <a:cubicBezTo>
                          <a:pt x="4599727" y="852423"/>
                          <a:pt x="4507699" y="818613"/>
                          <a:pt x="4307320" y="830997"/>
                        </a:cubicBezTo>
                        <a:cubicBezTo>
                          <a:pt x="4120862" y="854068"/>
                          <a:pt x="4063897" y="827239"/>
                          <a:pt x="3961240" y="830997"/>
                        </a:cubicBezTo>
                        <a:cubicBezTo>
                          <a:pt x="3866910" y="876127"/>
                          <a:pt x="3632630" y="801080"/>
                          <a:pt x="3367960" y="830997"/>
                        </a:cubicBezTo>
                        <a:cubicBezTo>
                          <a:pt x="3110886" y="842665"/>
                          <a:pt x="3096551" y="810748"/>
                          <a:pt x="2923000" y="830997"/>
                        </a:cubicBezTo>
                        <a:cubicBezTo>
                          <a:pt x="2721466" y="859654"/>
                          <a:pt x="2503822" y="801887"/>
                          <a:pt x="2379159" y="830997"/>
                        </a:cubicBezTo>
                        <a:cubicBezTo>
                          <a:pt x="2266152" y="873547"/>
                          <a:pt x="2040157" y="864910"/>
                          <a:pt x="1785879" y="830997"/>
                        </a:cubicBezTo>
                        <a:cubicBezTo>
                          <a:pt x="1514242" y="845033"/>
                          <a:pt x="1495982" y="770550"/>
                          <a:pt x="1291479" y="830997"/>
                        </a:cubicBezTo>
                        <a:cubicBezTo>
                          <a:pt x="1128203" y="857856"/>
                          <a:pt x="932527" y="759867"/>
                          <a:pt x="698198" y="830997"/>
                        </a:cubicBezTo>
                        <a:cubicBezTo>
                          <a:pt x="433501" y="878827"/>
                          <a:pt x="390343" y="784820"/>
                          <a:pt x="154358" y="830997"/>
                        </a:cubicBezTo>
                        <a:cubicBezTo>
                          <a:pt x="59804" y="842413"/>
                          <a:pt x="-19975" y="755494"/>
                          <a:pt x="0" y="692494"/>
                        </a:cubicBezTo>
                        <a:cubicBezTo>
                          <a:pt x="-11904" y="631523"/>
                          <a:pt x="28472" y="486079"/>
                          <a:pt x="0" y="415498"/>
                        </a:cubicBezTo>
                        <a:cubicBezTo>
                          <a:pt x="-11743" y="348282"/>
                          <a:pt x="14116" y="198548"/>
                          <a:pt x="0" y="13850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XX.</a:t>
            </a:r>
          </a:p>
        </p:txBody>
      </p:sp>
    </p:spTree>
    <p:extLst>
      <p:ext uri="{BB962C8B-B14F-4D97-AF65-F5344CB8AC3E}">
        <p14:creationId xmlns:p14="http://schemas.microsoft.com/office/powerpoint/2010/main" val="290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41CD-ACBC-19F6-3C15-EE6F602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1221A-770E-75CD-D848-7D448BA8B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ra các từ nối được dùng thành cặp trong những câu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26318F-3589-C422-8C1B-355B09979CDF}"/>
              </a:ext>
            </a:extLst>
          </p:cNvPr>
          <p:cNvSpPr txBox="1"/>
          <p:nvPr/>
        </p:nvSpPr>
        <p:spPr>
          <a:xfrm>
            <a:off x="914400" y="1778000"/>
            <a:ext cx="10627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992880" y="731142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549054" y="739934"/>
            <a:ext cx="1431973" cy="91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955040" y="616635"/>
            <a:ext cx="10241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/>
          <p:nvPr/>
        </p:nvCxnSpPr>
        <p:spPr>
          <a:xfrm>
            <a:off x="1524000" y="1158240"/>
            <a:ext cx="33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5383893" y="173293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220720" y="212548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23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7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636</Words>
  <Application>Microsoft Office PowerPoint</Application>
  <PresentationFormat>Widescreen</PresentationFormat>
  <Paragraphs>88</Paragraphs>
  <Slides>28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.VnArial</vt:lpstr>
      <vt:lpstr>.VnBahamasBH</vt:lpstr>
      <vt:lpstr>.VnHelvetInsH</vt:lpstr>
      <vt:lpstr>.VnTime</vt:lpstr>
      <vt:lpstr>.VnTimeH</vt:lpstr>
      <vt:lpstr>Aptos</vt:lpstr>
      <vt:lpstr>Arial</vt:lpstr>
      <vt:lpstr>Calibri</vt:lpstr>
      <vt:lpstr>Calibri Light</vt:lpstr>
      <vt:lpstr>Cambria</vt:lpstr>
      <vt:lpstr>Concert One</vt:lpstr>
      <vt:lpstr>Didact Gothic</vt:lpstr>
      <vt:lpstr>Fredoka One</vt:lpstr>
      <vt:lpstr>Impact</vt:lpstr>
      <vt:lpstr>LNTH-LuoLuoNotangYuanTi 1</vt:lpstr>
      <vt:lpstr>Quicksand Light</vt:lpstr>
      <vt:lpstr>Times New Roman</vt:lpstr>
      <vt:lpstr>Office Theme</vt:lpstr>
      <vt:lpstr>1_Office Theme</vt:lpstr>
      <vt:lpstr>3_Office Theme</vt:lpstr>
      <vt:lpstr>6_Summer Vibes Stickers MK Campaign by Slidesgo</vt:lpstr>
      <vt:lpstr>2_Office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85</cp:revision>
  <dcterms:created xsi:type="dcterms:W3CDTF">2020-09-06T03:00:11Z</dcterms:created>
  <dcterms:modified xsi:type="dcterms:W3CDTF">2024-12-22T14:33:40Z</dcterms:modified>
</cp:coreProperties>
</file>