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5.xml" ContentType="application/vnd.openxmlformats-officedocument.theme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75" r:id="rId3"/>
    <p:sldMasterId id="2147483687" r:id="rId4"/>
    <p:sldMasterId id="2147483726" r:id="rId5"/>
    <p:sldMasterId id="2147483774" r:id="rId6"/>
  </p:sldMasterIdLst>
  <p:notesMasterIdLst>
    <p:notesMasterId r:id="rId26"/>
  </p:notesMasterIdLst>
  <p:sldIdLst>
    <p:sldId id="431" r:id="rId7"/>
    <p:sldId id="392" r:id="rId8"/>
    <p:sldId id="264" r:id="rId9"/>
    <p:sldId id="420" r:id="rId10"/>
    <p:sldId id="401" r:id="rId11"/>
    <p:sldId id="374" r:id="rId12"/>
    <p:sldId id="428" r:id="rId13"/>
    <p:sldId id="418" r:id="rId14"/>
    <p:sldId id="429" r:id="rId15"/>
    <p:sldId id="410" r:id="rId16"/>
    <p:sldId id="268" r:id="rId17"/>
    <p:sldId id="377" r:id="rId18"/>
    <p:sldId id="378" r:id="rId19"/>
    <p:sldId id="430" r:id="rId20"/>
    <p:sldId id="386" r:id="rId21"/>
    <p:sldId id="424" r:id="rId22"/>
    <p:sldId id="427" r:id="rId23"/>
    <p:sldId id="397" r:id="rId24"/>
    <p:sldId id="43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B4E1"/>
    <a:srgbClr val="45B8FF"/>
    <a:srgbClr val="45B6FE"/>
    <a:srgbClr val="4F9FDE"/>
    <a:srgbClr val="45B7FF"/>
    <a:srgbClr val="16A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E7B5A0-C27B-4DA2-B0DF-406B918E8399}" v="85" dt="2022-01-27T07:59:27.1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1" autoAdjust="0"/>
    <p:restoredTop sz="86775" autoAdjust="0"/>
  </p:normalViewPr>
  <p:slideViewPr>
    <p:cSldViewPr snapToGrid="0">
      <p:cViewPr varScale="1">
        <p:scale>
          <a:sx n="96" d="100"/>
          <a:sy n="96" d="100"/>
        </p:scale>
        <p:origin x="10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ngan" userId="53bcb93868f6791d" providerId="LiveId" clId="{67E7B5A0-C27B-4DA2-B0DF-406B918E8399}"/>
    <pc:docChg chg="undo custSel addSld delSld modSld delMainMaster">
      <pc:chgData name="tran ngan" userId="53bcb93868f6791d" providerId="LiveId" clId="{67E7B5A0-C27B-4DA2-B0DF-406B918E8399}" dt="2022-01-27T15:12:25.136" v="2068" actId="1076"/>
      <pc:docMkLst>
        <pc:docMk/>
      </pc:docMkLst>
      <pc:sldChg chg="modNotesTx">
        <pc:chgData name="tran ngan" userId="53bcb93868f6791d" providerId="LiveId" clId="{67E7B5A0-C27B-4DA2-B0DF-406B918E8399}" dt="2022-01-27T07:54:09.589" v="1482"/>
        <pc:sldMkLst>
          <pc:docMk/>
          <pc:sldMk cId="710342627" sldId="268"/>
        </pc:sldMkLst>
      </pc:sldChg>
      <pc:sldChg chg="del">
        <pc:chgData name="tran ngan" userId="53bcb93868f6791d" providerId="LiveId" clId="{67E7B5A0-C27B-4DA2-B0DF-406B918E8399}" dt="2022-01-23T17:26:24.607" v="32" actId="47"/>
        <pc:sldMkLst>
          <pc:docMk/>
          <pc:sldMk cId="44519084" sldId="277"/>
        </pc:sldMkLst>
      </pc:sldChg>
      <pc:sldChg chg="del">
        <pc:chgData name="tran ngan" userId="53bcb93868f6791d" providerId="LiveId" clId="{67E7B5A0-C27B-4DA2-B0DF-406B918E8399}" dt="2022-01-23T17:26:24.607" v="32" actId="47"/>
        <pc:sldMkLst>
          <pc:docMk/>
          <pc:sldMk cId="1685626547" sldId="278"/>
        </pc:sldMkLst>
      </pc:sldChg>
      <pc:sldChg chg="del">
        <pc:chgData name="tran ngan" userId="53bcb93868f6791d" providerId="LiveId" clId="{67E7B5A0-C27B-4DA2-B0DF-406B918E8399}" dt="2022-01-23T17:26:24.607" v="32" actId="47"/>
        <pc:sldMkLst>
          <pc:docMk/>
          <pc:sldMk cId="2424919282" sldId="279"/>
        </pc:sldMkLst>
      </pc:sldChg>
      <pc:sldChg chg="del">
        <pc:chgData name="tran ngan" userId="53bcb93868f6791d" providerId="LiveId" clId="{67E7B5A0-C27B-4DA2-B0DF-406B918E8399}" dt="2022-01-23T17:26:24.607" v="32" actId="47"/>
        <pc:sldMkLst>
          <pc:docMk/>
          <pc:sldMk cId="2149930902" sldId="280"/>
        </pc:sldMkLst>
      </pc:sldChg>
      <pc:sldChg chg="del">
        <pc:chgData name="tran ngan" userId="53bcb93868f6791d" providerId="LiveId" clId="{67E7B5A0-C27B-4DA2-B0DF-406B918E8399}" dt="2022-01-23T17:26:24.607" v="32" actId="47"/>
        <pc:sldMkLst>
          <pc:docMk/>
          <pc:sldMk cId="1817301701" sldId="281"/>
        </pc:sldMkLst>
      </pc:sldChg>
      <pc:sldChg chg="del">
        <pc:chgData name="tran ngan" userId="53bcb93868f6791d" providerId="LiveId" clId="{67E7B5A0-C27B-4DA2-B0DF-406B918E8399}" dt="2022-01-23T17:26:24.607" v="32" actId="47"/>
        <pc:sldMkLst>
          <pc:docMk/>
          <pc:sldMk cId="2295955924" sldId="284"/>
        </pc:sldMkLst>
      </pc:sldChg>
      <pc:sldChg chg="del">
        <pc:chgData name="tran ngan" userId="53bcb93868f6791d" providerId="LiveId" clId="{67E7B5A0-C27B-4DA2-B0DF-406B918E8399}" dt="2022-01-23T17:26:24.607" v="32" actId="47"/>
        <pc:sldMkLst>
          <pc:docMk/>
          <pc:sldMk cId="4152410069" sldId="285"/>
        </pc:sldMkLst>
      </pc:sldChg>
      <pc:sldChg chg="del">
        <pc:chgData name="tran ngan" userId="53bcb93868f6791d" providerId="LiveId" clId="{67E7B5A0-C27B-4DA2-B0DF-406B918E8399}" dt="2022-01-23T10:42:23.797" v="1" actId="47"/>
        <pc:sldMkLst>
          <pc:docMk/>
          <pc:sldMk cId="993525960" sldId="372"/>
        </pc:sldMkLst>
      </pc:sldChg>
      <pc:sldChg chg="addSp delSp mod modNotesTx">
        <pc:chgData name="tran ngan" userId="53bcb93868f6791d" providerId="LiveId" clId="{67E7B5A0-C27B-4DA2-B0DF-406B918E8399}" dt="2022-01-27T07:14:38.207" v="747" actId="20577"/>
        <pc:sldMkLst>
          <pc:docMk/>
          <pc:sldMk cId="53033535" sldId="373"/>
        </pc:sldMkLst>
        <pc:picChg chg="del">
          <ac:chgData name="tran ngan" userId="53bcb93868f6791d" providerId="LiveId" clId="{67E7B5A0-C27B-4DA2-B0DF-406B918E8399}" dt="2022-01-27T07:13:50.951" v="742" actId="478"/>
          <ac:picMkLst>
            <pc:docMk/>
            <pc:sldMk cId="53033535" sldId="373"/>
            <ac:picMk id="3" creationId="{4D9398EF-7D58-405F-ACC5-24CD88105BC0}"/>
          </ac:picMkLst>
        </pc:picChg>
        <pc:picChg chg="add">
          <ac:chgData name="tran ngan" userId="53bcb93868f6791d" providerId="LiveId" clId="{67E7B5A0-C27B-4DA2-B0DF-406B918E8399}" dt="2022-01-27T07:14:21.670" v="743" actId="22"/>
          <ac:picMkLst>
            <pc:docMk/>
            <pc:sldMk cId="53033535" sldId="373"/>
            <ac:picMk id="4" creationId="{D94C9B9E-E74D-433D-A8FD-669D434C9850}"/>
          </ac:picMkLst>
        </pc:picChg>
      </pc:sldChg>
      <pc:sldChg chg="addSp delSp modSp modNotesTx">
        <pc:chgData name="tran ngan" userId="53bcb93868f6791d" providerId="LiveId" clId="{67E7B5A0-C27B-4DA2-B0DF-406B918E8399}" dt="2022-01-27T07:24:42.872" v="1058" actId="6549"/>
        <pc:sldMkLst>
          <pc:docMk/>
          <pc:sldMk cId="3521768211" sldId="374"/>
        </pc:sldMkLst>
        <pc:picChg chg="add mod">
          <ac:chgData name="tran ngan" userId="53bcb93868f6791d" providerId="LiveId" clId="{67E7B5A0-C27B-4DA2-B0DF-406B918E8399}" dt="2022-01-23T10:43:42.334" v="15"/>
          <ac:picMkLst>
            <pc:docMk/>
            <pc:sldMk cId="3521768211" sldId="374"/>
            <ac:picMk id="4" creationId="{C3A658D1-3198-448E-8112-FFFA50AB1714}"/>
          </ac:picMkLst>
        </pc:picChg>
        <pc:picChg chg="del">
          <ac:chgData name="tran ngan" userId="53bcb93868f6791d" providerId="LiveId" clId="{67E7B5A0-C27B-4DA2-B0DF-406B918E8399}" dt="2022-01-23T10:43:41.460" v="14" actId="478"/>
          <ac:picMkLst>
            <pc:docMk/>
            <pc:sldMk cId="3521768211" sldId="374"/>
            <ac:picMk id="1026" creationId="{00000000-0000-0000-0000-000000000000}"/>
          </ac:picMkLst>
        </pc:picChg>
      </pc:sldChg>
      <pc:sldChg chg="addSp delSp modSp mod delAnim modAnim modNotesTx">
        <pc:chgData name="tran ngan" userId="53bcb93868f6791d" providerId="LiveId" clId="{67E7B5A0-C27B-4DA2-B0DF-406B918E8399}" dt="2022-01-27T07:36:19.566" v="1081" actId="1076"/>
        <pc:sldMkLst>
          <pc:docMk/>
          <pc:sldMk cId="2643617082" sldId="375"/>
        </pc:sldMkLst>
        <pc:spChg chg="add del mod">
          <ac:chgData name="tran ngan" userId="53bcb93868f6791d" providerId="LiveId" clId="{67E7B5A0-C27B-4DA2-B0DF-406B918E8399}" dt="2022-01-27T07:35:18.418" v="1077"/>
          <ac:spMkLst>
            <pc:docMk/>
            <pc:sldMk cId="2643617082" sldId="375"/>
            <ac:spMk id="4" creationId="{1C9241B6-5672-40DB-9DC2-35B6A7818247}"/>
          </ac:spMkLst>
        </pc:spChg>
        <pc:picChg chg="add mod">
          <ac:chgData name="tran ngan" userId="53bcb93868f6791d" providerId="LiveId" clId="{67E7B5A0-C27B-4DA2-B0DF-406B918E8399}" dt="2022-01-27T07:35:11.846" v="1076"/>
          <ac:picMkLst>
            <pc:docMk/>
            <pc:sldMk cId="2643617082" sldId="375"/>
            <ac:picMk id="2" creationId="{4DF40E1E-76CB-4262-9E7A-F40F90186AD5}"/>
          </ac:picMkLst>
        </pc:picChg>
        <pc:picChg chg="del">
          <ac:chgData name="tran ngan" userId="53bcb93868f6791d" providerId="LiveId" clId="{67E7B5A0-C27B-4DA2-B0DF-406B918E8399}" dt="2022-01-23T18:11:28.139" v="605" actId="478"/>
          <ac:picMkLst>
            <pc:docMk/>
            <pc:sldMk cId="2643617082" sldId="375"/>
            <ac:picMk id="2" creationId="{64E959C9-8E6C-4726-B7B1-50D8AFFA5193}"/>
          </ac:picMkLst>
        </pc:picChg>
        <pc:picChg chg="add mod ord">
          <ac:chgData name="tran ngan" userId="53bcb93868f6791d" providerId="LiveId" clId="{67E7B5A0-C27B-4DA2-B0DF-406B918E8399}" dt="2022-01-27T07:36:19.566" v="1081" actId="1076"/>
          <ac:picMkLst>
            <pc:docMk/>
            <pc:sldMk cId="2643617082" sldId="375"/>
            <ac:picMk id="3" creationId="{ED042C22-D189-4F5B-A10A-8396453DBA46}"/>
          </ac:picMkLst>
        </pc:picChg>
        <pc:picChg chg="del mod">
          <ac:chgData name="tran ngan" userId="53bcb93868f6791d" providerId="LiveId" clId="{67E7B5A0-C27B-4DA2-B0DF-406B918E8399}" dt="2022-01-23T10:43:53.086" v="20" actId="478"/>
          <ac:picMkLst>
            <pc:docMk/>
            <pc:sldMk cId="2643617082" sldId="375"/>
            <ac:picMk id="5" creationId="{5E565568-79CA-4FFD-A356-A244942E884F}"/>
          </ac:picMkLst>
        </pc:picChg>
        <pc:picChg chg="add mod">
          <ac:chgData name="tran ngan" userId="53bcb93868f6791d" providerId="LiveId" clId="{67E7B5A0-C27B-4DA2-B0DF-406B918E8399}" dt="2022-01-27T07:36:11.479" v="1080" actId="1076"/>
          <ac:picMkLst>
            <pc:docMk/>
            <pc:sldMk cId="2643617082" sldId="375"/>
            <ac:picMk id="7" creationId="{257916DB-87D8-4C92-A37C-2523FC8A5F7A}"/>
          </ac:picMkLst>
        </pc:picChg>
      </pc:sldChg>
      <pc:sldChg chg="addSp delSp modSp mod modNotesTx">
        <pc:chgData name="tran ngan" userId="53bcb93868f6791d" providerId="LiveId" clId="{67E7B5A0-C27B-4DA2-B0DF-406B918E8399}" dt="2022-01-27T07:41:48.763" v="1086"/>
        <pc:sldMkLst>
          <pc:docMk/>
          <pc:sldMk cId="2302112232" sldId="376"/>
        </pc:sldMkLst>
        <pc:picChg chg="del mod">
          <ac:chgData name="tran ngan" userId="53bcb93868f6791d" providerId="LiveId" clId="{67E7B5A0-C27B-4DA2-B0DF-406B918E8399}" dt="2022-01-23T10:43:59.134" v="24" actId="478"/>
          <ac:picMkLst>
            <pc:docMk/>
            <pc:sldMk cId="2302112232" sldId="376"/>
            <ac:picMk id="3" creationId="{71C9650A-DB80-48B5-A79B-0502107B5645}"/>
          </ac:picMkLst>
        </pc:picChg>
        <pc:picChg chg="add mod">
          <ac:chgData name="tran ngan" userId="53bcb93868f6791d" providerId="LiveId" clId="{67E7B5A0-C27B-4DA2-B0DF-406B918E8399}" dt="2022-01-23T18:12:41.231" v="622" actId="14100"/>
          <ac:picMkLst>
            <pc:docMk/>
            <pc:sldMk cId="2302112232" sldId="376"/>
            <ac:picMk id="4" creationId="{3E16820B-36C7-4A22-9B57-8915C78879B5}"/>
          </ac:picMkLst>
        </pc:picChg>
      </pc:sldChg>
      <pc:sldChg chg="addSp delSp modSp mod modNotesTx">
        <pc:chgData name="tran ngan" userId="53bcb93868f6791d" providerId="LiveId" clId="{67E7B5A0-C27B-4DA2-B0DF-406B918E8399}" dt="2022-01-27T07:58:49.562" v="1484"/>
        <pc:sldMkLst>
          <pc:docMk/>
          <pc:sldMk cId="3912769829" sldId="377"/>
        </pc:sldMkLst>
        <pc:picChg chg="add del mod">
          <ac:chgData name="tran ngan" userId="53bcb93868f6791d" providerId="LiveId" clId="{67E7B5A0-C27B-4DA2-B0DF-406B918E8399}" dt="2022-01-23T18:13:26.832" v="627" actId="478"/>
          <ac:picMkLst>
            <pc:docMk/>
            <pc:sldMk cId="3912769829" sldId="377"/>
            <ac:picMk id="4" creationId="{C7410DF6-B2A9-4A1F-9518-B385D6722FAC}"/>
          </ac:picMkLst>
        </pc:picChg>
        <pc:picChg chg="add del mod">
          <ac:chgData name="tran ngan" userId="53bcb93868f6791d" providerId="LiveId" clId="{67E7B5A0-C27B-4DA2-B0DF-406B918E8399}" dt="2022-01-23T18:13:45.996" v="631" actId="478"/>
          <ac:picMkLst>
            <pc:docMk/>
            <pc:sldMk cId="3912769829" sldId="377"/>
            <ac:picMk id="5" creationId="{5F280C27-3524-462F-978C-EA9AA5AFBF6A}"/>
          </ac:picMkLst>
        </pc:picChg>
        <pc:picChg chg="add mod">
          <ac:chgData name="tran ngan" userId="53bcb93868f6791d" providerId="LiveId" clId="{67E7B5A0-C27B-4DA2-B0DF-406B918E8399}" dt="2022-01-23T18:14:33.137" v="637" actId="14100"/>
          <ac:picMkLst>
            <pc:docMk/>
            <pc:sldMk cId="3912769829" sldId="377"/>
            <ac:picMk id="7" creationId="{ADF14961-90B0-4642-A2FB-A4D3BB5453A1}"/>
          </ac:picMkLst>
        </pc:picChg>
        <pc:picChg chg="del">
          <ac:chgData name="tran ngan" userId="53bcb93868f6791d" providerId="LiveId" clId="{67E7B5A0-C27B-4DA2-B0DF-406B918E8399}" dt="2022-01-23T10:44:31.345" v="31" actId="478"/>
          <ac:picMkLst>
            <pc:docMk/>
            <pc:sldMk cId="3912769829" sldId="377"/>
            <ac:picMk id="1026" creationId="{00000000-0000-0000-0000-000000000000}"/>
          </ac:picMkLst>
        </pc:picChg>
      </pc:sldChg>
      <pc:sldChg chg="addSp delSp modSp mod delAnim modAnim modNotesTx">
        <pc:chgData name="tran ngan" userId="53bcb93868f6791d" providerId="LiveId" clId="{67E7B5A0-C27B-4DA2-B0DF-406B918E8399}" dt="2022-01-27T15:12:25.136" v="2068" actId="1076"/>
        <pc:sldMkLst>
          <pc:docMk/>
          <pc:sldMk cId="948395269" sldId="378"/>
        </pc:sldMkLst>
        <pc:picChg chg="del">
          <ac:chgData name="tran ngan" userId="53bcb93868f6791d" providerId="LiveId" clId="{67E7B5A0-C27B-4DA2-B0DF-406B918E8399}" dt="2022-01-27T07:59:06.703" v="1488" actId="478"/>
          <ac:picMkLst>
            <pc:docMk/>
            <pc:sldMk cId="948395269" sldId="378"/>
            <ac:picMk id="2" creationId="{8E90A3F3-78E8-4FF2-B1B4-3CDF4B7D1DC2}"/>
          </ac:picMkLst>
        </pc:picChg>
        <pc:picChg chg="del mod">
          <ac:chgData name="tran ngan" userId="53bcb93868f6791d" providerId="LiveId" clId="{67E7B5A0-C27B-4DA2-B0DF-406B918E8399}" dt="2022-01-23T10:44:12.532" v="28" actId="478"/>
          <ac:picMkLst>
            <pc:docMk/>
            <pc:sldMk cId="948395269" sldId="378"/>
            <ac:picMk id="3" creationId="{95A29A90-06F0-415E-9C4E-DABC8283742F}"/>
          </ac:picMkLst>
        </pc:picChg>
        <pc:picChg chg="add mod">
          <ac:chgData name="tran ngan" userId="53bcb93868f6791d" providerId="LiveId" clId="{67E7B5A0-C27B-4DA2-B0DF-406B918E8399}" dt="2022-01-27T15:12:25.136" v="2068" actId="1076"/>
          <ac:picMkLst>
            <pc:docMk/>
            <pc:sldMk cId="948395269" sldId="378"/>
            <ac:picMk id="3" creationId="{EDFBD061-7A79-4FB3-B0C1-E9C592E6FDD6}"/>
          </ac:picMkLst>
        </pc:picChg>
        <pc:picChg chg="add mod">
          <ac:chgData name="tran ngan" userId="53bcb93868f6791d" providerId="LiveId" clId="{67E7B5A0-C27B-4DA2-B0DF-406B918E8399}" dt="2022-01-27T07:59:14.763" v="1490" actId="14100"/>
          <ac:picMkLst>
            <pc:docMk/>
            <pc:sldMk cId="948395269" sldId="378"/>
            <ac:picMk id="5" creationId="{6B5DD0A8-39E2-4B68-99E9-273BE31C3EB4}"/>
          </ac:picMkLst>
        </pc:picChg>
      </pc:sldChg>
      <pc:sldChg chg="addSp delSp modSp modNotesTx">
        <pc:chgData name="tran ngan" userId="53bcb93868f6791d" providerId="LiveId" clId="{67E7B5A0-C27B-4DA2-B0DF-406B918E8399}" dt="2022-01-27T14:48:46.514" v="1932"/>
        <pc:sldMkLst>
          <pc:docMk/>
          <pc:sldMk cId="1024186479" sldId="386"/>
        </pc:sldMkLst>
        <pc:picChg chg="add mod">
          <ac:chgData name="tran ngan" userId="53bcb93868f6791d" providerId="LiveId" clId="{67E7B5A0-C27B-4DA2-B0DF-406B918E8399}" dt="2022-01-23T10:44:28.508" v="30"/>
          <ac:picMkLst>
            <pc:docMk/>
            <pc:sldMk cId="1024186479" sldId="386"/>
            <ac:picMk id="4" creationId="{701EEBD0-9A1F-42B7-95AF-48972626A0D7}"/>
          </ac:picMkLst>
        </pc:picChg>
        <pc:picChg chg="del">
          <ac:chgData name="tran ngan" userId="53bcb93868f6791d" providerId="LiveId" clId="{67E7B5A0-C27B-4DA2-B0DF-406B918E8399}" dt="2022-01-23T10:44:27.638" v="29" actId="478"/>
          <ac:picMkLst>
            <pc:docMk/>
            <pc:sldMk cId="1024186479" sldId="386"/>
            <ac:picMk id="1026" creationId="{00000000-0000-0000-0000-000000000000}"/>
          </ac:picMkLst>
        </pc:picChg>
      </pc:sldChg>
      <pc:sldChg chg="addSp modSp mod modAnim">
        <pc:chgData name="tran ngan" userId="53bcb93868f6791d" providerId="LiveId" clId="{67E7B5A0-C27B-4DA2-B0DF-406B918E8399}" dt="2022-01-24T08:56:31.191" v="741"/>
        <pc:sldMkLst>
          <pc:docMk/>
          <pc:sldMk cId="3119577111" sldId="392"/>
        </pc:sldMkLst>
        <pc:spChg chg="add mod">
          <ac:chgData name="tran ngan" userId="53bcb93868f6791d" providerId="LiveId" clId="{67E7B5A0-C27B-4DA2-B0DF-406B918E8399}" dt="2022-01-24T08:54:40.618" v="739"/>
          <ac:spMkLst>
            <pc:docMk/>
            <pc:sldMk cId="3119577111" sldId="392"/>
            <ac:spMk id="11" creationId="{17C0263C-89A1-4939-9B45-0C31C9700DFD}"/>
          </ac:spMkLst>
        </pc:spChg>
        <pc:spChg chg="add mod">
          <ac:chgData name="tran ngan" userId="53bcb93868f6791d" providerId="LiveId" clId="{67E7B5A0-C27B-4DA2-B0DF-406B918E8399}" dt="2022-01-24T08:55:08.499" v="740" actId="20577"/>
          <ac:spMkLst>
            <pc:docMk/>
            <pc:sldMk cId="3119577111" sldId="392"/>
            <ac:spMk id="12" creationId="{0CA66423-2B40-4FF4-82D2-82F8DC18D289}"/>
          </ac:spMkLst>
        </pc:spChg>
        <pc:picChg chg="add mod">
          <ac:chgData name="tran ngan" userId="53bcb93868f6791d" providerId="LiveId" clId="{67E7B5A0-C27B-4DA2-B0DF-406B918E8399}" dt="2022-01-24T08:54:40.618" v="739"/>
          <ac:picMkLst>
            <pc:docMk/>
            <pc:sldMk cId="3119577111" sldId="392"/>
            <ac:picMk id="10" creationId="{E667901F-E36B-4AD1-B227-4719335D5F0E}"/>
          </ac:picMkLst>
        </pc:picChg>
      </pc:sldChg>
      <pc:sldChg chg="del">
        <pc:chgData name="tran ngan" userId="53bcb93868f6791d" providerId="LiveId" clId="{67E7B5A0-C27B-4DA2-B0DF-406B918E8399}" dt="2022-01-23T18:10:52.688" v="604" actId="47"/>
        <pc:sldMkLst>
          <pc:docMk/>
          <pc:sldMk cId="1249040575" sldId="394"/>
        </pc:sldMkLst>
      </pc:sldChg>
      <pc:sldChg chg="addSp modSp add mod modNotesTx">
        <pc:chgData name="tran ngan" userId="53bcb93868f6791d" providerId="LiveId" clId="{67E7B5A0-C27B-4DA2-B0DF-406B918E8399}" dt="2022-01-27T14:50:08.713" v="2067" actId="20577"/>
        <pc:sldMkLst>
          <pc:docMk/>
          <pc:sldMk cId="1302643846" sldId="397"/>
        </pc:sldMkLst>
        <pc:spChg chg="add mod">
          <ac:chgData name="tran ngan" userId="53bcb93868f6791d" providerId="LiveId" clId="{67E7B5A0-C27B-4DA2-B0DF-406B918E8399}" dt="2022-01-23T18:10:45.685" v="603" actId="1076"/>
          <ac:spMkLst>
            <pc:docMk/>
            <pc:sldMk cId="1302643846" sldId="397"/>
            <ac:spMk id="13" creationId="{957F052A-46BE-4B1E-AFA1-D864ADF4241B}"/>
          </ac:spMkLst>
        </pc:spChg>
        <pc:spChg chg="add mod">
          <ac:chgData name="tran ngan" userId="53bcb93868f6791d" providerId="LiveId" clId="{67E7B5A0-C27B-4DA2-B0DF-406B918E8399}" dt="2022-01-23T18:09:39.505" v="584" actId="122"/>
          <ac:spMkLst>
            <pc:docMk/>
            <pc:sldMk cId="1302643846" sldId="397"/>
            <ac:spMk id="14" creationId="{14A68C88-7B6B-4CA3-90FF-028E88451B92}"/>
          </ac:spMkLst>
        </pc:spChg>
        <pc:spChg chg="add mod">
          <ac:chgData name="tran ngan" userId="53bcb93868f6791d" providerId="LiveId" clId="{67E7B5A0-C27B-4DA2-B0DF-406B918E8399}" dt="2022-01-23T18:10:25.151" v="597" actId="1076"/>
          <ac:spMkLst>
            <pc:docMk/>
            <pc:sldMk cId="1302643846" sldId="397"/>
            <ac:spMk id="15" creationId="{5C3087F7-60D8-4240-9730-044AC8F322EF}"/>
          </ac:spMkLst>
        </pc:spChg>
        <pc:spChg chg="add mod">
          <ac:chgData name="tran ngan" userId="53bcb93868f6791d" providerId="LiveId" clId="{67E7B5A0-C27B-4DA2-B0DF-406B918E8399}" dt="2022-01-23T18:10:02.637" v="591" actId="1076"/>
          <ac:spMkLst>
            <pc:docMk/>
            <pc:sldMk cId="1302643846" sldId="397"/>
            <ac:spMk id="16" creationId="{84CA9E9A-0B9F-4557-9CAE-02432DE46F0D}"/>
          </ac:spMkLst>
        </pc:spChg>
        <pc:picChg chg="mod">
          <ac:chgData name="tran ngan" userId="53bcb93868f6791d" providerId="LiveId" clId="{67E7B5A0-C27B-4DA2-B0DF-406B918E8399}" dt="2022-01-23T18:09:00.604" v="576" actId="1076"/>
          <ac:picMkLst>
            <pc:docMk/>
            <pc:sldMk cId="1302643846" sldId="397"/>
            <ac:picMk id="3076" creationId="{467C26E7-F233-49D7-83A1-BE57B66C588A}"/>
          </ac:picMkLst>
        </pc:picChg>
      </pc:sldChg>
      <pc:sldChg chg="delSp modSp add mod modNotesTx">
        <pc:chgData name="tran ngan" userId="53bcb93868f6791d" providerId="LiveId" clId="{67E7B5A0-C27B-4DA2-B0DF-406B918E8399}" dt="2022-01-27T07:23:35.502" v="1056" actId="20577"/>
        <pc:sldMkLst>
          <pc:docMk/>
          <pc:sldMk cId="3181657959" sldId="401"/>
        </pc:sldMkLst>
        <pc:picChg chg="del">
          <ac:chgData name="tran ngan" userId="53bcb93868f6791d" providerId="LiveId" clId="{67E7B5A0-C27B-4DA2-B0DF-406B918E8399}" dt="2022-01-23T10:42:46.977" v="4" actId="478"/>
          <ac:picMkLst>
            <pc:docMk/>
            <pc:sldMk cId="3181657959" sldId="401"/>
            <ac:picMk id="3" creationId="{D9BB3AEA-10DF-4440-94AA-573362F1A38D}"/>
          </ac:picMkLst>
        </pc:picChg>
        <pc:picChg chg="mod">
          <ac:chgData name="tran ngan" userId="53bcb93868f6791d" providerId="LiveId" clId="{67E7B5A0-C27B-4DA2-B0DF-406B918E8399}" dt="2022-01-23T10:43:10.005" v="12" actId="14100"/>
          <ac:picMkLst>
            <pc:docMk/>
            <pc:sldMk cId="3181657959" sldId="401"/>
            <ac:picMk id="17" creationId="{72D54340-5552-4DD5-8496-04F6D450E100}"/>
          </ac:picMkLst>
        </pc:picChg>
        <pc:picChg chg="mod">
          <ac:chgData name="tran ngan" userId="53bcb93868f6791d" providerId="LiveId" clId="{67E7B5A0-C27B-4DA2-B0DF-406B918E8399}" dt="2022-01-23T10:43:13.213" v="13" actId="14100"/>
          <ac:picMkLst>
            <pc:docMk/>
            <pc:sldMk cId="3181657959" sldId="401"/>
            <ac:picMk id="20" creationId="{0BB55E2B-77D4-4D65-B784-C55DFB3AABF7}"/>
          </ac:picMkLst>
        </pc:picChg>
        <pc:picChg chg="del">
          <ac:chgData name="tran ngan" userId="53bcb93868f6791d" providerId="LiveId" clId="{67E7B5A0-C27B-4DA2-B0DF-406B918E8399}" dt="2022-01-23T10:42:51.392" v="6" actId="478"/>
          <ac:picMkLst>
            <pc:docMk/>
            <pc:sldMk cId="3181657959" sldId="401"/>
            <ac:picMk id="23" creationId="{B1AC057E-3A19-4B2D-BF2A-2B2D7DA52C68}"/>
          </ac:picMkLst>
        </pc:picChg>
        <pc:picChg chg="del">
          <ac:chgData name="tran ngan" userId="53bcb93868f6791d" providerId="LiveId" clId="{67E7B5A0-C27B-4DA2-B0DF-406B918E8399}" dt="2022-01-23T10:42:55.468" v="7" actId="478"/>
          <ac:picMkLst>
            <pc:docMk/>
            <pc:sldMk cId="3181657959" sldId="401"/>
            <ac:picMk id="24" creationId="{5C067449-A7E4-486C-A7B7-6CECF64826C9}"/>
          </ac:picMkLst>
        </pc:picChg>
        <pc:picChg chg="del">
          <ac:chgData name="tran ngan" userId="53bcb93868f6791d" providerId="LiveId" clId="{67E7B5A0-C27B-4DA2-B0DF-406B918E8399}" dt="2022-01-23T10:42:59.625" v="9" actId="478"/>
          <ac:picMkLst>
            <pc:docMk/>
            <pc:sldMk cId="3181657959" sldId="401"/>
            <ac:picMk id="26" creationId="{7A71CF8F-6ED4-4446-8F4C-A92B8C3C1F77}"/>
          </ac:picMkLst>
        </pc:picChg>
        <pc:picChg chg="del">
          <ac:chgData name="tran ngan" userId="53bcb93868f6791d" providerId="LiveId" clId="{67E7B5A0-C27B-4DA2-B0DF-406B918E8399}" dt="2022-01-23T10:42:57.633" v="8" actId="478"/>
          <ac:picMkLst>
            <pc:docMk/>
            <pc:sldMk cId="3181657959" sldId="401"/>
            <ac:picMk id="27" creationId="{B0A9F79E-39C5-4367-BBFC-DF48ACBC4C79}"/>
          </ac:picMkLst>
        </pc:picChg>
        <pc:picChg chg="del">
          <ac:chgData name="tran ngan" userId="53bcb93868f6791d" providerId="LiveId" clId="{67E7B5A0-C27B-4DA2-B0DF-406B918E8399}" dt="2022-01-23T10:42:49.001" v="5" actId="478"/>
          <ac:picMkLst>
            <pc:docMk/>
            <pc:sldMk cId="3181657959" sldId="401"/>
            <ac:picMk id="28" creationId="{F65285DF-D6B3-41FA-96F1-5CE4C6BC90CD}"/>
          </ac:picMkLst>
        </pc:picChg>
      </pc:sldChg>
      <pc:sldChg chg="addSp delSp modSp modNotesTx">
        <pc:chgData name="tran ngan" userId="53bcb93868f6791d" providerId="LiveId" clId="{67E7B5A0-C27B-4DA2-B0DF-406B918E8399}" dt="2022-01-27T07:54:00.602" v="1481" actId="20577"/>
        <pc:sldMkLst>
          <pc:docMk/>
          <pc:sldMk cId="987190037" sldId="410"/>
        </pc:sldMkLst>
        <pc:picChg chg="add mod">
          <ac:chgData name="tran ngan" userId="53bcb93868f6791d" providerId="LiveId" clId="{67E7B5A0-C27B-4DA2-B0DF-406B918E8399}" dt="2022-01-23T18:13:06.134" v="625"/>
          <ac:picMkLst>
            <pc:docMk/>
            <pc:sldMk cId="987190037" sldId="410"/>
            <ac:picMk id="4" creationId="{0025D461-7958-45D6-BE94-6CA7A8DF0B12}"/>
          </ac:picMkLst>
        </pc:picChg>
        <pc:picChg chg="del">
          <ac:chgData name="tran ngan" userId="53bcb93868f6791d" providerId="LiveId" clId="{67E7B5A0-C27B-4DA2-B0DF-406B918E8399}" dt="2022-01-23T18:12:48.376" v="624" actId="478"/>
          <ac:picMkLst>
            <pc:docMk/>
            <pc:sldMk cId="987190037" sldId="410"/>
            <ac:picMk id="1026" creationId="{00000000-0000-0000-0000-000000000000}"/>
          </ac:picMkLst>
        </pc:picChg>
      </pc:sldChg>
      <pc:sldChg chg="del">
        <pc:chgData name="tran ngan" userId="53bcb93868f6791d" providerId="LiveId" clId="{67E7B5A0-C27B-4DA2-B0DF-406B918E8399}" dt="2022-01-23T17:26:24.607" v="32" actId="47"/>
        <pc:sldMkLst>
          <pc:docMk/>
          <pc:sldMk cId="754933398" sldId="414"/>
        </pc:sldMkLst>
      </pc:sldChg>
      <pc:sldChg chg="del">
        <pc:chgData name="tran ngan" userId="53bcb93868f6791d" providerId="LiveId" clId="{67E7B5A0-C27B-4DA2-B0DF-406B918E8399}" dt="2022-01-23T17:26:24.607" v="32" actId="47"/>
        <pc:sldMkLst>
          <pc:docMk/>
          <pc:sldMk cId="2235256638" sldId="416"/>
        </pc:sldMkLst>
      </pc:sldChg>
      <pc:sldChg chg="addSp delSp modSp del mod">
        <pc:chgData name="tran ngan" userId="53bcb93868f6791d" providerId="LiveId" clId="{67E7B5A0-C27B-4DA2-B0DF-406B918E8399}" dt="2022-01-23T18:12:08.260" v="618" actId="47"/>
        <pc:sldMkLst>
          <pc:docMk/>
          <pc:sldMk cId="3421621633" sldId="417"/>
        </pc:sldMkLst>
        <pc:spChg chg="add mod">
          <ac:chgData name="tran ngan" userId="53bcb93868f6791d" providerId="LiveId" clId="{67E7B5A0-C27B-4DA2-B0DF-406B918E8399}" dt="2022-01-23T10:43:55.439" v="22" actId="478"/>
          <ac:spMkLst>
            <pc:docMk/>
            <pc:sldMk cId="3421621633" sldId="417"/>
            <ac:spMk id="7" creationId="{C107F0FB-BA63-440C-9213-3257218FDC14}"/>
          </ac:spMkLst>
        </pc:spChg>
        <pc:picChg chg="del mod">
          <ac:chgData name="tran ngan" userId="53bcb93868f6791d" providerId="LiveId" clId="{67E7B5A0-C27B-4DA2-B0DF-406B918E8399}" dt="2022-01-23T10:43:55.439" v="22" actId="478"/>
          <ac:picMkLst>
            <pc:docMk/>
            <pc:sldMk cId="3421621633" sldId="417"/>
            <ac:picMk id="5" creationId="{5E565568-79CA-4FFD-A356-A244942E884F}"/>
          </ac:picMkLst>
        </pc:picChg>
      </pc:sldChg>
      <pc:sldChg chg="addSp delSp modSp mod modNotesTx">
        <pc:chgData name="tran ngan" userId="53bcb93868f6791d" providerId="LiveId" clId="{67E7B5A0-C27B-4DA2-B0DF-406B918E8399}" dt="2022-01-27T07:37:18.193" v="1083" actId="6549"/>
        <pc:sldMkLst>
          <pc:docMk/>
          <pc:sldMk cId="1531861569" sldId="418"/>
        </pc:sldMkLst>
        <pc:picChg chg="add mod">
          <ac:chgData name="tran ngan" userId="53bcb93868f6791d" providerId="LiveId" clId="{67E7B5A0-C27B-4DA2-B0DF-406B918E8399}" dt="2022-01-23T10:43:48.378" v="18" actId="1076"/>
          <ac:picMkLst>
            <pc:docMk/>
            <pc:sldMk cId="1531861569" sldId="418"/>
            <ac:picMk id="4" creationId="{E2279E1F-3793-481D-B506-E45F34BB1917}"/>
          </ac:picMkLst>
        </pc:picChg>
        <pc:picChg chg="del">
          <ac:chgData name="tran ngan" userId="53bcb93868f6791d" providerId="LiveId" clId="{67E7B5A0-C27B-4DA2-B0DF-406B918E8399}" dt="2022-01-23T10:43:45.066" v="16" actId="478"/>
          <ac:picMkLst>
            <pc:docMk/>
            <pc:sldMk cId="1531861569" sldId="418"/>
            <ac:picMk id="1026" creationId="{00000000-0000-0000-0000-000000000000}"/>
          </ac:picMkLst>
        </pc:picChg>
      </pc:sldChg>
      <pc:sldChg chg="delSp modSp del mod">
        <pc:chgData name="tran ngan" userId="53bcb93868f6791d" providerId="LiveId" clId="{67E7B5A0-C27B-4DA2-B0DF-406B918E8399}" dt="2022-01-27T07:49:23.819" v="1153" actId="47"/>
        <pc:sldMkLst>
          <pc:docMk/>
          <pc:sldMk cId="804443945" sldId="419"/>
        </pc:sldMkLst>
        <pc:picChg chg="del mod">
          <ac:chgData name="tran ngan" userId="53bcb93868f6791d" providerId="LiveId" clId="{67E7B5A0-C27B-4DA2-B0DF-406B918E8399}" dt="2022-01-23T10:44:03.677" v="26" actId="478"/>
          <ac:picMkLst>
            <pc:docMk/>
            <pc:sldMk cId="804443945" sldId="419"/>
            <ac:picMk id="3" creationId="{71C9650A-DB80-48B5-A79B-0502107B5645}"/>
          </ac:picMkLst>
        </pc:picChg>
      </pc:sldChg>
      <pc:sldChg chg="modNotesTx">
        <pc:chgData name="tran ngan" userId="53bcb93868f6791d" providerId="LiveId" clId="{67E7B5A0-C27B-4DA2-B0DF-406B918E8399}" dt="2022-01-27T07:23:50.844" v="1057"/>
        <pc:sldMkLst>
          <pc:docMk/>
          <pc:sldMk cId="73627124" sldId="420"/>
        </pc:sldMkLst>
      </pc:sldChg>
      <pc:sldChg chg="addSp delSp modSp add del mod">
        <pc:chgData name="tran ngan" userId="53bcb93868f6791d" providerId="LiveId" clId="{67E7B5A0-C27B-4DA2-B0DF-406B918E8399}" dt="2022-01-23T17:55:36.842" v="358" actId="47"/>
        <pc:sldMkLst>
          <pc:docMk/>
          <pc:sldMk cId="2487507193" sldId="421"/>
        </pc:sldMkLst>
        <pc:spChg chg="add mod">
          <ac:chgData name="tran ngan" userId="53bcb93868f6791d" providerId="LiveId" clId="{67E7B5A0-C27B-4DA2-B0DF-406B918E8399}" dt="2022-01-23T17:35:59.472" v="103" actId="1076"/>
          <ac:spMkLst>
            <pc:docMk/>
            <pc:sldMk cId="2487507193" sldId="421"/>
            <ac:spMk id="2" creationId="{3146A9ED-29E2-4037-B023-5C6561E04D7D}"/>
          </ac:spMkLst>
        </pc:spChg>
        <pc:spChg chg="add del mod">
          <ac:chgData name="tran ngan" userId="53bcb93868f6791d" providerId="LiveId" clId="{67E7B5A0-C27B-4DA2-B0DF-406B918E8399}" dt="2022-01-23T17:37:53.437" v="144" actId="478"/>
          <ac:spMkLst>
            <pc:docMk/>
            <pc:sldMk cId="2487507193" sldId="421"/>
            <ac:spMk id="4" creationId="{08A7A31B-1673-48D4-BCCD-7A2990E3CE86}"/>
          </ac:spMkLst>
        </pc:spChg>
        <pc:spChg chg="add mod">
          <ac:chgData name="tran ngan" userId="53bcb93868f6791d" providerId="LiveId" clId="{67E7B5A0-C27B-4DA2-B0DF-406B918E8399}" dt="2022-01-23T17:39:39.104" v="191" actId="688"/>
          <ac:spMkLst>
            <pc:docMk/>
            <pc:sldMk cId="2487507193" sldId="421"/>
            <ac:spMk id="5" creationId="{C9FA5CBC-9DC8-4EBC-8B74-7E87740D617F}"/>
          </ac:spMkLst>
        </pc:spChg>
        <pc:spChg chg="del">
          <ac:chgData name="tran ngan" userId="53bcb93868f6791d" providerId="LiveId" clId="{67E7B5A0-C27B-4DA2-B0DF-406B918E8399}" dt="2022-01-23T17:36:49.077" v="104" actId="478"/>
          <ac:spMkLst>
            <pc:docMk/>
            <pc:sldMk cId="2487507193" sldId="421"/>
            <ac:spMk id="22" creationId="{2E5244B4-6976-4ACA-929F-7D1BF113CAA7}"/>
          </ac:spMkLst>
        </pc:spChg>
        <pc:spChg chg="del">
          <ac:chgData name="tran ngan" userId="53bcb93868f6791d" providerId="LiveId" clId="{67E7B5A0-C27B-4DA2-B0DF-406B918E8399}" dt="2022-01-23T17:36:52.768" v="105" actId="478"/>
          <ac:spMkLst>
            <pc:docMk/>
            <pc:sldMk cId="2487507193" sldId="421"/>
            <ac:spMk id="25" creationId="{D198F00F-8E52-482F-9E75-A355DCC965CC}"/>
          </ac:spMkLst>
        </pc:spChg>
        <pc:spChg chg="add del mod">
          <ac:chgData name="tran ngan" userId="53bcb93868f6791d" providerId="LiveId" clId="{67E7B5A0-C27B-4DA2-B0DF-406B918E8399}" dt="2022-01-23T17:35:26.935" v="91" actId="478"/>
          <ac:spMkLst>
            <pc:docMk/>
            <pc:sldMk cId="2487507193" sldId="421"/>
            <ac:spMk id="40" creationId="{2EF4CAAA-6B96-410D-A367-475BBBC76AE3}"/>
          </ac:spMkLst>
        </pc:spChg>
        <pc:spChg chg="add del mod">
          <ac:chgData name="tran ngan" userId="53bcb93868f6791d" providerId="LiveId" clId="{67E7B5A0-C27B-4DA2-B0DF-406B918E8399}" dt="2022-01-23T17:35:28.659" v="92" actId="478"/>
          <ac:spMkLst>
            <pc:docMk/>
            <pc:sldMk cId="2487507193" sldId="421"/>
            <ac:spMk id="41" creationId="{8F8CE3A5-A6B4-45D3-A9BD-B3A13810A860}"/>
          </ac:spMkLst>
        </pc:spChg>
        <pc:spChg chg="add del mod">
          <ac:chgData name="tran ngan" userId="53bcb93868f6791d" providerId="LiveId" clId="{67E7B5A0-C27B-4DA2-B0DF-406B918E8399}" dt="2022-01-23T17:35:30.298" v="93" actId="478"/>
          <ac:spMkLst>
            <pc:docMk/>
            <pc:sldMk cId="2487507193" sldId="421"/>
            <ac:spMk id="42" creationId="{A7ABDE68-13C2-471D-91A6-731843C24503}"/>
          </ac:spMkLst>
        </pc:spChg>
        <pc:spChg chg="add del mod">
          <ac:chgData name="tran ngan" userId="53bcb93868f6791d" providerId="LiveId" clId="{67E7B5A0-C27B-4DA2-B0DF-406B918E8399}" dt="2022-01-23T17:35:32.096" v="94" actId="478"/>
          <ac:spMkLst>
            <pc:docMk/>
            <pc:sldMk cId="2487507193" sldId="421"/>
            <ac:spMk id="43" creationId="{D370A94E-C510-417E-B9F9-AEC2E020F04A}"/>
          </ac:spMkLst>
        </pc:spChg>
        <pc:spChg chg="add mod">
          <ac:chgData name="tran ngan" userId="53bcb93868f6791d" providerId="LiveId" clId="{67E7B5A0-C27B-4DA2-B0DF-406B918E8399}" dt="2022-01-23T17:35:56.713" v="102" actId="1076"/>
          <ac:spMkLst>
            <pc:docMk/>
            <pc:sldMk cId="2487507193" sldId="421"/>
            <ac:spMk id="44" creationId="{6177396C-9ABD-46AF-A816-480F0FEB754B}"/>
          </ac:spMkLst>
        </pc:spChg>
        <pc:spChg chg="add mod">
          <ac:chgData name="tran ngan" userId="53bcb93868f6791d" providerId="LiveId" clId="{67E7B5A0-C27B-4DA2-B0DF-406B918E8399}" dt="2022-01-23T17:35:50.196" v="101" actId="1076"/>
          <ac:spMkLst>
            <pc:docMk/>
            <pc:sldMk cId="2487507193" sldId="421"/>
            <ac:spMk id="45" creationId="{C0F767D2-312E-4B51-82CE-63ACECB5C9D4}"/>
          </ac:spMkLst>
        </pc:spChg>
        <pc:spChg chg="add mod">
          <ac:chgData name="tran ngan" userId="53bcb93868f6791d" providerId="LiveId" clId="{67E7B5A0-C27B-4DA2-B0DF-406B918E8399}" dt="2022-01-23T17:35:47.078" v="100" actId="1076"/>
          <ac:spMkLst>
            <pc:docMk/>
            <pc:sldMk cId="2487507193" sldId="421"/>
            <ac:spMk id="46" creationId="{D321B09F-C258-4471-BB78-2141FB926166}"/>
          </ac:spMkLst>
        </pc:spChg>
        <pc:spChg chg="add mod">
          <ac:chgData name="tran ngan" userId="53bcb93868f6791d" providerId="LiveId" clId="{67E7B5A0-C27B-4DA2-B0DF-406B918E8399}" dt="2022-01-23T17:35:42.749" v="99" actId="1076"/>
          <ac:spMkLst>
            <pc:docMk/>
            <pc:sldMk cId="2487507193" sldId="421"/>
            <ac:spMk id="47" creationId="{3BC9B2AB-A7EC-4E7A-A095-CAA610BA46E8}"/>
          </ac:spMkLst>
        </pc:spChg>
        <pc:spChg chg="add mod">
          <ac:chgData name="tran ngan" userId="53bcb93868f6791d" providerId="LiveId" clId="{67E7B5A0-C27B-4DA2-B0DF-406B918E8399}" dt="2022-01-23T17:40:11.514" v="207" actId="20577"/>
          <ac:spMkLst>
            <pc:docMk/>
            <pc:sldMk cId="2487507193" sldId="421"/>
            <ac:spMk id="48" creationId="{57C0DDC3-77F5-4C09-A803-DEC77F071C0E}"/>
          </ac:spMkLst>
        </pc:spChg>
        <pc:spChg chg="add mod">
          <ac:chgData name="tran ngan" userId="53bcb93868f6791d" providerId="LiveId" clId="{67E7B5A0-C27B-4DA2-B0DF-406B918E8399}" dt="2022-01-23T17:40:37.807" v="213" actId="20577"/>
          <ac:spMkLst>
            <pc:docMk/>
            <pc:sldMk cId="2487507193" sldId="421"/>
            <ac:spMk id="49" creationId="{03A8F9CA-7DAA-4AB6-AB6B-B6905B924CAC}"/>
          </ac:spMkLst>
        </pc:spChg>
        <pc:spChg chg="add mod">
          <ac:chgData name="tran ngan" userId="53bcb93868f6791d" providerId="LiveId" clId="{67E7B5A0-C27B-4DA2-B0DF-406B918E8399}" dt="2022-01-23T17:55:01.984" v="357" actId="20577"/>
          <ac:spMkLst>
            <pc:docMk/>
            <pc:sldMk cId="2487507193" sldId="421"/>
            <ac:spMk id="50" creationId="{01A5278C-A870-4176-8375-7AAE77EF5761}"/>
          </ac:spMkLst>
        </pc:spChg>
        <pc:picChg chg="del mod">
          <ac:chgData name="tran ngan" userId="53bcb93868f6791d" providerId="LiveId" clId="{67E7B5A0-C27B-4DA2-B0DF-406B918E8399}" dt="2022-01-23T17:29:56.610" v="43" actId="478"/>
          <ac:picMkLst>
            <pc:docMk/>
            <pc:sldMk cId="2487507193" sldId="421"/>
            <ac:picMk id="3" creationId="{D9BB3AEA-10DF-4440-94AA-573362F1A38D}"/>
          </ac:picMkLst>
        </pc:picChg>
        <pc:picChg chg="del mod">
          <ac:chgData name="tran ngan" userId="53bcb93868f6791d" providerId="LiveId" clId="{67E7B5A0-C27B-4DA2-B0DF-406B918E8399}" dt="2022-01-23T17:33:26.144" v="71" actId="478"/>
          <ac:picMkLst>
            <pc:docMk/>
            <pc:sldMk cId="2487507193" sldId="421"/>
            <ac:picMk id="17" creationId="{72D54340-5552-4DD5-8496-04F6D450E100}"/>
          </ac:picMkLst>
        </pc:picChg>
        <pc:picChg chg="del">
          <ac:chgData name="tran ngan" userId="53bcb93868f6791d" providerId="LiveId" clId="{67E7B5A0-C27B-4DA2-B0DF-406B918E8399}" dt="2022-01-23T17:33:33.928" v="75" actId="478"/>
          <ac:picMkLst>
            <pc:docMk/>
            <pc:sldMk cId="2487507193" sldId="421"/>
            <ac:picMk id="20" creationId="{0BB55E2B-77D4-4D65-B784-C55DFB3AABF7}"/>
          </ac:picMkLst>
        </pc:picChg>
        <pc:picChg chg="del mod">
          <ac:chgData name="tran ngan" userId="53bcb93868f6791d" providerId="LiveId" clId="{67E7B5A0-C27B-4DA2-B0DF-406B918E8399}" dt="2022-01-23T17:34:18.904" v="76" actId="478"/>
          <ac:picMkLst>
            <pc:docMk/>
            <pc:sldMk cId="2487507193" sldId="421"/>
            <ac:picMk id="23" creationId="{B1AC057E-3A19-4B2D-BF2A-2B2D7DA52C68}"/>
          </ac:picMkLst>
        </pc:picChg>
        <pc:picChg chg="mod">
          <ac:chgData name="tran ngan" userId="53bcb93868f6791d" providerId="LiveId" clId="{67E7B5A0-C27B-4DA2-B0DF-406B918E8399}" dt="2022-01-23T17:32:07.931" v="59" actId="1076"/>
          <ac:picMkLst>
            <pc:docMk/>
            <pc:sldMk cId="2487507193" sldId="421"/>
            <ac:picMk id="24" creationId="{5C067449-A7E4-486C-A7B7-6CECF64826C9}"/>
          </ac:picMkLst>
        </pc:picChg>
        <pc:picChg chg="mod">
          <ac:chgData name="tran ngan" userId="53bcb93868f6791d" providerId="LiveId" clId="{67E7B5A0-C27B-4DA2-B0DF-406B918E8399}" dt="2022-01-23T17:32:16.545" v="61" actId="1076"/>
          <ac:picMkLst>
            <pc:docMk/>
            <pc:sldMk cId="2487507193" sldId="421"/>
            <ac:picMk id="26" creationId="{7A71CF8F-6ED4-4446-8F4C-A92B8C3C1F77}"/>
          </ac:picMkLst>
        </pc:picChg>
        <pc:picChg chg="del mod">
          <ac:chgData name="tran ngan" userId="53bcb93868f6791d" providerId="LiveId" clId="{67E7B5A0-C27B-4DA2-B0DF-406B918E8399}" dt="2022-01-23T17:33:31.719" v="74" actId="478"/>
          <ac:picMkLst>
            <pc:docMk/>
            <pc:sldMk cId="2487507193" sldId="421"/>
            <ac:picMk id="27" creationId="{B0A9F79E-39C5-4367-BBFC-DF48ACBC4C79}"/>
          </ac:picMkLst>
        </pc:picChg>
        <pc:picChg chg="del mod">
          <ac:chgData name="tran ngan" userId="53bcb93868f6791d" providerId="LiveId" clId="{67E7B5A0-C27B-4DA2-B0DF-406B918E8399}" dt="2022-01-23T17:33:29.409" v="72" actId="478"/>
          <ac:picMkLst>
            <pc:docMk/>
            <pc:sldMk cId="2487507193" sldId="421"/>
            <ac:picMk id="28" creationId="{F65285DF-D6B3-41FA-96F1-5CE4C6BC90CD}"/>
          </ac:picMkLst>
        </pc:picChg>
        <pc:picChg chg="add mod">
          <ac:chgData name="tran ngan" userId="53bcb93868f6791d" providerId="LiveId" clId="{67E7B5A0-C27B-4DA2-B0DF-406B918E8399}" dt="2022-01-23T17:32:21.182" v="62" actId="1076"/>
          <ac:picMkLst>
            <pc:docMk/>
            <pc:sldMk cId="2487507193" sldId="421"/>
            <ac:picMk id="29" creationId="{729DFE49-CF1E-4370-A629-B4BD0A8EA965}"/>
          </ac:picMkLst>
        </pc:picChg>
        <pc:picChg chg="del">
          <ac:chgData name="tran ngan" userId="53bcb93868f6791d" providerId="LiveId" clId="{67E7B5A0-C27B-4DA2-B0DF-406B918E8399}" dt="2022-01-23T17:37:18.415" v="114" actId="478"/>
          <ac:picMkLst>
            <pc:docMk/>
            <pc:sldMk cId="2487507193" sldId="421"/>
            <ac:picMk id="30" creationId="{C9C8642F-840B-4CEA-86A9-098EAD58BAFB}"/>
          </ac:picMkLst>
        </pc:picChg>
        <pc:picChg chg="del">
          <ac:chgData name="tran ngan" userId="53bcb93868f6791d" providerId="LiveId" clId="{67E7B5A0-C27B-4DA2-B0DF-406B918E8399}" dt="2022-01-23T17:37:16.568" v="113" actId="478"/>
          <ac:picMkLst>
            <pc:docMk/>
            <pc:sldMk cId="2487507193" sldId="421"/>
            <ac:picMk id="31" creationId="{31B030F5-328B-4050-9CF0-0D60024FAC63}"/>
          </ac:picMkLst>
        </pc:picChg>
        <pc:picChg chg="mod">
          <ac:chgData name="tran ngan" userId="53bcb93868f6791d" providerId="LiveId" clId="{67E7B5A0-C27B-4DA2-B0DF-406B918E8399}" dt="2022-01-23T17:38:40.896" v="155" actId="688"/>
          <ac:picMkLst>
            <pc:docMk/>
            <pc:sldMk cId="2487507193" sldId="421"/>
            <ac:picMk id="32" creationId="{EF165227-68B0-43CC-9DEA-67112C7DA785}"/>
          </ac:picMkLst>
        </pc:picChg>
        <pc:picChg chg="mod">
          <ac:chgData name="tran ngan" userId="53bcb93868f6791d" providerId="LiveId" clId="{67E7B5A0-C27B-4DA2-B0DF-406B918E8399}" dt="2022-01-23T17:38:11.855" v="148" actId="688"/>
          <ac:picMkLst>
            <pc:docMk/>
            <pc:sldMk cId="2487507193" sldId="421"/>
            <ac:picMk id="33" creationId="{FD0FDF96-0B4B-403C-9A1A-997660D9B6E1}"/>
          </ac:picMkLst>
        </pc:picChg>
        <pc:picChg chg="mod">
          <ac:chgData name="tran ngan" userId="53bcb93868f6791d" providerId="LiveId" clId="{67E7B5A0-C27B-4DA2-B0DF-406B918E8399}" dt="2022-01-23T17:38:52.233" v="158" actId="1076"/>
          <ac:picMkLst>
            <pc:docMk/>
            <pc:sldMk cId="2487507193" sldId="421"/>
            <ac:picMk id="34" creationId="{B5F029E2-169B-424B-989A-12F53E5B2E2E}"/>
          </ac:picMkLst>
        </pc:picChg>
        <pc:picChg chg="mod">
          <ac:chgData name="tran ngan" userId="53bcb93868f6791d" providerId="LiveId" clId="{67E7B5A0-C27B-4DA2-B0DF-406B918E8399}" dt="2022-01-23T17:38:48.147" v="157" actId="1076"/>
          <ac:picMkLst>
            <pc:docMk/>
            <pc:sldMk cId="2487507193" sldId="421"/>
            <ac:picMk id="35" creationId="{EF4EEE84-BD60-43A0-9D73-3C21E7BBACA6}"/>
          </ac:picMkLst>
        </pc:picChg>
        <pc:picChg chg="del">
          <ac:chgData name="tran ngan" userId="53bcb93868f6791d" providerId="LiveId" clId="{67E7B5A0-C27B-4DA2-B0DF-406B918E8399}" dt="2022-01-23T17:37:07.058" v="110" actId="478"/>
          <ac:picMkLst>
            <pc:docMk/>
            <pc:sldMk cId="2487507193" sldId="421"/>
            <ac:picMk id="36" creationId="{471907E4-53FB-4C5A-BE11-B883301D7D47}"/>
          </ac:picMkLst>
        </pc:picChg>
        <pc:picChg chg="del">
          <ac:chgData name="tran ngan" userId="53bcb93868f6791d" providerId="LiveId" clId="{67E7B5A0-C27B-4DA2-B0DF-406B918E8399}" dt="2022-01-23T17:37:21.170" v="115" actId="478"/>
          <ac:picMkLst>
            <pc:docMk/>
            <pc:sldMk cId="2487507193" sldId="421"/>
            <ac:picMk id="37" creationId="{A73A44FB-883F-4F34-8E19-FAD8643EF26F}"/>
          </ac:picMkLst>
        </pc:picChg>
        <pc:picChg chg="add del mod">
          <ac:chgData name="tran ngan" userId="53bcb93868f6791d" providerId="LiveId" clId="{67E7B5A0-C27B-4DA2-B0DF-406B918E8399}" dt="2022-01-23T17:37:13.999" v="112" actId="478"/>
          <ac:picMkLst>
            <pc:docMk/>
            <pc:sldMk cId="2487507193" sldId="421"/>
            <ac:picMk id="38" creationId="{4180CDD3-9E73-4AB7-AF95-A91520F74C41}"/>
          </ac:picMkLst>
        </pc:picChg>
        <pc:picChg chg="add mod">
          <ac:chgData name="tran ngan" userId="53bcb93868f6791d" providerId="LiveId" clId="{67E7B5A0-C27B-4DA2-B0DF-406B918E8399}" dt="2022-01-23T17:32:36.332" v="68" actId="1076"/>
          <ac:picMkLst>
            <pc:docMk/>
            <pc:sldMk cId="2487507193" sldId="421"/>
            <ac:picMk id="39" creationId="{6E7C59C2-2AAA-43B6-B946-34FA1BB13D8B}"/>
          </ac:picMkLst>
        </pc:picChg>
        <pc:picChg chg="add mod">
          <ac:chgData name="tran ngan" userId="53bcb93868f6791d" providerId="LiveId" clId="{67E7B5A0-C27B-4DA2-B0DF-406B918E8399}" dt="2022-01-23T17:43:54.012" v="257" actId="1076"/>
          <ac:picMkLst>
            <pc:docMk/>
            <pc:sldMk cId="2487507193" sldId="421"/>
            <ac:picMk id="51" creationId="{348BA0F2-3427-492C-A756-3F93BEA8BA6C}"/>
          </ac:picMkLst>
        </pc:picChg>
        <pc:picChg chg="mod">
          <ac:chgData name="tran ngan" userId="53bcb93868f6791d" providerId="LiveId" clId="{67E7B5A0-C27B-4DA2-B0DF-406B918E8399}" dt="2022-01-23T17:39:20.694" v="188" actId="1076"/>
          <ac:picMkLst>
            <pc:docMk/>
            <pc:sldMk cId="2487507193" sldId="421"/>
            <ac:picMk id="4098" creationId="{A6CF753C-F634-45CF-95D0-231757E8947D}"/>
          </ac:picMkLst>
        </pc:picChg>
      </pc:sldChg>
      <pc:sldChg chg="delSp modSp add del mod">
        <pc:chgData name="tran ngan" userId="53bcb93868f6791d" providerId="LiveId" clId="{67E7B5A0-C27B-4DA2-B0DF-406B918E8399}" dt="2022-01-23T17:54:07.213" v="355" actId="47"/>
        <pc:sldMkLst>
          <pc:docMk/>
          <pc:sldMk cId="1246001718" sldId="422"/>
        </pc:sldMkLst>
        <pc:picChg chg="del">
          <ac:chgData name="tran ngan" userId="53bcb93868f6791d" providerId="LiveId" clId="{67E7B5A0-C27B-4DA2-B0DF-406B918E8399}" dt="2022-01-23T17:41:25.649" v="224" actId="478"/>
          <ac:picMkLst>
            <pc:docMk/>
            <pc:sldMk cId="1246001718" sldId="422"/>
            <ac:picMk id="3" creationId="{D9BB3AEA-10DF-4440-94AA-573362F1A38D}"/>
          </ac:picMkLst>
        </pc:picChg>
        <pc:picChg chg="mod">
          <ac:chgData name="tran ngan" userId="53bcb93868f6791d" providerId="LiveId" clId="{67E7B5A0-C27B-4DA2-B0DF-406B918E8399}" dt="2022-01-23T17:41:45.241" v="228" actId="1076"/>
          <ac:picMkLst>
            <pc:docMk/>
            <pc:sldMk cId="1246001718" sldId="422"/>
            <ac:picMk id="17" creationId="{72D54340-5552-4DD5-8496-04F6D450E100}"/>
          </ac:picMkLst>
        </pc:picChg>
        <pc:picChg chg="del">
          <ac:chgData name="tran ngan" userId="53bcb93868f6791d" providerId="LiveId" clId="{67E7B5A0-C27B-4DA2-B0DF-406B918E8399}" dt="2022-01-23T17:41:37.477" v="226" actId="478"/>
          <ac:picMkLst>
            <pc:docMk/>
            <pc:sldMk cId="1246001718" sldId="422"/>
            <ac:picMk id="24" creationId="{5C067449-A7E4-486C-A7B7-6CECF64826C9}"/>
          </ac:picMkLst>
        </pc:picChg>
        <pc:picChg chg="mod">
          <ac:chgData name="tran ngan" userId="53bcb93868f6791d" providerId="LiveId" clId="{67E7B5A0-C27B-4DA2-B0DF-406B918E8399}" dt="2022-01-23T17:41:51.956" v="229" actId="1076"/>
          <ac:picMkLst>
            <pc:docMk/>
            <pc:sldMk cId="1246001718" sldId="422"/>
            <ac:picMk id="27" creationId="{B0A9F79E-39C5-4367-BBFC-DF48ACBC4C79}"/>
          </ac:picMkLst>
        </pc:picChg>
        <pc:picChg chg="mod">
          <ac:chgData name="tran ngan" userId="53bcb93868f6791d" providerId="LiveId" clId="{67E7B5A0-C27B-4DA2-B0DF-406B918E8399}" dt="2022-01-23T17:41:55.141" v="230" actId="1076"/>
          <ac:picMkLst>
            <pc:docMk/>
            <pc:sldMk cId="1246001718" sldId="422"/>
            <ac:picMk id="28" creationId="{F65285DF-D6B3-41FA-96F1-5CE4C6BC90CD}"/>
          </ac:picMkLst>
        </pc:picChg>
      </pc:sldChg>
      <pc:sldChg chg="addSp delSp add del setBg delDesignElem">
        <pc:chgData name="tran ngan" userId="53bcb93868f6791d" providerId="LiveId" clId="{67E7B5A0-C27B-4DA2-B0DF-406B918E8399}" dt="2022-01-23T17:39:44.658" v="194"/>
        <pc:sldMkLst>
          <pc:docMk/>
          <pc:sldMk cId="622682226" sldId="423"/>
        </pc:sldMkLst>
        <pc:spChg chg="add del">
          <ac:chgData name="tran ngan" userId="53bcb93868f6791d" providerId="LiveId" clId="{67E7B5A0-C27B-4DA2-B0DF-406B918E8399}" dt="2022-01-23T17:39:44.658" v="194"/>
          <ac:spMkLst>
            <pc:docMk/>
            <pc:sldMk cId="622682226" sldId="423"/>
            <ac:spMk id="71" creationId="{42A4FC2C-047E-45A5-965D-8E1E3BF09BC6}"/>
          </ac:spMkLst>
        </pc:spChg>
      </pc:sldChg>
      <pc:sldChg chg="addSp delSp modSp add del mod">
        <pc:chgData name="tran ngan" userId="53bcb93868f6791d" providerId="LiveId" clId="{67E7B5A0-C27B-4DA2-B0DF-406B918E8399}" dt="2022-01-23T17:54:04.720" v="354" actId="47"/>
        <pc:sldMkLst>
          <pc:docMk/>
          <pc:sldMk cId="4246283016" sldId="423"/>
        </pc:sldMkLst>
        <pc:spChg chg="del">
          <ac:chgData name="tran ngan" userId="53bcb93868f6791d" providerId="LiveId" clId="{67E7B5A0-C27B-4DA2-B0DF-406B918E8399}" dt="2022-01-23T17:50:58.868" v="304" actId="478"/>
          <ac:spMkLst>
            <pc:docMk/>
            <pc:sldMk cId="4246283016" sldId="423"/>
            <ac:spMk id="2" creationId="{3146A9ED-29E2-4037-B023-5C6561E04D7D}"/>
          </ac:spMkLst>
        </pc:spChg>
        <pc:spChg chg="del mod">
          <ac:chgData name="tran ngan" userId="53bcb93868f6791d" providerId="LiveId" clId="{67E7B5A0-C27B-4DA2-B0DF-406B918E8399}" dt="2022-01-23T17:51:16.640" v="314" actId="478"/>
          <ac:spMkLst>
            <pc:docMk/>
            <pc:sldMk cId="4246283016" sldId="423"/>
            <ac:spMk id="44" creationId="{6177396C-9ABD-46AF-A816-480F0FEB754B}"/>
          </ac:spMkLst>
        </pc:spChg>
        <pc:spChg chg="del">
          <ac:chgData name="tran ngan" userId="53bcb93868f6791d" providerId="LiveId" clId="{67E7B5A0-C27B-4DA2-B0DF-406B918E8399}" dt="2022-01-23T17:51:21.340" v="316" actId="478"/>
          <ac:spMkLst>
            <pc:docMk/>
            <pc:sldMk cId="4246283016" sldId="423"/>
            <ac:spMk id="45" creationId="{C0F767D2-312E-4B51-82CE-63ACECB5C9D4}"/>
          </ac:spMkLst>
        </pc:spChg>
        <pc:spChg chg="del mod">
          <ac:chgData name="tran ngan" userId="53bcb93868f6791d" providerId="LiveId" clId="{67E7B5A0-C27B-4DA2-B0DF-406B918E8399}" dt="2022-01-23T17:51:31.946" v="322" actId="478"/>
          <ac:spMkLst>
            <pc:docMk/>
            <pc:sldMk cId="4246283016" sldId="423"/>
            <ac:spMk id="46" creationId="{D321B09F-C258-4471-BB78-2141FB926166}"/>
          </ac:spMkLst>
        </pc:spChg>
        <pc:spChg chg="mod">
          <ac:chgData name="tran ngan" userId="53bcb93868f6791d" providerId="LiveId" clId="{67E7B5A0-C27B-4DA2-B0DF-406B918E8399}" dt="2022-01-23T17:42:49.546" v="243" actId="1076"/>
          <ac:spMkLst>
            <pc:docMk/>
            <pc:sldMk cId="4246283016" sldId="423"/>
            <ac:spMk id="47" creationId="{3BC9B2AB-A7EC-4E7A-A095-CAA610BA46E8}"/>
          </ac:spMkLst>
        </pc:spChg>
        <pc:spChg chg="mod">
          <ac:chgData name="tran ngan" userId="53bcb93868f6791d" providerId="LiveId" clId="{67E7B5A0-C27B-4DA2-B0DF-406B918E8399}" dt="2022-01-23T17:49:52.777" v="298" actId="20577"/>
          <ac:spMkLst>
            <pc:docMk/>
            <pc:sldMk cId="4246283016" sldId="423"/>
            <ac:spMk id="50" creationId="{01A5278C-A870-4176-8375-7AAE77EF5761}"/>
          </ac:spMkLst>
        </pc:spChg>
        <pc:picChg chg="add del">
          <ac:chgData name="tran ngan" userId="53bcb93868f6791d" providerId="LiveId" clId="{67E7B5A0-C27B-4DA2-B0DF-406B918E8399}" dt="2022-01-23T17:42:17.138" v="236" actId="22"/>
          <ac:picMkLst>
            <pc:docMk/>
            <pc:sldMk cId="4246283016" sldId="423"/>
            <ac:picMk id="4" creationId="{65CF9673-F2CD-420F-8483-3C4A64F6A00B}"/>
          </ac:picMkLst>
        </pc:picChg>
        <pc:picChg chg="add del mod">
          <ac:chgData name="tran ngan" userId="53bcb93868f6791d" providerId="LiveId" clId="{67E7B5A0-C27B-4DA2-B0DF-406B918E8399}" dt="2022-01-23T17:52:52.952" v="340" actId="1076"/>
          <ac:picMkLst>
            <pc:docMk/>
            <pc:sldMk cId="4246283016" sldId="423"/>
            <ac:picMk id="23" creationId="{F3642628-296C-4E50-A88B-24EA9A2274B1}"/>
          </ac:picMkLst>
        </pc:picChg>
        <pc:picChg chg="del">
          <ac:chgData name="tran ngan" userId="53bcb93868f6791d" providerId="LiveId" clId="{67E7B5A0-C27B-4DA2-B0DF-406B918E8399}" dt="2022-01-23T17:42:08.857" v="232" actId="478"/>
          <ac:picMkLst>
            <pc:docMk/>
            <pc:sldMk cId="4246283016" sldId="423"/>
            <ac:picMk id="24" creationId="{5C067449-A7E4-486C-A7B7-6CECF64826C9}"/>
          </ac:picMkLst>
        </pc:picChg>
        <pc:picChg chg="add del mod">
          <ac:chgData name="tran ngan" userId="53bcb93868f6791d" providerId="LiveId" clId="{67E7B5A0-C27B-4DA2-B0DF-406B918E8399}" dt="2022-01-23T17:51:30.569" v="320" actId="1076"/>
          <ac:picMkLst>
            <pc:docMk/>
            <pc:sldMk cId="4246283016" sldId="423"/>
            <ac:picMk id="25" creationId="{EB24E1A3-581F-45DC-A9E2-0D870750D7E6}"/>
          </ac:picMkLst>
        </pc:picChg>
        <pc:picChg chg="del">
          <ac:chgData name="tran ngan" userId="53bcb93868f6791d" providerId="LiveId" clId="{67E7B5A0-C27B-4DA2-B0DF-406B918E8399}" dt="2022-01-23T17:42:03.775" v="231" actId="478"/>
          <ac:picMkLst>
            <pc:docMk/>
            <pc:sldMk cId="4246283016" sldId="423"/>
            <ac:picMk id="26" creationId="{7A71CF8F-6ED4-4446-8F4C-A92B8C3C1F77}"/>
          </ac:picMkLst>
        </pc:picChg>
        <pc:picChg chg="add mod">
          <ac:chgData name="tran ngan" userId="53bcb93868f6791d" providerId="LiveId" clId="{67E7B5A0-C27B-4DA2-B0DF-406B918E8399}" dt="2022-01-23T17:51:07.152" v="308" actId="1076"/>
          <ac:picMkLst>
            <pc:docMk/>
            <pc:sldMk cId="4246283016" sldId="423"/>
            <ac:picMk id="27" creationId="{841B15EF-A9F9-4B46-81DC-4C3E7046088B}"/>
          </ac:picMkLst>
        </pc:picChg>
        <pc:picChg chg="add mod">
          <ac:chgData name="tran ngan" userId="53bcb93868f6791d" providerId="LiveId" clId="{67E7B5A0-C27B-4DA2-B0DF-406B918E8399}" dt="2022-01-23T17:51:28.697" v="319" actId="1076"/>
          <ac:picMkLst>
            <pc:docMk/>
            <pc:sldMk cId="4246283016" sldId="423"/>
            <ac:picMk id="28" creationId="{1FBA9041-7094-4F68-818F-01D8F70D239C}"/>
          </ac:picMkLst>
        </pc:picChg>
        <pc:picChg chg="del">
          <ac:chgData name="tran ngan" userId="53bcb93868f6791d" providerId="LiveId" clId="{67E7B5A0-C27B-4DA2-B0DF-406B918E8399}" dt="2022-01-23T17:42:10.443" v="233" actId="478"/>
          <ac:picMkLst>
            <pc:docMk/>
            <pc:sldMk cId="4246283016" sldId="423"/>
            <ac:picMk id="29" creationId="{729DFE49-CF1E-4370-A629-B4BD0A8EA965}"/>
          </ac:picMkLst>
        </pc:picChg>
        <pc:picChg chg="add mod">
          <ac:chgData name="tran ngan" userId="53bcb93868f6791d" providerId="LiveId" clId="{67E7B5A0-C27B-4DA2-B0DF-406B918E8399}" dt="2022-01-23T17:44:33.390" v="262" actId="1076"/>
          <ac:picMkLst>
            <pc:docMk/>
            <pc:sldMk cId="4246283016" sldId="423"/>
            <ac:picMk id="30" creationId="{4970EB8B-4248-4B3F-9A81-05B13EA4418F}"/>
          </ac:picMkLst>
        </pc:picChg>
        <pc:picChg chg="del">
          <ac:chgData name="tran ngan" userId="53bcb93868f6791d" providerId="LiveId" clId="{67E7B5A0-C27B-4DA2-B0DF-406B918E8399}" dt="2022-01-23T17:42:12.414" v="234" actId="478"/>
          <ac:picMkLst>
            <pc:docMk/>
            <pc:sldMk cId="4246283016" sldId="423"/>
            <ac:picMk id="39" creationId="{6E7C59C2-2AAA-43B6-B946-34FA1BB13D8B}"/>
          </ac:picMkLst>
        </pc:picChg>
        <pc:picChg chg="mod">
          <ac:chgData name="tran ngan" userId="53bcb93868f6791d" providerId="LiveId" clId="{67E7B5A0-C27B-4DA2-B0DF-406B918E8399}" dt="2022-01-23T17:51:03.092" v="306" actId="1076"/>
          <ac:picMkLst>
            <pc:docMk/>
            <pc:sldMk cId="4246283016" sldId="423"/>
            <ac:picMk id="4098" creationId="{A6CF753C-F634-45CF-95D0-231757E8947D}"/>
          </ac:picMkLst>
        </pc:picChg>
      </pc:sldChg>
      <pc:sldChg chg="addSp delSp modSp add mod modNotesTx">
        <pc:chgData name="tran ngan" userId="53bcb93868f6791d" providerId="LiveId" clId="{67E7B5A0-C27B-4DA2-B0DF-406B918E8399}" dt="2022-01-27T14:48:39.978" v="1931" actId="20577"/>
        <pc:sldMkLst>
          <pc:docMk/>
          <pc:sldMk cId="1164583676" sldId="424"/>
        </pc:sldMkLst>
        <pc:spChg chg="add mod">
          <ac:chgData name="tran ngan" userId="53bcb93868f6791d" providerId="LiveId" clId="{67E7B5A0-C27B-4DA2-B0DF-406B918E8399}" dt="2022-01-23T17:57:22.668" v="405" actId="1076"/>
          <ac:spMkLst>
            <pc:docMk/>
            <pc:sldMk cId="1164583676" sldId="424"/>
            <ac:spMk id="4" creationId="{CE47C740-8447-484D-ADA0-0072180F5CFA}"/>
          </ac:spMkLst>
        </pc:spChg>
        <pc:spChg chg="add mod">
          <ac:chgData name="tran ngan" userId="53bcb93868f6791d" providerId="LiveId" clId="{67E7B5A0-C27B-4DA2-B0DF-406B918E8399}" dt="2022-01-23T17:58:36.495" v="418" actId="207"/>
          <ac:spMkLst>
            <pc:docMk/>
            <pc:sldMk cId="1164583676" sldId="424"/>
            <ac:spMk id="6" creationId="{4DB6AE29-3A22-4D98-AF62-41F8FECC36A6}"/>
          </ac:spMkLst>
        </pc:spChg>
        <pc:spChg chg="add mod">
          <ac:chgData name="tran ngan" userId="53bcb93868f6791d" providerId="LiveId" clId="{67E7B5A0-C27B-4DA2-B0DF-406B918E8399}" dt="2022-01-23T18:06:03.987" v="528" actId="14100"/>
          <ac:spMkLst>
            <pc:docMk/>
            <pc:sldMk cId="1164583676" sldId="424"/>
            <ac:spMk id="7" creationId="{C63BB25F-2F6F-4CC3-9200-96C97E31F965}"/>
          </ac:spMkLst>
        </pc:spChg>
        <pc:spChg chg="add mod">
          <ac:chgData name="tran ngan" userId="53bcb93868f6791d" providerId="LiveId" clId="{67E7B5A0-C27B-4DA2-B0DF-406B918E8399}" dt="2022-01-23T17:58:50.778" v="420" actId="207"/>
          <ac:spMkLst>
            <pc:docMk/>
            <pc:sldMk cId="1164583676" sldId="424"/>
            <ac:spMk id="28" creationId="{DCBF5310-AFA9-42CF-B825-F5A573CC6F14}"/>
          </ac:spMkLst>
        </pc:spChg>
        <pc:spChg chg="add del mod">
          <ac:chgData name="tran ngan" userId="53bcb93868f6791d" providerId="LiveId" clId="{67E7B5A0-C27B-4DA2-B0DF-406B918E8399}" dt="2022-01-23T17:58:08.940" v="414" actId="478"/>
          <ac:spMkLst>
            <pc:docMk/>
            <pc:sldMk cId="1164583676" sldId="424"/>
            <ac:spMk id="30" creationId="{ED73417A-DA7A-4D80-B22D-080F57290F0D}"/>
          </ac:spMkLst>
        </pc:spChg>
        <pc:spChg chg="add del mod">
          <ac:chgData name="tran ngan" userId="53bcb93868f6791d" providerId="LiveId" clId="{67E7B5A0-C27B-4DA2-B0DF-406B918E8399}" dt="2022-01-23T17:58:12.203" v="415" actId="478"/>
          <ac:spMkLst>
            <pc:docMk/>
            <pc:sldMk cId="1164583676" sldId="424"/>
            <ac:spMk id="31" creationId="{8D15D251-7DA8-4DE2-97E9-C409DBBE21BC}"/>
          </ac:spMkLst>
        </pc:spChg>
        <pc:spChg chg="add del mod">
          <ac:chgData name="tran ngan" userId="53bcb93868f6791d" providerId="LiveId" clId="{67E7B5A0-C27B-4DA2-B0DF-406B918E8399}" dt="2022-01-23T17:58:16.300" v="416" actId="478"/>
          <ac:spMkLst>
            <pc:docMk/>
            <pc:sldMk cId="1164583676" sldId="424"/>
            <ac:spMk id="36" creationId="{B36E45C6-9DFA-4DD6-B229-882E036FABC4}"/>
          </ac:spMkLst>
        </pc:spChg>
        <pc:spChg chg="add del mod">
          <ac:chgData name="tran ngan" userId="53bcb93868f6791d" providerId="LiveId" clId="{67E7B5A0-C27B-4DA2-B0DF-406B918E8399}" dt="2022-01-23T17:48:12.746" v="289" actId="478"/>
          <ac:spMkLst>
            <pc:docMk/>
            <pc:sldMk cId="1164583676" sldId="424"/>
            <ac:spMk id="37" creationId="{555B1B83-74A3-4CA6-9E52-1A8591D979A1}"/>
          </ac:spMkLst>
        </pc:spChg>
        <pc:spChg chg="add del mod">
          <ac:chgData name="tran ngan" userId="53bcb93868f6791d" providerId="LiveId" clId="{67E7B5A0-C27B-4DA2-B0DF-406B918E8399}" dt="2022-01-23T17:58:19.702" v="417" actId="478"/>
          <ac:spMkLst>
            <pc:docMk/>
            <pc:sldMk cId="1164583676" sldId="424"/>
            <ac:spMk id="38" creationId="{9B7168A5-3712-44AF-8014-7FFCF0FB2498}"/>
          </ac:spMkLst>
        </pc:spChg>
        <pc:spChg chg="add mod">
          <ac:chgData name="tran ngan" userId="53bcb93868f6791d" providerId="LiveId" clId="{67E7B5A0-C27B-4DA2-B0DF-406B918E8399}" dt="2022-01-23T18:00:26.877" v="435" actId="1076"/>
          <ac:spMkLst>
            <pc:docMk/>
            <pc:sldMk cId="1164583676" sldId="424"/>
            <ac:spMk id="40" creationId="{D96569C6-55D0-4E68-ABCE-455F41DEAE93}"/>
          </ac:spMkLst>
        </pc:spChg>
        <pc:spChg chg="add mod">
          <ac:chgData name="tran ngan" userId="53bcb93868f6791d" providerId="LiveId" clId="{67E7B5A0-C27B-4DA2-B0DF-406B918E8399}" dt="2022-01-23T18:02:11.451" v="449" actId="1076"/>
          <ac:spMkLst>
            <pc:docMk/>
            <pc:sldMk cId="1164583676" sldId="424"/>
            <ac:spMk id="41" creationId="{B7386A3D-1B1F-4F1A-95B7-0A3D184B6BE8}"/>
          </ac:spMkLst>
        </pc:spChg>
        <pc:spChg chg="add mod">
          <ac:chgData name="tran ngan" userId="53bcb93868f6791d" providerId="LiveId" clId="{67E7B5A0-C27B-4DA2-B0DF-406B918E8399}" dt="2022-01-23T18:06:04.195" v="529" actId="14100"/>
          <ac:spMkLst>
            <pc:docMk/>
            <pc:sldMk cId="1164583676" sldId="424"/>
            <ac:spMk id="42" creationId="{3C1E846D-D0DB-437B-B0E7-58A9FDDD6709}"/>
          </ac:spMkLst>
        </pc:spChg>
        <pc:spChg chg="mod">
          <ac:chgData name="tran ngan" userId="53bcb93868f6791d" providerId="LiveId" clId="{67E7B5A0-C27B-4DA2-B0DF-406B918E8399}" dt="2022-01-23T17:49:41.129" v="296" actId="20577"/>
          <ac:spMkLst>
            <pc:docMk/>
            <pc:sldMk cId="1164583676" sldId="424"/>
            <ac:spMk id="50" creationId="{01A5278C-A870-4176-8375-7AAE77EF5761}"/>
          </ac:spMkLst>
        </pc:spChg>
        <pc:picChg chg="add del mod">
          <ac:chgData name="tran ngan" userId="53bcb93868f6791d" providerId="LiveId" clId="{67E7B5A0-C27B-4DA2-B0DF-406B918E8399}" dt="2022-01-23T17:50:26.339" v="300" actId="478"/>
          <ac:picMkLst>
            <pc:docMk/>
            <pc:sldMk cId="1164583676" sldId="424"/>
            <ac:picMk id="22" creationId="{65F417BF-84A6-4C40-9298-2B377712B344}"/>
          </ac:picMkLst>
        </pc:picChg>
        <pc:picChg chg="add del mod">
          <ac:chgData name="tran ngan" userId="53bcb93868f6791d" providerId="LiveId" clId="{67E7B5A0-C27B-4DA2-B0DF-406B918E8399}" dt="2022-01-23T17:50:24.897" v="299" actId="478"/>
          <ac:picMkLst>
            <pc:docMk/>
            <pc:sldMk cId="1164583676" sldId="424"/>
            <ac:picMk id="23" creationId="{2106EA23-647C-4082-B73B-7D2C831C6C1F}"/>
          </ac:picMkLst>
        </pc:picChg>
        <pc:picChg chg="add del mod">
          <ac:chgData name="tran ngan" userId="53bcb93868f6791d" providerId="LiveId" clId="{67E7B5A0-C27B-4DA2-B0DF-406B918E8399}" dt="2022-01-23T17:45:22.747" v="266" actId="478"/>
          <ac:picMkLst>
            <pc:docMk/>
            <pc:sldMk cId="1164583676" sldId="424"/>
            <ac:picMk id="25" creationId="{5574E818-18D9-443E-A01C-7A1906D078A0}"/>
          </ac:picMkLst>
        </pc:picChg>
        <pc:picChg chg="add mod">
          <ac:chgData name="tran ngan" userId="53bcb93868f6791d" providerId="LiveId" clId="{67E7B5A0-C27B-4DA2-B0DF-406B918E8399}" dt="2022-01-23T17:50:33.061" v="302" actId="1076"/>
          <ac:picMkLst>
            <pc:docMk/>
            <pc:sldMk cId="1164583676" sldId="424"/>
            <ac:picMk id="27" creationId="{8C31F9BF-65EA-4B73-B10B-02FCFA2305C1}"/>
          </ac:picMkLst>
        </pc:picChg>
      </pc:sldChg>
      <pc:sldChg chg="add del">
        <pc:chgData name="tran ngan" userId="53bcb93868f6791d" providerId="LiveId" clId="{67E7B5A0-C27B-4DA2-B0DF-406B918E8399}" dt="2022-01-23T17:44:16.638" v="260" actId="47"/>
        <pc:sldMkLst>
          <pc:docMk/>
          <pc:sldMk cId="3119153663" sldId="425"/>
        </pc:sldMkLst>
      </pc:sldChg>
      <pc:sldChg chg="modSp add del mod">
        <pc:chgData name="tran ngan" userId="53bcb93868f6791d" providerId="LiveId" clId="{67E7B5A0-C27B-4DA2-B0DF-406B918E8399}" dt="2022-01-23T17:54:01.234" v="353" actId="47"/>
        <pc:sldMkLst>
          <pc:docMk/>
          <pc:sldMk cId="3378338595" sldId="425"/>
        </pc:sldMkLst>
        <pc:spChg chg="mod">
          <ac:chgData name="tran ngan" userId="53bcb93868f6791d" providerId="LiveId" clId="{67E7B5A0-C27B-4DA2-B0DF-406B918E8399}" dt="2022-01-23T17:49:36.944" v="294" actId="20577"/>
          <ac:spMkLst>
            <pc:docMk/>
            <pc:sldMk cId="3378338595" sldId="425"/>
            <ac:spMk id="50" creationId="{01A5278C-A870-4176-8375-7AAE77EF5761}"/>
          </ac:spMkLst>
        </pc:spChg>
        <pc:picChg chg="mod">
          <ac:chgData name="tran ngan" userId="53bcb93868f6791d" providerId="LiveId" clId="{67E7B5A0-C27B-4DA2-B0DF-406B918E8399}" dt="2022-01-23T17:52:44.856" v="339" actId="1076"/>
          <ac:picMkLst>
            <pc:docMk/>
            <pc:sldMk cId="3378338595" sldId="425"/>
            <ac:picMk id="23" creationId="{F3642628-296C-4E50-A88B-24EA9A2274B1}"/>
          </ac:picMkLst>
        </pc:picChg>
      </pc:sldChg>
      <pc:sldChg chg="addSp delSp modSp add del mod">
        <pc:chgData name="tran ngan" userId="53bcb93868f6791d" providerId="LiveId" clId="{67E7B5A0-C27B-4DA2-B0DF-406B918E8399}" dt="2022-01-24T07:54:52.219" v="738" actId="2696"/>
        <pc:sldMkLst>
          <pc:docMk/>
          <pc:sldMk cId="2816038456" sldId="426"/>
        </pc:sldMkLst>
        <pc:spChg chg="del">
          <ac:chgData name="tran ngan" userId="53bcb93868f6791d" providerId="LiveId" clId="{67E7B5A0-C27B-4DA2-B0DF-406B918E8399}" dt="2022-01-24T07:47:12.675" v="672" actId="478"/>
          <ac:spMkLst>
            <pc:docMk/>
            <pc:sldMk cId="2816038456" sldId="426"/>
            <ac:spMk id="2" creationId="{3146A9ED-29E2-4037-B023-5C6561E04D7D}"/>
          </ac:spMkLst>
        </pc:spChg>
        <pc:spChg chg="add mod">
          <ac:chgData name="tran ngan" userId="53bcb93868f6791d" providerId="LiveId" clId="{67E7B5A0-C27B-4DA2-B0DF-406B918E8399}" dt="2022-01-24T07:50:38.370" v="717" actId="1076"/>
          <ac:spMkLst>
            <pc:docMk/>
            <pc:sldMk cId="2816038456" sldId="426"/>
            <ac:spMk id="3" creationId="{97AF674E-02BC-4B0B-856B-D944CC0B9C31}"/>
          </ac:spMkLst>
        </pc:spChg>
        <pc:spChg chg="add del">
          <ac:chgData name="tran ngan" userId="53bcb93868f6791d" providerId="LiveId" clId="{67E7B5A0-C27B-4DA2-B0DF-406B918E8399}" dt="2022-01-24T07:51:09.848" v="719" actId="11529"/>
          <ac:spMkLst>
            <pc:docMk/>
            <pc:sldMk cId="2816038456" sldId="426"/>
            <ac:spMk id="4" creationId="{579AA725-1EC7-476B-B112-562BF83B711A}"/>
          </ac:spMkLst>
        </pc:spChg>
        <pc:spChg chg="add del">
          <ac:chgData name="tran ngan" userId="53bcb93868f6791d" providerId="LiveId" clId="{67E7B5A0-C27B-4DA2-B0DF-406B918E8399}" dt="2022-01-24T07:51:35.687" v="721" actId="478"/>
          <ac:spMkLst>
            <pc:docMk/>
            <pc:sldMk cId="2816038456" sldId="426"/>
            <ac:spMk id="6" creationId="{641D4EFF-F027-4F48-A6DE-5E062E5C76A3}"/>
          </ac:spMkLst>
        </pc:spChg>
        <pc:spChg chg="add del mod">
          <ac:chgData name="tran ngan" userId="53bcb93868f6791d" providerId="LiveId" clId="{67E7B5A0-C27B-4DA2-B0DF-406B918E8399}" dt="2022-01-24T07:52:56.581" v="730" actId="478"/>
          <ac:spMkLst>
            <pc:docMk/>
            <pc:sldMk cId="2816038456" sldId="426"/>
            <ac:spMk id="7" creationId="{8B49FBB5-B575-4179-A92F-09221FE76F7E}"/>
          </ac:spMkLst>
        </pc:spChg>
        <pc:spChg chg="add mod">
          <ac:chgData name="tran ngan" userId="53bcb93868f6791d" providerId="LiveId" clId="{67E7B5A0-C27B-4DA2-B0DF-406B918E8399}" dt="2022-01-24T07:53:57.223" v="736" actId="14100"/>
          <ac:spMkLst>
            <pc:docMk/>
            <pc:sldMk cId="2816038456" sldId="426"/>
            <ac:spMk id="8" creationId="{B8CE2359-09EE-4002-A65E-A188A7E0B055}"/>
          </ac:spMkLst>
        </pc:spChg>
        <pc:spChg chg="del mod">
          <ac:chgData name="tran ngan" userId="53bcb93868f6791d" providerId="LiveId" clId="{67E7B5A0-C27B-4DA2-B0DF-406B918E8399}" dt="2022-01-24T07:47:18.369" v="674" actId="478"/>
          <ac:spMkLst>
            <pc:docMk/>
            <pc:sldMk cId="2816038456" sldId="426"/>
            <ac:spMk id="28" creationId="{DCBF5310-AFA9-42CF-B825-F5A573CC6F14}"/>
          </ac:spMkLst>
        </pc:spChg>
        <pc:spChg chg="del mod">
          <ac:chgData name="tran ngan" userId="53bcb93868f6791d" providerId="LiveId" clId="{67E7B5A0-C27B-4DA2-B0DF-406B918E8399}" dt="2022-01-24T07:47:27.294" v="678" actId="478"/>
          <ac:spMkLst>
            <pc:docMk/>
            <pc:sldMk cId="2816038456" sldId="426"/>
            <ac:spMk id="30" creationId="{ED73417A-DA7A-4D80-B22D-080F57290F0D}"/>
          </ac:spMkLst>
        </pc:spChg>
        <pc:spChg chg="del mod">
          <ac:chgData name="tran ngan" userId="53bcb93868f6791d" providerId="LiveId" clId="{67E7B5A0-C27B-4DA2-B0DF-406B918E8399}" dt="2022-01-24T07:47:15.662" v="673" actId="478"/>
          <ac:spMkLst>
            <pc:docMk/>
            <pc:sldMk cId="2816038456" sldId="426"/>
            <ac:spMk id="31" creationId="{8D15D251-7DA8-4DE2-97E9-C409DBBE21BC}"/>
          </ac:spMkLst>
        </pc:spChg>
        <pc:spChg chg="del mod">
          <ac:chgData name="tran ngan" userId="53bcb93868f6791d" providerId="LiveId" clId="{67E7B5A0-C27B-4DA2-B0DF-406B918E8399}" dt="2022-01-23T17:52:25.569" v="334" actId="478"/>
          <ac:spMkLst>
            <pc:docMk/>
            <pc:sldMk cId="2816038456" sldId="426"/>
            <ac:spMk id="36" creationId="{B36E45C6-9DFA-4DD6-B229-882E036FABC4}"/>
          </ac:spMkLst>
        </pc:spChg>
        <pc:spChg chg="add del mod">
          <ac:chgData name="tran ngan" userId="53bcb93868f6791d" providerId="LiveId" clId="{67E7B5A0-C27B-4DA2-B0DF-406B918E8399}" dt="2022-01-24T07:47:44.972" v="685" actId="478"/>
          <ac:spMkLst>
            <pc:docMk/>
            <pc:sldMk cId="2816038456" sldId="426"/>
            <ac:spMk id="37" creationId="{E2E50D65-BDE8-41E2-8333-B05D41B4CA85}"/>
          </ac:spMkLst>
        </pc:spChg>
        <pc:spChg chg="del mod">
          <ac:chgData name="tran ngan" userId="53bcb93868f6791d" providerId="LiveId" clId="{67E7B5A0-C27B-4DA2-B0DF-406B918E8399}" dt="2022-01-24T07:47:30.608" v="679" actId="478"/>
          <ac:spMkLst>
            <pc:docMk/>
            <pc:sldMk cId="2816038456" sldId="426"/>
            <ac:spMk id="38" creationId="{9B7168A5-3712-44AF-8014-7FFCF0FB2498}"/>
          </ac:spMkLst>
        </pc:spChg>
        <pc:spChg chg="del">
          <ac:chgData name="tran ngan" userId="53bcb93868f6791d" providerId="LiveId" clId="{67E7B5A0-C27B-4DA2-B0DF-406B918E8399}" dt="2022-01-24T07:47:20.942" v="675" actId="478"/>
          <ac:spMkLst>
            <pc:docMk/>
            <pc:sldMk cId="2816038456" sldId="426"/>
            <ac:spMk id="44" creationId="{6177396C-9ABD-46AF-A816-480F0FEB754B}"/>
          </ac:spMkLst>
        </pc:spChg>
        <pc:spChg chg="del">
          <ac:chgData name="tran ngan" userId="53bcb93868f6791d" providerId="LiveId" clId="{67E7B5A0-C27B-4DA2-B0DF-406B918E8399}" dt="2022-01-24T07:47:25.244" v="677" actId="478"/>
          <ac:spMkLst>
            <pc:docMk/>
            <pc:sldMk cId="2816038456" sldId="426"/>
            <ac:spMk id="45" creationId="{C0F767D2-312E-4B51-82CE-63ACECB5C9D4}"/>
          </ac:spMkLst>
        </pc:spChg>
        <pc:spChg chg="del">
          <ac:chgData name="tran ngan" userId="53bcb93868f6791d" providerId="LiveId" clId="{67E7B5A0-C27B-4DA2-B0DF-406B918E8399}" dt="2022-01-24T07:47:32.178" v="680" actId="478"/>
          <ac:spMkLst>
            <pc:docMk/>
            <pc:sldMk cId="2816038456" sldId="426"/>
            <ac:spMk id="46" creationId="{D321B09F-C258-4471-BB78-2141FB926166}"/>
          </ac:spMkLst>
        </pc:spChg>
        <pc:spChg chg="del">
          <ac:chgData name="tran ngan" userId="53bcb93868f6791d" providerId="LiveId" clId="{67E7B5A0-C27B-4DA2-B0DF-406B918E8399}" dt="2022-01-24T07:47:40.961" v="684" actId="478"/>
          <ac:spMkLst>
            <pc:docMk/>
            <pc:sldMk cId="2816038456" sldId="426"/>
            <ac:spMk id="47" creationId="{3BC9B2AB-A7EC-4E7A-A095-CAA610BA46E8}"/>
          </ac:spMkLst>
        </pc:spChg>
        <pc:picChg chg="del">
          <ac:chgData name="tran ngan" userId="53bcb93868f6791d" providerId="LiveId" clId="{67E7B5A0-C27B-4DA2-B0DF-406B918E8399}" dt="2022-01-23T17:51:54.017" v="326" actId="478"/>
          <ac:picMkLst>
            <pc:docMk/>
            <pc:sldMk cId="2816038456" sldId="426"/>
            <ac:picMk id="24" creationId="{5C067449-A7E4-486C-A7B7-6CECF64826C9}"/>
          </ac:picMkLst>
        </pc:picChg>
        <pc:picChg chg="del">
          <ac:chgData name="tran ngan" userId="53bcb93868f6791d" providerId="LiveId" clId="{67E7B5A0-C27B-4DA2-B0DF-406B918E8399}" dt="2022-01-23T17:51:51.726" v="325" actId="478"/>
          <ac:picMkLst>
            <pc:docMk/>
            <pc:sldMk cId="2816038456" sldId="426"/>
            <ac:picMk id="26" creationId="{7A71CF8F-6ED4-4446-8F4C-A92B8C3C1F77}"/>
          </ac:picMkLst>
        </pc:picChg>
        <pc:picChg chg="mod">
          <ac:chgData name="tran ngan" userId="53bcb93868f6791d" providerId="LiveId" clId="{67E7B5A0-C27B-4DA2-B0DF-406B918E8399}" dt="2022-01-24T07:49:18.222" v="706" actId="1076"/>
          <ac:picMkLst>
            <pc:docMk/>
            <pc:sldMk cId="2816038456" sldId="426"/>
            <ac:picMk id="27" creationId="{8C31F9BF-65EA-4B73-B10B-02FCFA2305C1}"/>
          </ac:picMkLst>
        </pc:picChg>
        <pc:picChg chg="del">
          <ac:chgData name="tran ngan" userId="53bcb93868f6791d" providerId="LiveId" clId="{67E7B5A0-C27B-4DA2-B0DF-406B918E8399}" dt="2022-01-23T17:52:38.997" v="338" actId="478"/>
          <ac:picMkLst>
            <pc:docMk/>
            <pc:sldMk cId="2816038456" sldId="426"/>
            <ac:picMk id="29" creationId="{729DFE49-CF1E-4370-A629-B4BD0A8EA965}"/>
          </ac:picMkLst>
        </pc:picChg>
        <pc:picChg chg="add mod">
          <ac:chgData name="tran ngan" userId="53bcb93868f6791d" providerId="LiveId" clId="{67E7B5A0-C27B-4DA2-B0DF-406B918E8399}" dt="2022-01-24T07:49:23.697" v="707" actId="1076"/>
          <ac:picMkLst>
            <pc:docMk/>
            <pc:sldMk cId="2816038456" sldId="426"/>
            <ac:picMk id="29" creationId="{FC4C1942-29EC-4CFA-974A-5EF2D0E815D5}"/>
          </ac:picMkLst>
        </pc:picChg>
        <pc:picChg chg="add del mod">
          <ac:chgData name="tran ngan" userId="53bcb93868f6791d" providerId="LiveId" clId="{67E7B5A0-C27B-4DA2-B0DF-406B918E8399}" dt="2022-01-24T07:52:36.727" v="728" actId="478"/>
          <ac:picMkLst>
            <pc:docMk/>
            <pc:sldMk cId="2816038456" sldId="426"/>
            <ac:picMk id="36" creationId="{431E528F-399C-4604-B37A-2BF87DFF7413}"/>
          </ac:picMkLst>
        </pc:picChg>
        <pc:picChg chg="del">
          <ac:chgData name="tran ngan" userId="53bcb93868f6791d" providerId="LiveId" clId="{67E7B5A0-C27B-4DA2-B0DF-406B918E8399}" dt="2022-01-23T17:51:57.750" v="328" actId="478"/>
          <ac:picMkLst>
            <pc:docMk/>
            <pc:sldMk cId="2816038456" sldId="426"/>
            <ac:picMk id="39" creationId="{6E7C59C2-2AAA-43B6-B946-34FA1BB13D8B}"/>
          </ac:picMkLst>
        </pc:picChg>
        <pc:picChg chg="add del mod">
          <ac:chgData name="tran ngan" userId="53bcb93868f6791d" providerId="LiveId" clId="{67E7B5A0-C27B-4DA2-B0DF-406B918E8399}" dt="2022-01-24T07:48:26.356" v="693" actId="1076"/>
          <ac:picMkLst>
            <pc:docMk/>
            <pc:sldMk cId="2816038456" sldId="426"/>
            <ac:picMk id="40" creationId="{E9B35994-6FF7-40C5-A684-01E753A3FDCC}"/>
          </ac:picMkLst>
        </pc:picChg>
        <pc:picChg chg="add del mod">
          <ac:chgData name="tran ngan" userId="53bcb93868f6791d" providerId="LiveId" clId="{67E7B5A0-C27B-4DA2-B0DF-406B918E8399}" dt="2022-01-24T07:49:13.407" v="704" actId="1076"/>
          <ac:picMkLst>
            <pc:docMk/>
            <pc:sldMk cId="2816038456" sldId="426"/>
            <ac:picMk id="41" creationId="{6FF610CB-C318-487B-A012-226FC575DD42}"/>
          </ac:picMkLst>
        </pc:picChg>
        <pc:picChg chg="add mod">
          <ac:chgData name="tran ngan" userId="53bcb93868f6791d" providerId="LiveId" clId="{67E7B5A0-C27B-4DA2-B0DF-406B918E8399}" dt="2022-01-24T07:49:11.168" v="703" actId="1076"/>
          <ac:picMkLst>
            <pc:docMk/>
            <pc:sldMk cId="2816038456" sldId="426"/>
            <ac:picMk id="42" creationId="{1EA8D283-CDDF-462F-821E-0CAAC2FFBB6C}"/>
          </ac:picMkLst>
        </pc:picChg>
        <pc:picChg chg="add del mod">
          <ac:chgData name="tran ngan" userId="53bcb93868f6791d" providerId="LiveId" clId="{67E7B5A0-C27B-4DA2-B0DF-406B918E8399}" dt="2022-01-23T17:53:41.692" v="351" actId="478"/>
          <ac:picMkLst>
            <pc:docMk/>
            <pc:sldMk cId="2816038456" sldId="426"/>
            <ac:picMk id="43" creationId="{8F6A9A14-0C28-47D0-9902-FBD856438B39}"/>
          </ac:picMkLst>
        </pc:picChg>
        <pc:picChg chg="del">
          <ac:chgData name="tran ngan" userId="53bcb93868f6791d" providerId="LiveId" clId="{67E7B5A0-C27B-4DA2-B0DF-406B918E8399}" dt="2022-01-23T17:51:55.909" v="327" actId="478"/>
          <ac:picMkLst>
            <pc:docMk/>
            <pc:sldMk cId="2816038456" sldId="426"/>
            <ac:picMk id="51" creationId="{348BA0F2-3427-492C-A756-3F93BEA8BA6C}"/>
          </ac:picMkLst>
        </pc:picChg>
        <pc:picChg chg="add mod">
          <ac:chgData name="tran ngan" userId="53bcb93868f6791d" providerId="LiveId" clId="{67E7B5A0-C27B-4DA2-B0DF-406B918E8399}" dt="2022-01-24T07:49:15.307" v="705" actId="1076"/>
          <ac:picMkLst>
            <pc:docMk/>
            <pc:sldMk cId="2816038456" sldId="426"/>
            <ac:picMk id="52" creationId="{C0086A45-13A7-4F84-AABC-A8F374550767}"/>
          </ac:picMkLst>
        </pc:picChg>
        <pc:picChg chg="add mod">
          <ac:chgData name="tran ngan" userId="53bcb93868f6791d" providerId="LiveId" clId="{67E7B5A0-C27B-4DA2-B0DF-406B918E8399}" dt="2022-01-24T07:49:27.222" v="708" actId="1076"/>
          <ac:picMkLst>
            <pc:docMk/>
            <pc:sldMk cId="2816038456" sldId="426"/>
            <ac:picMk id="53" creationId="{374DE8C5-DBD4-44D5-BE0C-48CCCAC9A939}"/>
          </ac:picMkLst>
        </pc:picChg>
        <pc:picChg chg="mod">
          <ac:chgData name="tran ngan" userId="53bcb93868f6791d" providerId="LiveId" clId="{67E7B5A0-C27B-4DA2-B0DF-406B918E8399}" dt="2022-01-24T07:52:23.800" v="725" actId="1076"/>
          <ac:picMkLst>
            <pc:docMk/>
            <pc:sldMk cId="2816038456" sldId="426"/>
            <ac:picMk id="4098" creationId="{A6CF753C-F634-45CF-95D0-231757E8947D}"/>
          </ac:picMkLst>
        </pc:picChg>
      </pc:sldChg>
      <pc:sldChg chg="addSp delSp modSp add del mod modNotesTx">
        <pc:chgData name="tran ngan" userId="53bcb93868f6791d" providerId="LiveId" clId="{67E7B5A0-C27B-4DA2-B0DF-406B918E8399}" dt="2022-01-27T14:48:50.035" v="1933"/>
        <pc:sldMkLst>
          <pc:docMk/>
          <pc:sldMk cId="1632119986" sldId="427"/>
        </pc:sldMkLst>
        <pc:spChg chg="mod">
          <ac:chgData name="tran ngan" userId="53bcb93868f6791d" providerId="LiveId" clId="{67E7B5A0-C27B-4DA2-B0DF-406B918E8399}" dt="2022-01-23T18:04:08.288" v="510" actId="1076"/>
          <ac:spMkLst>
            <pc:docMk/>
            <pc:sldMk cId="1632119986" sldId="427"/>
            <ac:spMk id="4" creationId="{CE47C740-8447-484D-ADA0-0072180F5CFA}"/>
          </ac:spMkLst>
        </pc:spChg>
        <pc:spChg chg="del">
          <ac:chgData name="tran ngan" userId="53bcb93868f6791d" providerId="LiveId" clId="{67E7B5A0-C27B-4DA2-B0DF-406B918E8399}" dt="2022-01-23T18:04:27.826" v="514" actId="478"/>
          <ac:spMkLst>
            <pc:docMk/>
            <pc:sldMk cId="1632119986" sldId="427"/>
            <ac:spMk id="6" creationId="{4DB6AE29-3A22-4D98-AF62-41F8FECC36A6}"/>
          </ac:spMkLst>
        </pc:spChg>
        <pc:spChg chg="add del mod">
          <ac:chgData name="tran ngan" userId="53bcb93868f6791d" providerId="LiveId" clId="{67E7B5A0-C27B-4DA2-B0DF-406B918E8399}" dt="2022-01-23T18:05:18.040" v="523" actId="207"/>
          <ac:spMkLst>
            <pc:docMk/>
            <pc:sldMk cId="1632119986" sldId="427"/>
            <ac:spMk id="30" creationId="{ED73417A-DA7A-4D80-B22D-080F57290F0D}"/>
          </ac:spMkLst>
        </pc:spChg>
        <pc:spChg chg="add del">
          <ac:chgData name="tran ngan" userId="53bcb93868f6791d" providerId="LiveId" clId="{67E7B5A0-C27B-4DA2-B0DF-406B918E8399}" dt="2022-01-23T17:58:03.240" v="412" actId="478"/>
          <ac:spMkLst>
            <pc:docMk/>
            <pc:sldMk cId="1632119986" sldId="427"/>
            <ac:spMk id="31" creationId="{8D15D251-7DA8-4DE2-97E9-C409DBBE21BC}"/>
          </ac:spMkLst>
        </pc:spChg>
        <pc:spChg chg="add mod">
          <ac:chgData name="tran ngan" userId="53bcb93868f6791d" providerId="LiveId" clId="{67E7B5A0-C27B-4DA2-B0DF-406B918E8399}" dt="2022-01-23T18:07:28.780" v="569" actId="14100"/>
          <ac:spMkLst>
            <pc:docMk/>
            <pc:sldMk cId="1632119986" sldId="427"/>
            <ac:spMk id="37" creationId="{2B5FEB1A-7BC6-4C5A-89A0-E54F8A938D4D}"/>
          </ac:spMkLst>
        </pc:spChg>
        <pc:spChg chg="add mod">
          <ac:chgData name="tran ngan" userId="53bcb93868f6791d" providerId="LiveId" clId="{67E7B5A0-C27B-4DA2-B0DF-406B918E8399}" dt="2022-01-23T18:05:34.521" v="524"/>
          <ac:spMkLst>
            <pc:docMk/>
            <pc:sldMk cId="1632119986" sldId="427"/>
            <ac:spMk id="40" creationId="{59F2DCC2-AE22-4C9D-8C3C-C48777020079}"/>
          </ac:spMkLst>
        </pc:spChg>
        <pc:spChg chg="add mod">
          <ac:chgData name="tran ngan" userId="53bcb93868f6791d" providerId="LiveId" clId="{67E7B5A0-C27B-4DA2-B0DF-406B918E8399}" dt="2022-01-23T18:06:56.315" v="546" actId="207"/>
          <ac:spMkLst>
            <pc:docMk/>
            <pc:sldMk cId="1632119986" sldId="427"/>
            <ac:spMk id="41" creationId="{C022E0A3-AC0D-4FDA-97E9-67A49921EB9D}"/>
          </ac:spMkLst>
        </pc:spChg>
        <pc:spChg chg="add del mod">
          <ac:chgData name="tran ngan" userId="53bcb93868f6791d" providerId="LiveId" clId="{67E7B5A0-C27B-4DA2-B0DF-406B918E8399}" dt="2022-01-23T18:06:18.517" v="531" actId="478"/>
          <ac:spMkLst>
            <pc:docMk/>
            <pc:sldMk cId="1632119986" sldId="427"/>
            <ac:spMk id="42" creationId="{7A8FCA75-5D53-4DB2-BF4D-BF68CDB51B21}"/>
          </ac:spMkLst>
        </pc:spChg>
        <pc:spChg chg="add mod">
          <ac:chgData name="tran ngan" userId="53bcb93868f6791d" providerId="LiveId" clId="{67E7B5A0-C27B-4DA2-B0DF-406B918E8399}" dt="2022-01-23T18:06:19.423" v="532"/>
          <ac:spMkLst>
            <pc:docMk/>
            <pc:sldMk cId="1632119986" sldId="427"/>
            <ac:spMk id="43" creationId="{E0192B34-D1EC-4EC7-A1DA-68A8264B6B94}"/>
          </ac:spMkLst>
        </pc:spChg>
        <pc:spChg chg="add mod">
          <ac:chgData name="tran ngan" userId="53bcb93868f6791d" providerId="LiveId" clId="{67E7B5A0-C27B-4DA2-B0DF-406B918E8399}" dt="2022-01-23T18:06:30.130" v="534" actId="207"/>
          <ac:spMkLst>
            <pc:docMk/>
            <pc:sldMk cId="1632119986" sldId="427"/>
            <ac:spMk id="52" creationId="{1A42620D-13D3-4231-B855-7012337F825C}"/>
          </ac:spMkLst>
        </pc:spChg>
        <pc:picChg chg="mod">
          <ac:chgData name="tran ngan" userId="53bcb93868f6791d" providerId="LiveId" clId="{67E7B5A0-C27B-4DA2-B0DF-406B918E8399}" dt="2022-01-24T07:48:57.920" v="699" actId="1076"/>
          <ac:picMkLst>
            <pc:docMk/>
            <pc:sldMk cId="1632119986" sldId="427"/>
            <ac:picMk id="51" creationId="{348BA0F2-3427-492C-A756-3F93BEA8BA6C}"/>
          </ac:picMkLst>
        </pc:picChg>
      </pc:sldChg>
      <pc:sldChg chg="modSp add del mod">
        <pc:chgData name="tran ngan" userId="53bcb93868f6791d" providerId="LiveId" clId="{67E7B5A0-C27B-4DA2-B0DF-406B918E8399}" dt="2022-01-23T18:01:38.503" v="445" actId="2890"/>
        <pc:sldMkLst>
          <pc:docMk/>
          <pc:sldMk cId="3179311606" sldId="427"/>
        </pc:sldMkLst>
        <pc:spChg chg="mod">
          <ac:chgData name="tran ngan" userId="53bcb93868f6791d" providerId="LiveId" clId="{67E7B5A0-C27B-4DA2-B0DF-406B918E8399}" dt="2022-01-23T18:01:37.776" v="444" actId="1076"/>
          <ac:spMkLst>
            <pc:docMk/>
            <pc:sldMk cId="3179311606" sldId="427"/>
            <ac:spMk id="4" creationId="{CE47C740-8447-484D-ADA0-0072180F5CFA}"/>
          </ac:spMkLst>
        </pc:spChg>
        <pc:spChg chg="mod">
          <ac:chgData name="tran ngan" userId="53bcb93868f6791d" providerId="LiveId" clId="{67E7B5A0-C27B-4DA2-B0DF-406B918E8399}" dt="2022-01-23T18:01:36.237" v="442" actId="1076"/>
          <ac:spMkLst>
            <pc:docMk/>
            <pc:sldMk cId="3179311606" sldId="427"/>
            <ac:spMk id="6" creationId="{4DB6AE29-3A22-4D98-AF62-41F8FECC36A6}"/>
          </ac:spMkLst>
        </pc:spChg>
      </pc:sldChg>
      <pc:sldChg chg="addSp delSp modSp add mod modAnim modNotesTx">
        <pc:chgData name="tran ngan" userId="53bcb93868f6791d" providerId="LiveId" clId="{67E7B5A0-C27B-4DA2-B0DF-406B918E8399}" dt="2022-01-27T07:36:26.011" v="1082"/>
        <pc:sldMkLst>
          <pc:docMk/>
          <pc:sldMk cId="2713985473" sldId="428"/>
        </pc:sldMkLst>
        <pc:spChg chg="del">
          <ac:chgData name="tran ngan" userId="53bcb93868f6791d" providerId="LiveId" clId="{67E7B5A0-C27B-4DA2-B0DF-406B918E8399}" dt="2022-01-27T07:33:24.327" v="1064" actId="931"/>
          <ac:spMkLst>
            <pc:docMk/>
            <pc:sldMk cId="2713985473" sldId="428"/>
            <ac:spMk id="4" creationId="{1C9241B6-5672-40DB-9DC2-35B6A7818247}"/>
          </ac:spMkLst>
        </pc:spChg>
        <pc:picChg chg="add mod">
          <ac:chgData name="tran ngan" userId="53bcb93868f6791d" providerId="LiveId" clId="{67E7B5A0-C27B-4DA2-B0DF-406B918E8399}" dt="2022-01-27T07:33:24.327" v="1064" actId="931"/>
          <ac:picMkLst>
            <pc:docMk/>
            <pc:sldMk cId="2713985473" sldId="428"/>
            <ac:picMk id="3" creationId="{8FBD5A10-C3C4-493D-B85C-B1D52C74FD57}"/>
          </ac:picMkLst>
        </pc:picChg>
        <pc:picChg chg="add mod">
          <ac:chgData name="tran ngan" userId="53bcb93868f6791d" providerId="LiveId" clId="{67E7B5A0-C27B-4DA2-B0DF-406B918E8399}" dt="2022-01-27T07:34:34.288" v="1070" actId="207"/>
          <ac:picMkLst>
            <pc:docMk/>
            <pc:sldMk cId="2713985473" sldId="428"/>
            <ac:picMk id="6" creationId="{8FA7E881-3CCB-422D-928C-A6C1D37710C6}"/>
          </ac:picMkLst>
        </pc:picChg>
        <pc:picChg chg="add mod">
          <ac:chgData name="tran ngan" userId="53bcb93868f6791d" providerId="LiveId" clId="{67E7B5A0-C27B-4DA2-B0DF-406B918E8399}" dt="2022-01-27T07:34:41.178" v="1072" actId="1076"/>
          <ac:picMkLst>
            <pc:docMk/>
            <pc:sldMk cId="2713985473" sldId="428"/>
            <ac:picMk id="9" creationId="{C7D4DFCB-EE0F-4F1A-AB01-F965D880B3DD}"/>
          </ac:picMkLst>
        </pc:picChg>
        <pc:picChg chg="add mod">
          <ac:chgData name="tran ngan" userId="53bcb93868f6791d" providerId="LiveId" clId="{67E7B5A0-C27B-4DA2-B0DF-406B918E8399}" dt="2022-01-27T07:36:26.011" v="1082"/>
          <ac:picMkLst>
            <pc:docMk/>
            <pc:sldMk cId="2713985473" sldId="428"/>
            <ac:picMk id="10" creationId="{D218EF4A-A041-4467-9CF9-666FF65CC184}"/>
          </ac:picMkLst>
        </pc:picChg>
      </pc:sldChg>
      <pc:sldChg chg="addSp modSp add mod modNotesTx">
        <pc:chgData name="tran ngan" userId="53bcb93868f6791d" providerId="LiveId" clId="{67E7B5A0-C27B-4DA2-B0DF-406B918E8399}" dt="2022-01-27T07:49:08.861" v="1152" actId="20577"/>
        <pc:sldMkLst>
          <pc:docMk/>
          <pc:sldMk cId="4214940739" sldId="429"/>
        </pc:sldMkLst>
        <pc:spChg chg="add mod">
          <ac:chgData name="tran ngan" userId="53bcb93868f6791d" providerId="LiveId" clId="{67E7B5A0-C27B-4DA2-B0DF-406B918E8399}" dt="2022-01-27T07:48:18.042" v="1120" actId="1076"/>
          <ac:spMkLst>
            <pc:docMk/>
            <pc:sldMk cId="4214940739" sldId="429"/>
            <ac:spMk id="2" creationId="{93C1F69C-0DDA-4877-B32F-75FDC3CA734C}"/>
          </ac:spMkLst>
        </pc:spChg>
        <pc:spChg chg="add mod">
          <ac:chgData name="tran ngan" userId="53bcb93868f6791d" providerId="LiveId" clId="{67E7B5A0-C27B-4DA2-B0DF-406B918E8399}" dt="2022-01-27T07:48:32.325" v="1129" actId="20577"/>
          <ac:spMkLst>
            <pc:docMk/>
            <pc:sldMk cId="4214940739" sldId="429"/>
            <ac:spMk id="5" creationId="{75803F95-D751-4AE7-B82E-5E372379D9BE}"/>
          </ac:spMkLst>
        </pc:spChg>
        <pc:spChg chg="add mod">
          <ac:chgData name="tran ngan" userId="53bcb93868f6791d" providerId="LiveId" clId="{67E7B5A0-C27B-4DA2-B0DF-406B918E8399}" dt="2022-01-27T07:48:49.236" v="1141" actId="20577"/>
          <ac:spMkLst>
            <pc:docMk/>
            <pc:sldMk cId="4214940739" sldId="429"/>
            <ac:spMk id="6" creationId="{A5195015-8E6F-4CA1-8CB7-C908363D811F}"/>
          </ac:spMkLst>
        </pc:spChg>
        <pc:spChg chg="add mod">
          <ac:chgData name="tran ngan" userId="53bcb93868f6791d" providerId="LiveId" clId="{67E7B5A0-C27B-4DA2-B0DF-406B918E8399}" dt="2022-01-27T07:49:08.861" v="1152" actId="20577"/>
          <ac:spMkLst>
            <pc:docMk/>
            <pc:sldMk cId="4214940739" sldId="429"/>
            <ac:spMk id="7" creationId="{39887469-4E0C-4987-BFA3-C3248B38E30B}"/>
          </ac:spMkLst>
        </pc:spChg>
        <pc:picChg chg="mod">
          <ac:chgData name="tran ngan" userId="53bcb93868f6791d" providerId="LiveId" clId="{67E7B5A0-C27B-4DA2-B0DF-406B918E8399}" dt="2022-01-27T07:48:28.866" v="1124" actId="1076"/>
          <ac:picMkLst>
            <pc:docMk/>
            <pc:sldMk cId="4214940739" sldId="429"/>
            <ac:picMk id="4" creationId="{3E16820B-36C7-4A22-9B57-8915C78879B5}"/>
          </ac:picMkLst>
        </pc:picChg>
      </pc:sldChg>
      <pc:sldChg chg="add del">
        <pc:chgData name="tran ngan" userId="53bcb93868f6791d" providerId="LiveId" clId="{67E7B5A0-C27B-4DA2-B0DF-406B918E8399}" dt="2022-01-24T07:54:52.219" v="738" actId="2696"/>
        <pc:sldMkLst>
          <pc:docMk/>
          <pc:sldMk cId="1682433403" sldId="430"/>
        </pc:sldMkLst>
      </pc:sldChg>
      <pc:sldMasterChg chg="del delSldLayout">
        <pc:chgData name="tran ngan" userId="53bcb93868f6791d" providerId="LiveId" clId="{67E7B5A0-C27B-4DA2-B0DF-406B918E8399}" dt="2022-01-23T17:26:24.607" v="32" actId="47"/>
        <pc:sldMasterMkLst>
          <pc:docMk/>
          <pc:sldMasterMk cId="4002240199" sldId="2147483699"/>
        </pc:sldMasterMkLst>
        <pc:sldLayoutChg chg="del">
          <pc:chgData name="tran ngan" userId="53bcb93868f6791d" providerId="LiveId" clId="{67E7B5A0-C27B-4DA2-B0DF-406B918E8399}" dt="2022-01-23T17:26:24.607" v="32" actId="47"/>
          <pc:sldLayoutMkLst>
            <pc:docMk/>
            <pc:sldMasterMk cId="4002240199" sldId="2147483699"/>
            <pc:sldLayoutMk cId="3661614100" sldId="2147483700"/>
          </pc:sldLayoutMkLst>
        </pc:sldLayoutChg>
        <pc:sldLayoutChg chg="del">
          <pc:chgData name="tran ngan" userId="53bcb93868f6791d" providerId="LiveId" clId="{67E7B5A0-C27B-4DA2-B0DF-406B918E8399}" dt="2022-01-23T17:26:24.607" v="32" actId="47"/>
          <pc:sldLayoutMkLst>
            <pc:docMk/>
            <pc:sldMasterMk cId="4002240199" sldId="2147483699"/>
            <pc:sldLayoutMk cId="23561726" sldId="2147483701"/>
          </pc:sldLayoutMkLst>
        </pc:sldLayoutChg>
        <pc:sldLayoutChg chg="del">
          <pc:chgData name="tran ngan" userId="53bcb93868f6791d" providerId="LiveId" clId="{67E7B5A0-C27B-4DA2-B0DF-406B918E8399}" dt="2022-01-23T17:26:24.607" v="32" actId="47"/>
          <pc:sldLayoutMkLst>
            <pc:docMk/>
            <pc:sldMasterMk cId="4002240199" sldId="2147483699"/>
            <pc:sldLayoutMk cId="64721966" sldId="2147483702"/>
          </pc:sldLayoutMkLst>
        </pc:sldLayoutChg>
        <pc:sldLayoutChg chg="del">
          <pc:chgData name="tran ngan" userId="53bcb93868f6791d" providerId="LiveId" clId="{67E7B5A0-C27B-4DA2-B0DF-406B918E8399}" dt="2022-01-23T17:26:24.607" v="32" actId="47"/>
          <pc:sldLayoutMkLst>
            <pc:docMk/>
            <pc:sldMasterMk cId="4002240199" sldId="2147483699"/>
            <pc:sldLayoutMk cId="1637467089" sldId="2147483703"/>
          </pc:sldLayoutMkLst>
        </pc:sldLayoutChg>
        <pc:sldLayoutChg chg="del">
          <pc:chgData name="tran ngan" userId="53bcb93868f6791d" providerId="LiveId" clId="{67E7B5A0-C27B-4DA2-B0DF-406B918E8399}" dt="2022-01-23T17:26:24.607" v="32" actId="47"/>
          <pc:sldLayoutMkLst>
            <pc:docMk/>
            <pc:sldMasterMk cId="4002240199" sldId="2147483699"/>
            <pc:sldLayoutMk cId="3853401757" sldId="2147483704"/>
          </pc:sldLayoutMkLst>
        </pc:sldLayoutChg>
        <pc:sldLayoutChg chg="del">
          <pc:chgData name="tran ngan" userId="53bcb93868f6791d" providerId="LiveId" clId="{67E7B5A0-C27B-4DA2-B0DF-406B918E8399}" dt="2022-01-23T17:26:24.607" v="32" actId="47"/>
          <pc:sldLayoutMkLst>
            <pc:docMk/>
            <pc:sldMasterMk cId="4002240199" sldId="2147483699"/>
            <pc:sldLayoutMk cId="3071160667" sldId="2147483705"/>
          </pc:sldLayoutMkLst>
        </pc:sldLayoutChg>
        <pc:sldLayoutChg chg="del">
          <pc:chgData name="tran ngan" userId="53bcb93868f6791d" providerId="LiveId" clId="{67E7B5A0-C27B-4DA2-B0DF-406B918E8399}" dt="2022-01-23T17:26:24.607" v="32" actId="47"/>
          <pc:sldLayoutMkLst>
            <pc:docMk/>
            <pc:sldMasterMk cId="4002240199" sldId="2147483699"/>
            <pc:sldLayoutMk cId="1018693250" sldId="2147483706"/>
          </pc:sldLayoutMkLst>
        </pc:sldLayoutChg>
        <pc:sldLayoutChg chg="del">
          <pc:chgData name="tran ngan" userId="53bcb93868f6791d" providerId="LiveId" clId="{67E7B5A0-C27B-4DA2-B0DF-406B918E8399}" dt="2022-01-23T17:26:24.607" v="32" actId="47"/>
          <pc:sldLayoutMkLst>
            <pc:docMk/>
            <pc:sldMasterMk cId="4002240199" sldId="2147483699"/>
            <pc:sldLayoutMk cId="414942024" sldId="2147483707"/>
          </pc:sldLayoutMkLst>
        </pc:sldLayoutChg>
        <pc:sldLayoutChg chg="del">
          <pc:chgData name="tran ngan" userId="53bcb93868f6791d" providerId="LiveId" clId="{67E7B5A0-C27B-4DA2-B0DF-406B918E8399}" dt="2022-01-23T17:26:24.607" v="32" actId="47"/>
          <pc:sldLayoutMkLst>
            <pc:docMk/>
            <pc:sldMasterMk cId="4002240199" sldId="2147483699"/>
            <pc:sldLayoutMk cId="2546884327" sldId="2147483708"/>
          </pc:sldLayoutMkLst>
        </pc:sldLayoutChg>
        <pc:sldLayoutChg chg="del">
          <pc:chgData name="tran ngan" userId="53bcb93868f6791d" providerId="LiveId" clId="{67E7B5A0-C27B-4DA2-B0DF-406B918E8399}" dt="2022-01-23T17:26:24.607" v="32" actId="47"/>
          <pc:sldLayoutMkLst>
            <pc:docMk/>
            <pc:sldMasterMk cId="4002240199" sldId="2147483699"/>
            <pc:sldLayoutMk cId="522559573" sldId="2147483709"/>
          </pc:sldLayoutMkLst>
        </pc:sldLayoutChg>
        <pc:sldLayoutChg chg="del">
          <pc:chgData name="tran ngan" userId="53bcb93868f6791d" providerId="LiveId" clId="{67E7B5A0-C27B-4DA2-B0DF-406B918E8399}" dt="2022-01-23T17:26:24.607" v="32" actId="47"/>
          <pc:sldLayoutMkLst>
            <pc:docMk/>
            <pc:sldMasterMk cId="4002240199" sldId="2147483699"/>
            <pc:sldLayoutMk cId="2122479836" sldId="214748371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DBFA41-8C60-47EC-969D-65CCD82FDA0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83079-BE9A-46A6-AC2F-B0350B537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06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4276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</a:t>
            </a:r>
            <a:r>
              <a:rPr lang="en-US" dirty="0" smtClean="0"/>
              <a:t>Click </a:t>
            </a:r>
            <a:r>
              <a:rPr lang="en-US" dirty="0"/>
              <a:t>the </a:t>
            </a:r>
            <a:r>
              <a:rPr lang="en-US" dirty="0" smtClean="0"/>
              <a:t>numbers </a:t>
            </a:r>
            <a:r>
              <a:rPr lang="en-US" dirty="0" smtClean="0"/>
              <a:t>to show, </a:t>
            </a:r>
            <a:r>
              <a:rPr lang="en-US" dirty="0"/>
              <a:t>click </a:t>
            </a:r>
            <a:r>
              <a:rPr lang="en-US" dirty="0" smtClean="0"/>
              <a:t>the </a:t>
            </a:r>
            <a:r>
              <a:rPr lang="en-US" dirty="0"/>
              <a:t>red circle </a:t>
            </a:r>
            <a:r>
              <a:rPr lang="en-US" dirty="0" smtClean="0"/>
              <a:t>signs</a:t>
            </a:r>
            <a:r>
              <a:rPr lang="en-US" baseline="0" dirty="0" smtClean="0"/>
              <a:t> to hide the pictures and sentences.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321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8272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0903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920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Guessing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divides the class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groups of 4 or 5.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calls members of 1 group to come to the board and write their answers (break time activities) on the small boards.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members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group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board 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sentences, then ask members of other groups to guess YES or NO.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groups will get points for their correct answers.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2108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9343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42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shows 4 pictures of break time activities on the board and asks pupils to use the model </a:t>
            </a:r>
            <a:r>
              <a:rPr lang="en-US" dirty="0" smtClean="0"/>
              <a:t>structure to make sentences.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6165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7544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133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05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Act and Guess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0" hangingPunct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divides the class into 2 teams (Boys and Girls)</a:t>
            </a:r>
          </a:p>
          <a:p>
            <a:pPr eaLnBrk="0" hangingPunct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- 1 pupil of each team comes to the board and does actions for their team to guess the names of the break time activities and sticks the right pictures.</a:t>
            </a:r>
          </a:p>
          <a:p>
            <a:pPr eaLnBrk="0" hangingPunct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first team to stick 4 correct pictures in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right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 is the winner.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33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146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448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191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u="none" strike="noStrike" baseline="0" dirty="0">
              <a:solidFill>
                <a:srgbClr val="161616"/>
              </a:solidFill>
              <a:latin typeface="MyriadPro-Regular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2617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Matching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divides the class into 2 teams.</a:t>
            </a:r>
          </a:p>
          <a:p>
            <a:pPr rtl="0" fontAlgn="base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from each team take turns to choose the matching pictures and sentences to talk about break time activities.</a:t>
            </a:r>
          </a:p>
          <a:p>
            <a:pPr rtl="0" fontAlgn="base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matching pair and will get 1 point.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C7D13A-854C-4F5A-A9D1-4C432CFEB4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293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8.emf"/><Relationship Id="rId2" Type="http://schemas.openxmlformats.org/officeDocument/2006/relationships/image" Target="../media/image3.png"/><Relationship Id="rId16" Type="http://schemas.openxmlformats.org/officeDocument/2006/relationships/image" Target="../media/image19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reepik.com/" TargetMode="Externa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CAE7E4A-4922-471B-A3A2-FBA3D1CF9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00FA467-9AC9-4F0C-93ED-A8D20517D1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3264C3A-C5E4-4D3B-95E9-C7B1271F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968B-33A3-4108-B25A-0B7634EDC7C3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72C5DEE-5879-4561-AECA-3E8EE5655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FCE9A59-E0C0-4C53-A1B4-52366E465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241A-E3BD-4FAB-9C03-BC020DA5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846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75CB07B-869E-4F62-8714-828C5C9FB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3E4FA53-DAAB-4C61-BA18-A2FE51FAF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FDEBC20-E55E-4CB1-9515-330CA4783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968B-33A3-4108-B25A-0B7634EDC7C3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9351821-FE81-48DD-8AA6-A675792CF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380704B-9993-4263-8AC2-37B554283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241A-E3BD-4FAB-9C03-BC020DA5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28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49F1EAA-6F2B-491F-93E4-2CAA17F700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2BBADC5-C80F-4013-B5B7-D1C0B39468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3A05482-84DE-4A09-9E1B-A4E0B348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968B-33A3-4108-B25A-0B7634EDC7C3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4573F89-D1A6-4BC0-94FB-5D3980167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72D1FF-A058-4AAB-BE7B-330F7D052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241A-E3BD-4FAB-9C03-BC020DA5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8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D726594-28C5-49BB-9650-C73FEF412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341183" y="531795"/>
            <a:ext cx="9334713" cy="564776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5EFF00-F523-47FB-8C8D-C3E3D048EC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539" y="1315122"/>
            <a:ext cx="6096000" cy="403412"/>
          </a:xfrm>
        </p:spPr>
        <p:txBody>
          <a:bodyPr/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388A6B-2E80-4B02-967B-5F07FF5F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70909" y="284001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E09718B-46DA-4611-8060-44868BFC15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0909" y="338865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34E8D9F-9026-46FD-B26A-590CF532AF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0909" y="394536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1009B24-6BCC-481A-B6A9-57963FAAF4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0909" y="4477870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75874D6-993B-4386-9814-8A9B2CE7A5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70909" y="504264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D9018A6-EC8E-46FC-A247-2D203FAFBB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299397" y="2435678"/>
            <a:ext cx="5723518" cy="1735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B82EAE9-C244-4B7C-83DA-D789452550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0538" y="1749878"/>
            <a:ext cx="6096001" cy="654456"/>
          </a:xfrm>
        </p:spPr>
        <p:txBody>
          <a:bodyPr>
            <a:normAutofit/>
          </a:bodyPr>
          <a:lstStyle>
            <a:lvl1pPr algn="ctr">
              <a:defRPr sz="4236"/>
            </a:lvl1pPr>
          </a:lstStyle>
          <a:p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20225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144">
          <p15:clr>
            <a:srgbClr val="FBAE40"/>
          </p15:clr>
        </p15:guide>
        <p15:guide id="3" pos="6192">
          <p15:clr>
            <a:srgbClr val="FBAE40"/>
          </p15:clr>
        </p15:guide>
        <p15:guide id="4" orient="horz" pos="47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B194FA4C-2DE0-994F-9FE9-56269D16BF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1345370">
            <a:off x="8986697" y="695281"/>
            <a:ext cx="3041178" cy="236138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6C84385-BF2D-1A48-8ABF-182D8CFE8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44291" y="4736051"/>
            <a:ext cx="3035954" cy="19745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C6B08E2-B34E-D842-A62E-52C605DD4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1042650">
            <a:off x="798069" y="3913118"/>
            <a:ext cx="2709423" cy="234961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6AA9A5D-001C-DB44-A987-D00CEBAFDF8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20891533">
            <a:off x="8504760" y="3800401"/>
            <a:ext cx="2955321" cy="21207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F717B7B-8014-49A8-8DEE-0B76DC52BB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037711" y="326122"/>
            <a:ext cx="5907719" cy="43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DD0522-1B9F-4B49-9036-9D80455C400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75898" y="1041022"/>
            <a:ext cx="4030267" cy="29444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EFF3B96-43B8-4405-AB94-25EEBADE30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 rot="336419">
            <a:off x="444495" y="694006"/>
            <a:ext cx="2331114" cy="22982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30283C0C-5422-43FF-BE18-A1A604B036B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496944">
            <a:off x="778778" y="1726221"/>
            <a:ext cx="1662545" cy="2988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7A44C2EB-B795-4B2E-90BF-763FDB6874F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21134069">
            <a:off x="1271486" y="5096253"/>
            <a:ext cx="1662545" cy="298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A76D571-91E0-48A9-8FCE-72376A6BD3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21387953">
            <a:off x="9610558" y="1669796"/>
            <a:ext cx="1662545" cy="2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7CA9E3-AC82-42CE-84E2-9DD7091FD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953" y="2047200"/>
            <a:ext cx="3325091" cy="1298986"/>
          </a:xfrm>
        </p:spPr>
        <p:txBody>
          <a:bodyPr>
            <a:normAutofit/>
          </a:bodyPr>
          <a:lstStyle>
            <a:lvl1pPr algn="ctr">
              <a:lnSpc>
                <a:spcPts val="4765"/>
              </a:lnSpc>
              <a:defRPr sz="3883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E13F347-2D12-4D3C-B05A-1CAD54B2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462530">
            <a:off x="598516" y="133932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38EF6AA3-FB4B-4FD2-A9F5-45B69D73F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21076257">
            <a:off x="953193" y="4703781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0E42CCB3-AA1A-4EDC-9889-6138E5A43B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7546" y="5091057"/>
            <a:ext cx="2493818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65CD2D70-E5CE-4005-898D-ADEBF2BDB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0865409">
            <a:off x="8871758" y="4352578"/>
            <a:ext cx="1706880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66CAC128-DAA4-4DEB-B22C-6FD6222E6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424352">
            <a:off x="9376756" y="129473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217FCA8-AD80-4367-8B93-77947ECD42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35466">
            <a:off x="377213" y="1899857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5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A26EB10B-C1B7-4602-8644-638ABFBF90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014892">
            <a:off x="1152698" y="5220148"/>
            <a:ext cx="2050473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6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462471B7-CE57-4BBA-9FD0-5E5FAF6AA7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8967" y="559935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2D23A9D7-FC3D-44F2-A43B-EB186586CA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0934260">
            <a:off x="8871758" y="4836672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4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93C58976-3720-42C0-A62D-E3CD4143E1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378385">
            <a:off x="9354589" y="181407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tx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5" name="Text Placeholder 32">
            <a:extLst>
              <a:ext uri="{FF2B5EF4-FFF2-40B4-BE49-F238E27FC236}">
                <a16:creationId xmlns:a16="http://schemas.microsoft.com/office/drawing/2014/main" id="{E39D7B93-907E-435D-A657-DCF26F9275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4291" y="1621716"/>
            <a:ext cx="3103418" cy="369747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EA9CD02-09B3-204C-8C79-BDC98ACBC62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5198226" y="5412142"/>
            <a:ext cx="1662545" cy="2988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6849C06-4809-7445-B720-4AB527FE71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20828177">
            <a:off x="8964684" y="4723814"/>
            <a:ext cx="1662545" cy="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311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7150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543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921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3222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884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522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F2BDD5-2F40-4635-B75D-551955FD1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DB0FFCE-F860-4980-9147-CDD6CF4C9C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651D5E6-F1C0-41AC-997B-0C0DEBA13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968B-33A3-4108-B25A-0B7634EDC7C3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4880D3F-A9BF-478C-A952-4FE9E4F39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20B7F24-07CC-4633-B4F9-D010455F1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241A-E3BD-4FAB-9C03-BC020DA5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893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440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841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6908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552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5587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5129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9559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1270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158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202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C78FADD-CD24-48BE-954D-A64E3D453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68AF9A1-099E-46DC-B3B8-2AC67DB6E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EEE9FB7-2347-43CD-B724-536414F1D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968B-33A3-4108-B25A-0B7634EDC7C3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CE2F8EC-C453-4CD1-9C6A-C7E46E48B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C53A47F-4C41-4630-BAFA-6955EA828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241A-E3BD-4FAB-9C03-BC020DA5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9727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271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918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0926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9154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161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2041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" name="Google Shape;14;p3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5" name="Google Shape;15;p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961200" y="172724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10658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-323257" y="417801"/>
            <a:ext cx="12726425" cy="1166151"/>
            <a:chOff x="-242443" y="237150"/>
            <a:chExt cx="9544819" cy="874613"/>
          </a:xfrm>
        </p:grpSpPr>
        <p:sp>
          <p:nvSpPr>
            <p:cNvPr id="21" name="Google Shape;21;p4"/>
            <p:cNvSpPr/>
            <p:nvPr/>
          </p:nvSpPr>
          <p:spPr>
            <a:xfrm>
              <a:off x="7625675" y="408622"/>
              <a:ext cx="808827" cy="645494"/>
            </a:xfrm>
            <a:custGeom>
              <a:avLst/>
              <a:gdLst/>
              <a:ahLst/>
              <a:cxnLst/>
              <a:rect l="l" t="t" r="r" b="b"/>
              <a:pathLst>
                <a:path w="61461" h="49059" extrusionOk="0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855672" y="238550"/>
              <a:ext cx="599324" cy="348163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8585054" y="237150"/>
              <a:ext cx="717322" cy="416604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2443" y="427082"/>
              <a:ext cx="1178906" cy="684681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17400" y="1699700"/>
            <a:ext cx="10572400" cy="46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000"/>
              <a:buFont typeface="Catamaran"/>
              <a:buAutoNum type="arabicPeriod"/>
              <a:defRPr sz="1600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lphaLcPeriod"/>
              <a:defRPr sz="1600"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romanLcPeriod"/>
              <a:defRPr sz="1600"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rabicPeriod"/>
              <a:defRPr sz="1600"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lphaLcPeriod"/>
              <a:defRPr sz="1600"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romanLcPeriod"/>
              <a:defRPr sz="1600"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rabicPeriod"/>
              <a:defRPr sz="1600"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lphaLcPeriod"/>
              <a:defRPr sz="1600"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1294A"/>
              </a:buClr>
              <a:buSzPts val="1400"/>
              <a:buFont typeface="Josefin Slab SemiBold"/>
              <a:buAutoNum type="romanLcPeriod"/>
              <a:defRPr sz="1600"/>
            </a:lvl9pPr>
          </a:lstStyle>
          <a:p>
            <a:endParaRPr/>
          </a:p>
        </p:txBody>
      </p:sp>
      <p:grpSp>
        <p:nvGrpSpPr>
          <p:cNvPr id="26" name="Google Shape;26;p4"/>
          <p:cNvGrpSpPr/>
          <p:nvPr/>
        </p:nvGrpSpPr>
        <p:grpSpPr>
          <a:xfrm>
            <a:off x="3123" y="6371310"/>
            <a:ext cx="12200936" cy="961207"/>
            <a:chOff x="6554556" y="4623505"/>
            <a:chExt cx="7127825" cy="720905"/>
          </a:xfrm>
        </p:grpSpPr>
        <p:sp>
          <p:nvSpPr>
            <p:cNvPr id="27" name="Google Shape;27;p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58947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3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2309867" y="2827933"/>
            <a:ext cx="4760400" cy="34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7070267" y="2827933"/>
            <a:ext cx="4322800" cy="34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4" name="Google Shape;34;p5"/>
          <p:cNvSpPr/>
          <p:nvPr/>
        </p:nvSpPr>
        <p:spPr>
          <a:xfrm>
            <a:off x="9792095" y="1085165"/>
            <a:ext cx="677300" cy="54046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5"/>
          <p:cNvSpPr/>
          <p:nvPr/>
        </p:nvSpPr>
        <p:spPr>
          <a:xfrm>
            <a:off x="10557215" y="484002"/>
            <a:ext cx="2068556" cy="1201369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5"/>
          <p:cNvSpPr/>
          <p:nvPr/>
        </p:nvSpPr>
        <p:spPr>
          <a:xfrm>
            <a:off x="539934" y="884267"/>
            <a:ext cx="1481884" cy="860644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5"/>
          <p:cNvSpPr/>
          <p:nvPr/>
        </p:nvSpPr>
        <p:spPr>
          <a:xfrm>
            <a:off x="1835569" y="483997"/>
            <a:ext cx="638375" cy="509396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5"/>
          <p:cNvSpPr/>
          <p:nvPr/>
        </p:nvSpPr>
        <p:spPr>
          <a:xfrm rot="10800000">
            <a:off x="10267367" y="1935947"/>
            <a:ext cx="1370467" cy="796055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251803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4939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1F0F052-C54B-4D68-9D32-848FBAF03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B88AF6F-1C89-4181-8A81-8313E9E31C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E1947E5-849C-462C-8AA5-C09DFA9B7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2AD945B-DA57-49D1-B119-FB06234D4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968B-33A3-4108-B25A-0B7634EDC7C3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D4DA28B-FC24-48F2-AF99-839553964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89F2384-C62A-4BAD-9F2E-EF6FA35B1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241A-E3BD-4FAB-9C03-BC020DA5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5623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45" name="Google Shape;45;p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46" name="Google Shape;46;p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" name="Google Shape;48;p7"/>
          <p:cNvSpPr txBox="1">
            <a:spLocks noGrp="1"/>
          </p:cNvSpPr>
          <p:nvPr>
            <p:ph type="title" idx="2"/>
          </p:nvPr>
        </p:nvSpPr>
        <p:spPr>
          <a:xfrm>
            <a:off x="1931967" y="2498333"/>
            <a:ext cx="83284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13184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1850800" y="1578467"/>
            <a:ext cx="8490400" cy="3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27274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789233" y="1644233"/>
            <a:ext cx="4370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ubTitle" idx="1"/>
          </p:nvPr>
        </p:nvSpPr>
        <p:spPr>
          <a:xfrm>
            <a:off x="789233" y="3737433"/>
            <a:ext cx="43704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>
              <a:spcBef>
                <a:spcPts val="2133"/>
              </a:spcBef>
              <a:spcAft>
                <a:spcPts val="2133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82594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body" idx="1"/>
          </p:nvPr>
        </p:nvSpPr>
        <p:spPr>
          <a:xfrm>
            <a:off x="745460" y="5372719"/>
            <a:ext cx="87136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31340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3238367" y="2611800"/>
            <a:ext cx="5715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7333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11"/>
          <p:cNvSpPr txBox="1">
            <a:spLocks noGrp="1"/>
          </p:cNvSpPr>
          <p:nvPr>
            <p:ph type="title" idx="2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62" name="Google Shape;62;p1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63" name="Google Shape;63;p1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1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492506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2247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bg>
      <p:bgPr>
        <a:solidFill>
          <a:schemeClr val="accent3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8" name="Google Shape;68;p13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961200" y="2326833"/>
            <a:ext cx="23044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" name="Google Shape;69;p13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3620233" y="2326833"/>
            <a:ext cx="23044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0" name="Google Shape;70;p13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279267" y="2326833"/>
            <a:ext cx="23044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1" name="Google Shape;71;p13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8938301" y="2326833"/>
            <a:ext cx="23044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" name="Google Shape;72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132267" y="5344400"/>
            <a:ext cx="7942400" cy="7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45602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bg>
      <p:bgPr>
        <a:solidFill>
          <a:schemeClr val="accent3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3250733" y="813000"/>
            <a:ext cx="78092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5" name="Google Shape;75;p14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3380572" y="2002333"/>
            <a:ext cx="15828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6" name="Google Shape;76;p14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3379472" y="2929400"/>
            <a:ext cx="15828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7" name="Google Shape;77;p14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3380572" y="3876867"/>
            <a:ext cx="15828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8" name="Google Shape;78;p14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3380572" y="4824333"/>
            <a:ext cx="15828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9" name="Google Shape;79;p14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3344000" y="5542233"/>
            <a:ext cx="7942400" cy="7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25821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4">
  <p:cSld name="Title only  4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15"/>
          <p:cNvSpPr txBox="1">
            <a:spLocks noGrp="1"/>
          </p:cNvSpPr>
          <p:nvPr>
            <p:ph type="title"/>
          </p:nvPr>
        </p:nvSpPr>
        <p:spPr>
          <a:xfrm>
            <a:off x="1981000" y="813000"/>
            <a:ext cx="82300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83" name="Google Shape;83;p15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84" name="Google Shape;84;p1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785850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/>
          <p:nvPr/>
        </p:nvSpPr>
        <p:spPr>
          <a:xfrm rot="-5400000">
            <a:off x="1939667" y="1930967"/>
            <a:ext cx="12213200" cy="636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" name="Google Shape;88;p16"/>
          <p:cNvGrpSpPr/>
          <p:nvPr/>
        </p:nvGrpSpPr>
        <p:grpSpPr>
          <a:xfrm rot="-5400000">
            <a:off x="4986272" y="3649169"/>
            <a:ext cx="12213291" cy="2933304"/>
            <a:chOff x="6554546" y="4623503"/>
            <a:chExt cx="7127825" cy="824332"/>
          </a:xfrm>
        </p:grpSpPr>
        <p:sp>
          <p:nvSpPr>
            <p:cNvPr id="89" name="Google Shape;89;p16"/>
            <p:cNvSpPr/>
            <p:nvPr/>
          </p:nvSpPr>
          <p:spPr>
            <a:xfrm>
              <a:off x="6554546" y="4623503"/>
              <a:ext cx="7127825" cy="824332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16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16"/>
          <p:cNvSpPr txBox="1">
            <a:spLocks noGrp="1"/>
          </p:cNvSpPr>
          <p:nvPr>
            <p:ph type="subTitle" idx="1"/>
          </p:nvPr>
        </p:nvSpPr>
        <p:spPr>
          <a:xfrm>
            <a:off x="4724933" y="2745875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4724933" y="1758535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8843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F499CC-4775-4DAD-BE14-7F9EE3F46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7E1730C-5B2C-4E68-A295-4BA1096EA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2AD5A3A-32E9-486C-92D2-1254BC0E09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96272B9-A21C-43FC-925B-E0F4B3FDC8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C0A7872-EF4B-4F6F-91D2-E65A5CBE66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5B2B1D8-8A12-4555-B07F-6EA8E540D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968B-33A3-4108-B25A-0B7634EDC7C3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E93B519-BB71-4232-B17F-399D58CBF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EC87763E-665C-4155-BB29-2F3949897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241A-E3BD-4FAB-9C03-BC020DA5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218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17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96" name="Google Shape;96;p1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7" name="Google Shape;97;p1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1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" name="Google Shape;99;p17"/>
          <p:cNvSpPr txBox="1">
            <a:spLocks noGrp="1"/>
          </p:cNvSpPr>
          <p:nvPr>
            <p:ph type="title" idx="2"/>
          </p:nvPr>
        </p:nvSpPr>
        <p:spPr>
          <a:xfrm>
            <a:off x="814700" y="3114333"/>
            <a:ext cx="3479200" cy="16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7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6319400" y="2524367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7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319400" y="3509933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319400" y="4495500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00109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>
            <a:spLocks noGrp="1"/>
          </p:cNvSpPr>
          <p:nvPr>
            <p:ph type="body" idx="1"/>
          </p:nvPr>
        </p:nvSpPr>
        <p:spPr>
          <a:xfrm>
            <a:off x="713597" y="2801733"/>
            <a:ext cx="6130800" cy="23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algn="ctr" rtl="0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105" name="Google Shape;105;p18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07" name="Google Shape;107;p18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08" name="Google Shape;108;p18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18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142586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2" name="Google Shape;112;p19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13" name="Google Shape;113;p1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1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" name="Google Shape;115;p19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616800" y="2856000"/>
            <a:ext cx="3280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60000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964933" y="3454800"/>
            <a:ext cx="22268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3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subTitle" idx="1"/>
          </p:nvPr>
        </p:nvSpPr>
        <p:spPr>
          <a:xfrm>
            <a:off x="965104" y="4349211"/>
            <a:ext cx="2226800" cy="7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title" idx="2"/>
          </p:nvPr>
        </p:nvSpPr>
        <p:spPr>
          <a:xfrm>
            <a:off x="3643433" y="3454800"/>
            <a:ext cx="22268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3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subTitle" idx="3"/>
          </p:nvPr>
        </p:nvSpPr>
        <p:spPr>
          <a:xfrm>
            <a:off x="3643443" y="4349211"/>
            <a:ext cx="2226800" cy="7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title" idx="4"/>
          </p:nvPr>
        </p:nvSpPr>
        <p:spPr>
          <a:xfrm>
            <a:off x="6321767" y="3454800"/>
            <a:ext cx="22268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3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subTitle" idx="5"/>
          </p:nvPr>
        </p:nvSpPr>
        <p:spPr>
          <a:xfrm>
            <a:off x="6321769" y="4349211"/>
            <a:ext cx="2226800" cy="7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title" idx="6"/>
          </p:nvPr>
        </p:nvSpPr>
        <p:spPr>
          <a:xfrm>
            <a:off x="9000100" y="3454800"/>
            <a:ext cx="22268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3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subTitle" idx="7"/>
          </p:nvPr>
        </p:nvSpPr>
        <p:spPr>
          <a:xfrm>
            <a:off x="9000096" y="4349211"/>
            <a:ext cx="2226800" cy="7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6" name="Google Shape;126;p2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0"/>
          <p:cNvSpPr txBox="1">
            <a:spLocks noGrp="1"/>
          </p:cNvSpPr>
          <p:nvPr>
            <p:ph type="title" idx="8"/>
          </p:nvPr>
        </p:nvSpPr>
        <p:spPr>
          <a:xfrm>
            <a:off x="1742600" y="813000"/>
            <a:ext cx="8706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28" name="Google Shape;128;p2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29" name="Google Shape;129;p2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804880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3" name="Google Shape;133;p21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34" name="Google Shape;134;p2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subTitle" idx="1"/>
          </p:nvPr>
        </p:nvSpPr>
        <p:spPr>
          <a:xfrm>
            <a:off x="961200" y="1727108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68270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/>
          <p:nvPr/>
        </p:nvSpPr>
        <p:spPr>
          <a:xfrm rot="5400000" flipH="1">
            <a:off x="-2116632" y="1930967"/>
            <a:ext cx="12213200" cy="636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0" name="Google Shape;140;p22"/>
          <p:cNvGrpSpPr/>
          <p:nvPr/>
        </p:nvGrpSpPr>
        <p:grpSpPr>
          <a:xfrm rot="5400000" flipH="1">
            <a:off x="-5597252" y="4082729"/>
            <a:ext cx="12213291" cy="2065887"/>
            <a:chOff x="6554546" y="4623503"/>
            <a:chExt cx="7127825" cy="824332"/>
          </a:xfrm>
        </p:grpSpPr>
        <p:sp>
          <p:nvSpPr>
            <p:cNvPr id="141" name="Google Shape;141;p22"/>
            <p:cNvSpPr/>
            <p:nvPr/>
          </p:nvSpPr>
          <p:spPr>
            <a:xfrm>
              <a:off x="6554546" y="4623503"/>
              <a:ext cx="7127825" cy="824332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2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3" name="Google Shape;143;p22"/>
          <p:cNvSpPr txBox="1">
            <a:spLocks noGrp="1"/>
          </p:cNvSpPr>
          <p:nvPr>
            <p:ph type="subTitle" idx="1"/>
          </p:nvPr>
        </p:nvSpPr>
        <p:spPr>
          <a:xfrm>
            <a:off x="1509600" y="146254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title"/>
          </p:nvPr>
        </p:nvSpPr>
        <p:spPr>
          <a:xfrm>
            <a:off x="1509600" y="4752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13252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1">
  <p:cSld name="Title only  1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3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48" name="Google Shape;148;p23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49" name="Google Shape;149;p2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243815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1_Title and text 4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4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54" name="Google Shape;154;p24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55" name="Google Shape;155;p2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7" name="Google Shape;157;p24"/>
          <p:cNvSpPr txBox="1">
            <a:spLocks noGrp="1"/>
          </p:cNvSpPr>
          <p:nvPr>
            <p:ph type="title" idx="2"/>
          </p:nvPr>
        </p:nvSpPr>
        <p:spPr>
          <a:xfrm>
            <a:off x="2120467" y="2862015"/>
            <a:ext cx="79512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3541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0" name="Google Shape;160;p25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61" name="Google Shape;161;p2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3" name="Google Shape;163;p25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491800" y="2967468"/>
            <a:ext cx="35160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17171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7" name="Google Shape;167;p26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68" name="Google Shape;168;p2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0" name="Google Shape;170;p26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8282367" y="2273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6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2" name="Google Shape;172;p26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1108500" y="2273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2210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58B941F-3478-43A0-9CFD-A525A6700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6B4A38C-95D0-4604-A596-08AAE7AA6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968B-33A3-4108-B25A-0B7634EDC7C3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21F249DC-1963-4865-BD15-24F721D10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587A371-52DF-4FD5-9721-3E37C18E8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241A-E3BD-4FAB-9C03-BC020DA5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722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7"/>
          <p:cNvSpPr txBox="1">
            <a:spLocks noGrp="1"/>
          </p:cNvSpPr>
          <p:nvPr>
            <p:ph type="title" hasCustomPrompt="1"/>
          </p:nvPr>
        </p:nvSpPr>
        <p:spPr>
          <a:xfrm>
            <a:off x="4222095" y="2281981"/>
            <a:ext cx="2190000" cy="9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5" name="Google Shape;175;p27"/>
          <p:cNvSpPr txBox="1">
            <a:spLocks noGrp="1"/>
          </p:cNvSpPr>
          <p:nvPr>
            <p:ph type="subTitle" idx="1"/>
          </p:nvPr>
        </p:nvSpPr>
        <p:spPr>
          <a:xfrm>
            <a:off x="6485027" y="2397500"/>
            <a:ext cx="25428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7"/>
          <p:cNvSpPr txBox="1">
            <a:spLocks noGrp="1"/>
          </p:cNvSpPr>
          <p:nvPr>
            <p:ph type="title" idx="2" hasCustomPrompt="1"/>
          </p:nvPr>
        </p:nvSpPr>
        <p:spPr>
          <a:xfrm>
            <a:off x="4222095" y="3433164"/>
            <a:ext cx="2190000" cy="9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7" name="Google Shape;177;p27"/>
          <p:cNvSpPr txBox="1">
            <a:spLocks noGrp="1"/>
          </p:cNvSpPr>
          <p:nvPr>
            <p:ph type="subTitle" idx="3"/>
          </p:nvPr>
        </p:nvSpPr>
        <p:spPr>
          <a:xfrm>
            <a:off x="6485027" y="3548667"/>
            <a:ext cx="25428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7"/>
          <p:cNvSpPr txBox="1">
            <a:spLocks noGrp="1"/>
          </p:cNvSpPr>
          <p:nvPr>
            <p:ph type="title" idx="4" hasCustomPrompt="1"/>
          </p:nvPr>
        </p:nvSpPr>
        <p:spPr>
          <a:xfrm>
            <a:off x="4222095" y="4584347"/>
            <a:ext cx="2190000" cy="9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9" name="Google Shape;179;p27"/>
          <p:cNvSpPr txBox="1">
            <a:spLocks noGrp="1"/>
          </p:cNvSpPr>
          <p:nvPr>
            <p:ph type="subTitle" idx="5"/>
          </p:nvPr>
        </p:nvSpPr>
        <p:spPr>
          <a:xfrm>
            <a:off x="6485027" y="4699867"/>
            <a:ext cx="25952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27"/>
          <p:cNvSpPr txBox="1">
            <a:spLocks noGrp="1"/>
          </p:cNvSpPr>
          <p:nvPr>
            <p:ph type="title" idx="6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82" name="Google Shape;182;p2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83" name="Google Shape;183;p2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639148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8"/>
          <p:cNvSpPr/>
          <p:nvPr/>
        </p:nvSpPr>
        <p:spPr>
          <a:xfrm rot="5400000" flipH="1">
            <a:off x="4035" y="1497267"/>
            <a:ext cx="12213200" cy="6369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" name="Google Shape;187;p28"/>
          <p:cNvGrpSpPr/>
          <p:nvPr/>
        </p:nvGrpSpPr>
        <p:grpSpPr>
          <a:xfrm rot="5400000" flipH="1">
            <a:off x="-4508371" y="2661563"/>
            <a:ext cx="13521333" cy="1513608"/>
            <a:chOff x="6554537" y="4843884"/>
            <a:chExt cx="7891215" cy="603961"/>
          </a:xfrm>
        </p:grpSpPr>
        <p:sp>
          <p:nvSpPr>
            <p:cNvPr id="188" name="Google Shape;188;p28"/>
            <p:cNvSpPr/>
            <p:nvPr/>
          </p:nvSpPr>
          <p:spPr>
            <a:xfrm>
              <a:off x="6554537" y="4843884"/>
              <a:ext cx="7891215" cy="603961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8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0" name="Google Shape;190;p28"/>
          <p:cNvSpPr txBox="1">
            <a:spLocks noGrp="1"/>
          </p:cNvSpPr>
          <p:nvPr>
            <p:ph type="subTitle" idx="1"/>
          </p:nvPr>
        </p:nvSpPr>
        <p:spPr>
          <a:xfrm>
            <a:off x="3659500" y="1484175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91" name="Google Shape;191;p28"/>
          <p:cNvSpPr txBox="1">
            <a:spLocks noGrp="1"/>
          </p:cNvSpPr>
          <p:nvPr>
            <p:ph type="title"/>
          </p:nvPr>
        </p:nvSpPr>
        <p:spPr>
          <a:xfrm>
            <a:off x="3659500" y="496835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92" name="Google Shape;192;p28"/>
          <p:cNvGrpSpPr/>
          <p:nvPr/>
        </p:nvGrpSpPr>
        <p:grpSpPr>
          <a:xfrm rot="5400000" flipH="1">
            <a:off x="3026163" y="-515771"/>
            <a:ext cx="13521333" cy="1513608"/>
            <a:chOff x="6554537" y="4843884"/>
            <a:chExt cx="7891215" cy="603961"/>
          </a:xfrm>
        </p:grpSpPr>
        <p:sp>
          <p:nvSpPr>
            <p:cNvPr id="193" name="Google Shape;193;p28"/>
            <p:cNvSpPr/>
            <p:nvPr/>
          </p:nvSpPr>
          <p:spPr>
            <a:xfrm>
              <a:off x="6554537" y="4843884"/>
              <a:ext cx="7891215" cy="603961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8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87982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 2">
  <p:cSld name="Section header  2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7" name="Google Shape;197;p29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98" name="Google Shape;198;p2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29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1" name="Google Shape;201;p29"/>
          <p:cNvSpPr txBox="1">
            <a:spLocks noGrp="1"/>
          </p:cNvSpPr>
          <p:nvPr>
            <p:ph type="subTitle" idx="1"/>
          </p:nvPr>
        </p:nvSpPr>
        <p:spPr>
          <a:xfrm>
            <a:off x="961200" y="173379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46119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0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4" name="Google Shape;204;p3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05" name="Google Shape;205;p3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3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" name="Google Shape;207;p30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30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52374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1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31"/>
          <p:cNvSpPr txBox="1">
            <a:spLocks noGrp="1"/>
          </p:cNvSpPr>
          <p:nvPr>
            <p:ph type="title"/>
          </p:nvPr>
        </p:nvSpPr>
        <p:spPr>
          <a:xfrm>
            <a:off x="1876000" y="813000"/>
            <a:ext cx="84400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212" name="Google Shape;212;p3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13" name="Google Shape;213;p3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3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520611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2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32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218" name="Google Shape;218;p32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32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20" name="Google Shape;220;p3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3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467913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Title and text 8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3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33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225" name="Google Shape;225;p33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26" name="Google Shape;226;p33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27" name="Google Shape;227;p3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3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434285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3">
  <p:cSld name="Title and text 13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4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3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232" name="Google Shape;232;p34"/>
          <p:cNvSpPr txBox="1">
            <a:spLocks noGrp="1"/>
          </p:cNvSpPr>
          <p:nvPr>
            <p:ph type="title" idx="2"/>
          </p:nvPr>
        </p:nvSpPr>
        <p:spPr>
          <a:xfrm>
            <a:off x="3247600" y="2863384"/>
            <a:ext cx="57120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33" name="Google Shape;233;p34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34" name="Google Shape;234;p3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169300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5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8" name="Google Shape;238;p35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239" name="Google Shape;239;p3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35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2" name="Google Shape;242;p35"/>
          <p:cNvSpPr txBox="1">
            <a:spLocks noGrp="1"/>
          </p:cNvSpPr>
          <p:nvPr>
            <p:ph type="subTitle" idx="1"/>
          </p:nvPr>
        </p:nvSpPr>
        <p:spPr>
          <a:xfrm>
            <a:off x="961200" y="1747375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30041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7">
  <p:cSld name="Section header 7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6"/>
          <p:cNvSpPr/>
          <p:nvPr/>
        </p:nvSpPr>
        <p:spPr>
          <a:xfrm rot="-5400000">
            <a:off x="1939667" y="1930967"/>
            <a:ext cx="12213200" cy="636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5" name="Google Shape;245;p36"/>
          <p:cNvGrpSpPr/>
          <p:nvPr/>
        </p:nvGrpSpPr>
        <p:grpSpPr>
          <a:xfrm rot="-5400000">
            <a:off x="5385432" y="2891891"/>
            <a:ext cx="12213291" cy="1885963"/>
            <a:chOff x="6554546" y="4623503"/>
            <a:chExt cx="7127825" cy="824332"/>
          </a:xfrm>
        </p:grpSpPr>
        <p:sp>
          <p:nvSpPr>
            <p:cNvPr id="246" name="Google Shape;246;p36"/>
            <p:cNvSpPr/>
            <p:nvPr/>
          </p:nvSpPr>
          <p:spPr>
            <a:xfrm>
              <a:off x="6554546" y="4623503"/>
              <a:ext cx="7127825" cy="824332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36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8" name="Google Shape;248;p36"/>
          <p:cNvSpPr txBox="1">
            <a:spLocks noGrp="1"/>
          </p:cNvSpPr>
          <p:nvPr>
            <p:ph type="subTitle" idx="1"/>
          </p:nvPr>
        </p:nvSpPr>
        <p:spPr>
          <a:xfrm>
            <a:off x="5130633" y="206534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49" name="Google Shape;249;p36"/>
          <p:cNvSpPr txBox="1">
            <a:spLocks noGrp="1"/>
          </p:cNvSpPr>
          <p:nvPr>
            <p:ph type="title"/>
          </p:nvPr>
        </p:nvSpPr>
        <p:spPr>
          <a:xfrm>
            <a:off x="5130633" y="10780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5603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0A95581-4AFA-4ADE-B57E-5881767F0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968B-33A3-4108-B25A-0B7634EDC7C3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C4B7B96-8575-49F4-9B2A-5431C2A18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336253B-FA9D-4D86-969A-18668C08F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241A-E3BD-4FAB-9C03-BC020DA5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3960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Title and text 9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7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" name="Google Shape;252;p3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53" name="Google Shape;253;p3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3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5" name="Google Shape;255;p37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437500" y="3002467"/>
            <a:ext cx="34508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37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6837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8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9" name="Google Shape;259;p38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60" name="Google Shape;260;p38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38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38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7112500" y="3002467"/>
            <a:ext cx="2776000" cy="15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2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AutoNum type="romanLcPeriod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AutoNum type="romanLcPeriod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63" name="Google Shape;263;p38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13181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0">
  <p:cSld name="Title and text 10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39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66" name="Google Shape;266;p3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3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8" name="Google Shape;268;p39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39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270" name="Google Shape;270;p39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98694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3">
  <p:cSld name="Title only  3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4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73" name="Google Shape;273;p4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4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5" name="Google Shape;275;p4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40"/>
          <p:cNvSpPr txBox="1">
            <a:spLocks noGrp="1"/>
          </p:cNvSpPr>
          <p:nvPr>
            <p:ph type="title"/>
          </p:nvPr>
        </p:nvSpPr>
        <p:spPr>
          <a:xfrm>
            <a:off x="663000" y="813000"/>
            <a:ext cx="108660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7223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1">
  <p:cSld name="Title and text 11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4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79" name="Google Shape;279;p4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4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41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41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283" name="Google Shape;283;p41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6319400" y="2524367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41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6319400" y="3509933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41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319400" y="4495500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31302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42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88" name="Google Shape;288;p4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0" name="Google Shape;290;p42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42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292" name="Google Shape;292;p42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27457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3"/>
          <p:cNvSpPr/>
          <p:nvPr/>
        </p:nvSpPr>
        <p:spPr>
          <a:xfrm>
            <a:off x="785233" y="2720933"/>
            <a:ext cx="5962800" cy="607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5" name="Google Shape;295;p43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296" name="Google Shape;296;p4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4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8" name="Google Shape;298;p43"/>
          <p:cNvSpPr txBox="1">
            <a:spLocks noGrp="1"/>
          </p:cNvSpPr>
          <p:nvPr>
            <p:ph type="title"/>
          </p:nvPr>
        </p:nvSpPr>
        <p:spPr>
          <a:xfrm>
            <a:off x="6298567" y="1007133"/>
            <a:ext cx="5145200" cy="7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99" name="Google Shape;299;p43"/>
          <p:cNvSpPr txBox="1">
            <a:spLocks noGrp="1"/>
          </p:cNvSpPr>
          <p:nvPr>
            <p:ph type="subTitle" idx="1"/>
          </p:nvPr>
        </p:nvSpPr>
        <p:spPr>
          <a:xfrm>
            <a:off x="7134367" y="5030333"/>
            <a:ext cx="3473600" cy="4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300" name="Google Shape;300;p43"/>
          <p:cNvSpPr txBox="1">
            <a:spLocks noGrp="1"/>
          </p:cNvSpPr>
          <p:nvPr>
            <p:ph type="subTitle" idx="2"/>
          </p:nvPr>
        </p:nvSpPr>
        <p:spPr>
          <a:xfrm>
            <a:off x="6298567" y="1864400"/>
            <a:ext cx="5145200" cy="15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301" name="Google Shape;301;p43"/>
          <p:cNvSpPr/>
          <p:nvPr/>
        </p:nvSpPr>
        <p:spPr>
          <a:xfrm>
            <a:off x="3742402" y="1223367"/>
            <a:ext cx="753717" cy="60162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43"/>
          <p:cNvSpPr/>
          <p:nvPr/>
        </p:nvSpPr>
        <p:spPr>
          <a:xfrm>
            <a:off x="630067" y="719334"/>
            <a:ext cx="1755936" cy="101980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43"/>
          <p:cNvSpPr txBox="1"/>
          <p:nvPr/>
        </p:nvSpPr>
        <p:spPr>
          <a:xfrm>
            <a:off x="6878767" y="4342217"/>
            <a:ext cx="39848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</a:t>
            </a:r>
            <a:r>
              <a:rPr lang="en" sz="16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</a:t>
            </a: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6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333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793814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0425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5537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962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E12053B-19E3-460C-B5FC-1B46F482A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C7EF420-CBBC-4CAC-AD8F-3905F729E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84A4291-6382-4545-904E-0D057075E2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C5CF9BB-A741-4003-8124-27E6A3271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968B-33A3-4108-B25A-0B7634EDC7C3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372252C-8593-4839-8820-FA9A63935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6056A6F-EDDC-4820-83A6-B114DB9F0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241A-E3BD-4FAB-9C03-BC020DA5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7184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50900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7277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986017" y="-646720"/>
            <a:ext cx="5990452" cy="8151448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3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3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3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598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74C3A-637C-4BB6-BBB4-3FF53ED44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9244AD-0F0B-44B9-A59D-075FCEDCE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A3CCD-EB9E-4CE3-B16C-300A024B6D13}" type="datetimeFigureOut">
              <a:rPr lang="en-US" smtClean="0"/>
              <a:t>7/20/2022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61B60E-0D6C-4C73-B023-441DF39B1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C4162E-A913-41F5-B5C0-F62B25690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3E594-6D30-47EF-97C1-B27C3D4D6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789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388B89E-21A4-45F1-A708-C5A582315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F00D71F-9C21-47FD-BB89-4FABE2C061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8882E29-9589-45D3-9957-317E4A30E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AD541E4-02A0-4EDB-9C59-EEB262AB3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968B-33A3-4108-B25A-0B7634EDC7C3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31121F-0A65-4637-8935-ED58EEE6D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19CE86-EAC2-4543-B59F-4F08BE57D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241A-E3BD-4FAB-9C03-BC020DA5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807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9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42" Type="http://schemas.openxmlformats.org/officeDocument/2006/relationships/slideLayout" Target="../slideLayouts/slideLayout77.xml"/><Relationship Id="rId47" Type="http://schemas.openxmlformats.org/officeDocument/2006/relationships/slideLayout" Target="../slideLayouts/slideLayout82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37" Type="http://schemas.openxmlformats.org/officeDocument/2006/relationships/slideLayout" Target="../slideLayouts/slideLayout72.xml"/><Relationship Id="rId40" Type="http://schemas.openxmlformats.org/officeDocument/2006/relationships/slideLayout" Target="../slideLayouts/slideLayout75.xml"/><Relationship Id="rId45" Type="http://schemas.openxmlformats.org/officeDocument/2006/relationships/slideLayout" Target="../slideLayouts/slideLayout80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4" Type="http://schemas.openxmlformats.org/officeDocument/2006/relationships/slideLayout" Target="../slideLayouts/slideLayout79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43" Type="http://schemas.openxmlformats.org/officeDocument/2006/relationships/slideLayout" Target="../slideLayouts/slideLayout78.xml"/><Relationship Id="rId48" Type="http://schemas.openxmlformats.org/officeDocument/2006/relationships/theme" Target="../theme/theme5.xml"/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38" Type="http://schemas.openxmlformats.org/officeDocument/2006/relationships/slideLayout" Target="../slideLayouts/slideLayout73.xml"/><Relationship Id="rId4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55.xml"/><Relationship Id="rId41" Type="http://schemas.openxmlformats.org/officeDocument/2006/relationships/slideLayout" Target="../slideLayouts/slideLayout7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00C7E52-C376-4058-BCB5-3887AD590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21EDDC9-5720-4126-B1A1-214FCB511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08B6E9F-0AE6-4C04-939E-957C202E73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A968B-33A3-4108-B25A-0B7634EDC7C3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592292D-D6CC-424B-AD98-016ED3EB14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6E597F2-A75F-4552-BF8D-BBEF360D60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A241A-E3BD-4FAB-9C03-BC020DA5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65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48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887553" rtl="0" eaLnBrk="1" latinLnBrk="0" hangingPunct="1">
        <a:lnSpc>
          <a:spcPct val="90000"/>
        </a:lnSpc>
        <a:spcBef>
          <a:spcPct val="0"/>
        </a:spcBef>
        <a:buNone/>
        <a:defRPr sz="42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887553" rtl="0" eaLnBrk="1" latinLnBrk="0" hangingPunct="1">
        <a:lnSpc>
          <a:spcPct val="90000"/>
        </a:lnSpc>
        <a:spcBef>
          <a:spcPts val="971"/>
        </a:spcBef>
        <a:buFont typeface="Arial" panose="020B0604020202020204" pitchFamily="34" charset="0"/>
        <a:buNone/>
        <a:defRPr sz="2718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2330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941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44077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884548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328325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77210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4">
          <p15:clr>
            <a:srgbClr val="F26B43"/>
          </p15:clr>
        </p15:guide>
        <p15:guide id="2" orient="horz" pos="144">
          <p15:clr>
            <a:srgbClr val="F26B43"/>
          </p15:clr>
        </p15:guide>
        <p15:guide id="3" pos="6192">
          <p15:clr>
            <a:srgbClr val="F26B43"/>
          </p15:clr>
        </p15:guide>
        <p15:guide id="4" orient="horz" pos="475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4D5BB8E-22C4-47E5-832A-FA3E56A2FDFD}" type="datetimeFigureOut">
              <a:rPr lang="en-US" smtClean="0"/>
              <a:t>7/20/2022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650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E6854-400E-4661-91E7-B9A1DFFBC66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241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55361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751" r:id="rId24"/>
    <p:sldLayoutId id="2147483752" r:id="rId25"/>
    <p:sldLayoutId id="2147483753" r:id="rId26"/>
    <p:sldLayoutId id="2147483754" r:id="rId27"/>
    <p:sldLayoutId id="2147483755" r:id="rId28"/>
    <p:sldLayoutId id="2147483756" r:id="rId29"/>
    <p:sldLayoutId id="2147483757" r:id="rId30"/>
    <p:sldLayoutId id="2147483758" r:id="rId31"/>
    <p:sldLayoutId id="2147483759" r:id="rId32"/>
    <p:sldLayoutId id="2147483760" r:id="rId33"/>
    <p:sldLayoutId id="2147483761" r:id="rId34"/>
    <p:sldLayoutId id="2147483762" r:id="rId35"/>
    <p:sldLayoutId id="2147483763" r:id="rId36"/>
    <p:sldLayoutId id="2147483764" r:id="rId37"/>
    <p:sldLayoutId id="2147483765" r:id="rId38"/>
    <p:sldLayoutId id="2147483766" r:id="rId39"/>
    <p:sldLayoutId id="2147483767" r:id="rId40"/>
    <p:sldLayoutId id="2147483768" r:id="rId41"/>
    <p:sldLayoutId id="2147483769" r:id="rId42"/>
    <p:sldLayoutId id="2147483770" r:id="rId43"/>
    <p:sldLayoutId id="2147483771" r:id="rId44"/>
    <p:sldLayoutId id="2147483772" r:id="rId45"/>
    <p:sldLayoutId id="2147483773" r:id="rId46"/>
    <p:sldLayoutId id="2147483776" r:id="rId4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25A7D8-C606-4A14-A71C-D8350830C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BCB6A-6D80-4B64-BF1F-29D9923BC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FD18-6B3D-4E85-8DD7-D15B8DE202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A3CCD-EB9E-4CE3-B16C-300A024B6D13}" type="datetimeFigureOut">
              <a:rPr lang="en-US" smtClean="0"/>
              <a:t>7/20/2022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69A70-6A36-47C6-A675-56BA12EF8F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99425-2FAE-4034-B6A0-DBD30AE973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3E594-6D30-47EF-97C1-B27C3D4D6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909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tif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7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5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49.png"/><Relationship Id="rId4" Type="http://schemas.openxmlformats.org/officeDocument/2006/relationships/image" Target="../media/image28.pn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5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49.png"/><Relationship Id="rId4" Type="http://schemas.openxmlformats.org/officeDocument/2006/relationships/image" Target="../media/image28.pn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0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3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9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7" y="321297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644" y="14226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4599"/>
            <a:ext cx="7531497" cy="1204306"/>
          </a:xfrm>
        </p:spPr>
        <p:txBody>
          <a:bodyPr/>
          <a:lstStyle/>
          <a:p>
            <a:pPr algn="ctr"/>
            <a: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 time</a:t>
            </a:r>
            <a:endParaRPr lang="en-US" sz="50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025D461-7958-45D6-BE94-6CA7A8DF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04" y="1895122"/>
            <a:ext cx="9341591" cy="496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19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9E444493-F701-4B83-B227-A9918280DDD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91" y="5336719"/>
            <a:ext cx="1402237" cy="1295400"/>
          </a:xfrm>
          <a:prstGeom prst="rect">
            <a:avLst/>
          </a:prstGeom>
        </p:spPr>
      </p:pic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04DA9929-E0D7-4B19-909A-798E69A9E03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266" y="3555445"/>
            <a:ext cx="1402238" cy="1295400"/>
          </a:xfrm>
          <a:prstGeom prst="rect">
            <a:avLst/>
          </a:prstGeom>
        </p:spPr>
      </p:pic>
      <p:pic>
        <p:nvPicPr>
          <p:cNvPr id="7" name="Hình ảnh 6" descr="Ảnh có chứa văn bản&#10;&#10;Mô tả được tạo tự động">
            <a:extLst>
              <a:ext uri="{FF2B5EF4-FFF2-40B4-BE49-F238E27FC236}">
                <a16:creationId xmlns:a16="http://schemas.microsoft.com/office/drawing/2014/main" id="{F4F8C42D-BAC5-4621-AAEF-57D2D80BEF8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578" y="1824831"/>
            <a:ext cx="1402238" cy="1295400"/>
          </a:xfrm>
          <a:prstGeom prst="rect">
            <a:avLst/>
          </a:prstGeom>
        </p:spPr>
      </p:pic>
      <p:pic>
        <p:nvPicPr>
          <p:cNvPr id="9" name="Hình ảnh 8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0E06CE55-07A9-4FDE-AA80-05836075374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677" y="76200"/>
            <a:ext cx="1402237" cy="1295400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2725E9FE-3402-4B1A-A27E-E8225D8B524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500" y="1924297"/>
            <a:ext cx="1551295" cy="1022614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836F11AB-E535-46D1-B154-8923638E6E8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659" y="113123"/>
            <a:ext cx="1628169" cy="1095759"/>
          </a:xfrm>
          <a:prstGeom prst="rect">
            <a:avLst/>
          </a:prstGeom>
        </p:spPr>
      </p:pic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64E465B0-F9BD-4F8B-8A36-21CA31411F6D}"/>
              </a:ext>
            </a:extLst>
          </p:cNvPr>
          <p:cNvSpPr txBox="1"/>
          <p:nvPr/>
        </p:nvSpPr>
        <p:spPr>
          <a:xfrm>
            <a:off x="7696200" y="113123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I play volleyball at break time.</a:t>
            </a:r>
          </a:p>
        </p:txBody>
      </p: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FCF13932-67FD-466E-90F6-46547DDD3FAA}"/>
              </a:ext>
            </a:extLst>
          </p:cNvPr>
          <p:cNvSpPr txBox="1"/>
          <p:nvPr/>
        </p:nvSpPr>
        <p:spPr>
          <a:xfrm>
            <a:off x="1640993" y="1875346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I run at break time.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13A89760-B40F-4147-9763-83D847909545}"/>
              </a:ext>
            </a:extLst>
          </p:cNvPr>
          <p:cNvSpPr txBox="1"/>
          <p:nvPr/>
        </p:nvSpPr>
        <p:spPr>
          <a:xfrm>
            <a:off x="1764424" y="3381745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I play chess at break time.</a:t>
            </a:r>
          </a:p>
        </p:txBody>
      </p: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2CEE3913-9473-42B9-9C3D-261C23A4118F}"/>
              </a:ext>
            </a:extLst>
          </p:cNvPr>
          <p:cNvSpPr txBox="1"/>
          <p:nvPr/>
        </p:nvSpPr>
        <p:spPr>
          <a:xfrm>
            <a:off x="4832345" y="3433387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I play basketball at break time.</a:t>
            </a:r>
          </a:p>
        </p:txBody>
      </p:sp>
      <p:sp>
        <p:nvSpPr>
          <p:cNvPr id="51" name="Hộp Văn bản 50">
            <a:extLst>
              <a:ext uri="{FF2B5EF4-FFF2-40B4-BE49-F238E27FC236}">
                <a16:creationId xmlns:a16="http://schemas.microsoft.com/office/drawing/2014/main" id="{D044147C-966C-411D-A0D3-2227BAB8D722}"/>
              </a:ext>
            </a:extLst>
          </p:cNvPr>
          <p:cNvSpPr txBox="1"/>
          <p:nvPr/>
        </p:nvSpPr>
        <p:spPr>
          <a:xfrm>
            <a:off x="7481208" y="5284938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I play football at break time.</a:t>
            </a:r>
          </a:p>
        </p:txBody>
      </p:sp>
      <p:sp>
        <p:nvSpPr>
          <p:cNvPr id="52" name="Hộp Văn bản 51">
            <a:extLst>
              <a:ext uri="{FF2B5EF4-FFF2-40B4-BE49-F238E27FC236}">
                <a16:creationId xmlns:a16="http://schemas.microsoft.com/office/drawing/2014/main" id="{A06FDA7A-7408-435B-985B-BC6F5755119B}"/>
              </a:ext>
            </a:extLst>
          </p:cNvPr>
          <p:cNvSpPr txBox="1"/>
          <p:nvPr/>
        </p:nvSpPr>
        <p:spPr>
          <a:xfrm>
            <a:off x="1640993" y="5160555"/>
            <a:ext cx="28479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I play badminton at break time.</a:t>
            </a:r>
          </a:p>
        </p:txBody>
      </p:sp>
      <p:sp>
        <p:nvSpPr>
          <p:cNvPr id="53" name="Rectangle 18">
            <a:extLst>
              <a:ext uri="{FF2B5EF4-FFF2-40B4-BE49-F238E27FC236}">
                <a16:creationId xmlns:a16="http://schemas.microsoft.com/office/drawing/2014/main" id="{7D0962AD-ADF6-4BB8-A5B9-082DF08F77AA}"/>
              </a:ext>
            </a:extLst>
          </p:cNvPr>
          <p:cNvSpPr/>
          <p:nvPr/>
        </p:nvSpPr>
        <p:spPr>
          <a:xfrm>
            <a:off x="1549759" y="57508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54" name="&quot;No&quot; Symbol 19">
            <a:extLst>
              <a:ext uri="{FF2B5EF4-FFF2-40B4-BE49-F238E27FC236}">
                <a16:creationId xmlns:a16="http://schemas.microsoft.com/office/drawing/2014/main" id="{7937221B-A1EE-4B81-BE15-2A1AD7B7A52E}"/>
              </a:ext>
            </a:extLst>
          </p:cNvPr>
          <p:cNvSpPr/>
          <p:nvPr/>
        </p:nvSpPr>
        <p:spPr>
          <a:xfrm>
            <a:off x="3709209" y="99060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Rectangle 20">
            <a:extLst>
              <a:ext uri="{FF2B5EF4-FFF2-40B4-BE49-F238E27FC236}">
                <a16:creationId xmlns:a16="http://schemas.microsoft.com/office/drawing/2014/main" id="{1A266E13-006D-493D-8B81-4F84C6416AAB}"/>
              </a:ext>
            </a:extLst>
          </p:cNvPr>
          <p:cNvSpPr/>
          <p:nvPr/>
        </p:nvSpPr>
        <p:spPr>
          <a:xfrm>
            <a:off x="4591409" y="60960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56" name="&quot;No&quot; Symbol 21">
            <a:extLst>
              <a:ext uri="{FF2B5EF4-FFF2-40B4-BE49-F238E27FC236}">
                <a16:creationId xmlns:a16="http://schemas.microsoft.com/office/drawing/2014/main" id="{3554C660-DDB1-4B2A-B4EA-2FBA54FB9EE2}"/>
              </a:ext>
            </a:extLst>
          </p:cNvPr>
          <p:cNvSpPr/>
          <p:nvPr/>
        </p:nvSpPr>
        <p:spPr>
          <a:xfrm>
            <a:off x="6750859" y="99405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Rectangle 22">
            <a:extLst>
              <a:ext uri="{FF2B5EF4-FFF2-40B4-BE49-F238E27FC236}">
                <a16:creationId xmlns:a16="http://schemas.microsoft.com/office/drawing/2014/main" id="{9873E246-3C61-46A4-96E9-BF2D613477F5}"/>
              </a:ext>
            </a:extLst>
          </p:cNvPr>
          <p:cNvSpPr/>
          <p:nvPr/>
        </p:nvSpPr>
        <p:spPr>
          <a:xfrm>
            <a:off x="7626709" y="50800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58" name="&quot;No&quot; Symbol 23">
            <a:extLst>
              <a:ext uri="{FF2B5EF4-FFF2-40B4-BE49-F238E27FC236}">
                <a16:creationId xmlns:a16="http://schemas.microsoft.com/office/drawing/2014/main" id="{5701A182-FA7F-4036-9E69-52D5312CEEC0}"/>
              </a:ext>
            </a:extLst>
          </p:cNvPr>
          <p:cNvSpPr/>
          <p:nvPr/>
        </p:nvSpPr>
        <p:spPr>
          <a:xfrm>
            <a:off x="9786159" y="98389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Rectangle 28">
            <a:extLst>
              <a:ext uri="{FF2B5EF4-FFF2-40B4-BE49-F238E27FC236}">
                <a16:creationId xmlns:a16="http://schemas.microsoft.com/office/drawing/2014/main" id="{DC73D134-9489-4FA1-A32D-3458DD7DC29E}"/>
              </a:ext>
            </a:extLst>
          </p:cNvPr>
          <p:cNvSpPr/>
          <p:nvPr/>
        </p:nvSpPr>
        <p:spPr>
          <a:xfrm>
            <a:off x="1557744" y="1762206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60" name="&quot;No&quot; Symbol 29">
            <a:extLst>
              <a:ext uri="{FF2B5EF4-FFF2-40B4-BE49-F238E27FC236}">
                <a16:creationId xmlns:a16="http://schemas.microsoft.com/office/drawing/2014/main" id="{3DA2D891-DDEE-45E0-9F07-8030CF765C9B}"/>
              </a:ext>
            </a:extLst>
          </p:cNvPr>
          <p:cNvSpPr/>
          <p:nvPr/>
        </p:nvSpPr>
        <p:spPr>
          <a:xfrm>
            <a:off x="3702680" y="2695299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Rectangle 30">
            <a:extLst>
              <a:ext uri="{FF2B5EF4-FFF2-40B4-BE49-F238E27FC236}">
                <a16:creationId xmlns:a16="http://schemas.microsoft.com/office/drawing/2014/main" id="{76C0B172-0932-483E-A4CF-74A78146A1D9}"/>
              </a:ext>
            </a:extLst>
          </p:cNvPr>
          <p:cNvSpPr/>
          <p:nvPr/>
        </p:nvSpPr>
        <p:spPr>
          <a:xfrm>
            <a:off x="4599915" y="1774311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62" name="&quot;No&quot; Symbol 31">
            <a:extLst>
              <a:ext uri="{FF2B5EF4-FFF2-40B4-BE49-F238E27FC236}">
                <a16:creationId xmlns:a16="http://schemas.microsoft.com/office/drawing/2014/main" id="{BBD43AB2-D163-4F96-B731-240FEC64744E}"/>
              </a:ext>
            </a:extLst>
          </p:cNvPr>
          <p:cNvSpPr/>
          <p:nvPr/>
        </p:nvSpPr>
        <p:spPr>
          <a:xfrm>
            <a:off x="6744330" y="269875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Rectangle 32">
            <a:extLst>
              <a:ext uri="{FF2B5EF4-FFF2-40B4-BE49-F238E27FC236}">
                <a16:creationId xmlns:a16="http://schemas.microsoft.com/office/drawing/2014/main" id="{73542E1D-4917-48D5-B25A-5F888E33520C}"/>
              </a:ext>
            </a:extLst>
          </p:cNvPr>
          <p:cNvSpPr/>
          <p:nvPr/>
        </p:nvSpPr>
        <p:spPr>
          <a:xfrm>
            <a:off x="7639383" y="1768010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sp>
        <p:nvSpPr>
          <p:cNvPr id="64" name="&quot;No&quot; Symbol 33">
            <a:extLst>
              <a:ext uri="{FF2B5EF4-FFF2-40B4-BE49-F238E27FC236}">
                <a16:creationId xmlns:a16="http://schemas.microsoft.com/office/drawing/2014/main" id="{32B0692C-9A9C-47F5-B145-92E127345E79}"/>
              </a:ext>
            </a:extLst>
          </p:cNvPr>
          <p:cNvSpPr/>
          <p:nvPr/>
        </p:nvSpPr>
        <p:spPr>
          <a:xfrm>
            <a:off x="9779630" y="268859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Rectangle 34">
            <a:extLst>
              <a:ext uri="{FF2B5EF4-FFF2-40B4-BE49-F238E27FC236}">
                <a16:creationId xmlns:a16="http://schemas.microsoft.com/office/drawing/2014/main" id="{244A741A-498B-46CA-A0A2-4577EFACF327}"/>
              </a:ext>
            </a:extLst>
          </p:cNvPr>
          <p:cNvSpPr/>
          <p:nvPr/>
        </p:nvSpPr>
        <p:spPr>
          <a:xfrm>
            <a:off x="1555930" y="3461108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  <p:sp>
        <p:nvSpPr>
          <p:cNvPr id="66" name="&quot;No&quot; Symbol 35">
            <a:extLst>
              <a:ext uri="{FF2B5EF4-FFF2-40B4-BE49-F238E27FC236}">
                <a16:creationId xmlns:a16="http://schemas.microsoft.com/office/drawing/2014/main" id="{C51F265E-BFEE-442D-9E8F-4D2635B76526}"/>
              </a:ext>
            </a:extLst>
          </p:cNvPr>
          <p:cNvSpPr/>
          <p:nvPr/>
        </p:nvSpPr>
        <p:spPr>
          <a:xfrm>
            <a:off x="3715380" y="439420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Rectangle 36">
            <a:extLst>
              <a:ext uri="{FF2B5EF4-FFF2-40B4-BE49-F238E27FC236}">
                <a16:creationId xmlns:a16="http://schemas.microsoft.com/office/drawing/2014/main" id="{DE258F88-5DEF-4792-9E62-0BA8C8E97424}"/>
              </a:ext>
            </a:extLst>
          </p:cNvPr>
          <p:cNvSpPr/>
          <p:nvPr/>
        </p:nvSpPr>
        <p:spPr>
          <a:xfrm>
            <a:off x="4594196" y="5178506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  <p:sp>
        <p:nvSpPr>
          <p:cNvPr id="68" name="&quot;No&quot; Symbol 37">
            <a:extLst>
              <a:ext uri="{FF2B5EF4-FFF2-40B4-BE49-F238E27FC236}">
                <a16:creationId xmlns:a16="http://schemas.microsoft.com/office/drawing/2014/main" id="{C25FDBDE-D2BC-423F-A61D-A2AD58C0C295}"/>
              </a:ext>
            </a:extLst>
          </p:cNvPr>
          <p:cNvSpPr/>
          <p:nvPr/>
        </p:nvSpPr>
        <p:spPr>
          <a:xfrm>
            <a:off x="6750887" y="6022519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Rectangle 38">
            <a:extLst>
              <a:ext uri="{FF2B5EF4-FFF2-40B4-BE49-F238E27FC236}">
                <a16:creationId xmlns:a16="http://schemas.microsoft.com/office/drawing/2014/main" id="{83BC6FBA-5D42-47B4-9D8E-FDC062BA5CC5}"/>
              </a:ext>
            </a:extLst>
          </p:cNvPr>
          <p:cNvSpPr/>
          <p:nvPr/>
        </p:nvSpPr>
        <p:spPr>
          <a:xfrm>
            <a:off x="7639383" y="3448989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9</a:t>
            </a:r>
          </a:p>
        </p:txBody>
      </p:sp>
      <p:sp>
        <p:nvSpPr>
          <p:cNvPr id="70" name="&quot;No&quot; Symbol 39">
            <a:extLst>
              <a:ext uri="{FF2B5EF4-FFF2-40B4-BE49-F238E27FC236}">
                <a16:creationId xmlns:a16="http://schemas.microsoft.com/office/drawing/2014/main" id="{A61B719F-CFB2-4DF0-8D77-6B63DD47736B}"/>
              </a:ext>
            </a:extLst>
          </p:cNvPr>
          <p:cNvSpPr/>
          <p:nvPr/>
        </p:nvSpPr>
        <p:spPr>
          <a:xfrm>
            <a:off x="9792330" y="438749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Rectangle 40">
            <a:extLst>
              <a:ext uri="{FF2B5EF4-FFF2-40B4-BE49-F238E27FC236}">
                <a16:creationId xmlns:a16="http://schemas.microsoft.com/office/drawing/2014/main" id="{E5636C6F-4631-4B8B-BD73-41DF088372A9}"/>
              </a:ext>
            </a:extLst>
          </p:cNvPr>
          <p:cNvSpPr/>
          <p:nvPr/>
        </p:nvSpPr>
        <p:spPr>
          <a:xfrm>
            <a:off x="1543230" y="5178506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10</a:t>
            </a:r>
          </a:p>
        </p:txBody>
      </p:sp>
      <p:sp>
        <p:nvSpPr>
          <p:cNvPr id="72" name="&quot;No&quot; Symbol 41">
            <a:extLst>
              <a:ext uri="{FF2B5EF4-FFF2-40B4-BE49-F238E27FC236}">
                <a16:creationId xmlns:a16="http://schemas.microsoft.com/office/drawing/2014/main" id="{0C8B6D80-A063-41CB-ABE0-D973E84B934F}"/>
              </a:ext>
            </a:extLst>
          </p:cNvPr>
          <p:cNvSpPr/>
          <p:nvPr/>
        </p:nvSpPr>
        <p:spPr>
          <a:xfrm>
            <a:off x="3702680" y="6111599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Rectangle 42">
            <a:extLst>
              <a:ext uri="{FF2B5EF4-FFF2-40B4-BE49-F238E27FC236}">
                <a16:creationId xmlns:a16="http://schemas.microsoft.com/office/drawing/2014/main" id="{81022BBC-63EA-4429-BDF4-C895B938478E}"/>
              </a:ext>
            </a:extLst>
          </p:cNvPr>
          <p:cNvSpPr/>
          <p:nvPr/>
        </p:nvSpPr>
        <p:spPr>
          <a:xfrm>
            <a:off x="4610438" y="3523231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11</a:t>
            </a:r>
          </a:p>
        </p:txBody>
      </p:sp>
      <p:sp>
        <p:nvSpPr>
          <p:cNvPr id="74" name="&quot;No&quot; Symbol 43">
            <a:extLst>
              <a:ext uri="{FF2B5EF4-FFF2-40B4-BE49-F238E27FC236}">
                <a16:creationId xmlns:a16="http://schemas.microsoft.com/office/drawing/2014/main" id="{D4CB200B-B85A-4EEF-B42C-2F2E8DAF585B}"/>
              </a:ext>
            </a:extLst>
          </p:cNvPr>
          <p:cNvSpPr/>
          <p:nvPr/>
        </p:nvSpPr>
        <p:spPr>
          <a:xfrm>
            <a:off x="6784824" y="438749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Rectangle 44">
            <a:extLst>
              <a:ext uri="{FF2B5EF4-FFF2-40B4-BE49-F238E27FC236}">
                <a16:creationId xmlns:a16="http://schemas.microsoft.com/office/drawing/2014/main" id="{F3E6D259-8B48-451C-9B64-6C4D7CF515FA}"/>
              </a:ext>
            </a:extLst>
          </p:cNvPr>
          <p:cNvSpPr/>
          <p:nvPr/>
        </p:nvSpPr>
        <p:spPr>
          <a:xfrm>
            <a:off x="7620180" y="5171798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12</a:t>
            </a:r>
          </a:p>
        </p:txBody>
      </p:sp>
      <p:sp>
        <p:nvSpPr>
          <p:cNvPr id="76" name="&quot;No&quot; Symbol 45">
            <a:extLst>
              <a:ext uri="{FF2B5EF4-FFF2-40B4-BE49-F238E27FC236}">
                <a16:creationId xmlns:a16="http://schemas.microsoft.com/office/drawing/2014/main" id="{3FCAF11C-466F-4EA1-B71C-65554FD392C4}"/>
              </a:ext>
            </a:extLst>
          </p:cNvPr>
          <p:cNvSpPr/>
          <p:nvPr/>
        </p:nvSpPr>
        <p:spPr>
          <a:xfrm>
            <a:off x="9779630" y="610489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034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55" grpId="0" animBg="1"/>
      <p:bldP spid="55" grpId="1" animBg="1"/>
      <p:bldP spid="57" grpId="0" animBg="1"/>
      <p:bldP spid="57" grpId="1" animBg="1"/>
      <p:bldP spid="59" grpId="0" animBg="1"/>
      <p:bldP spid="59" grpId="1" animBg="1"/>
      <p:bldP spid="61" grpId="0" animBg="1"/>
      <p:bldP spid="61" grpId="1" animBg="1"/>
      <p:bldP spid="63" grpId="0" animBg="1"/>
      <p:bldP spid="63" grpId="1" animBg="1"/>
      <p:bldP spid="65" grpId="0" animBg="1"/>
      <p:bldP spid="65" grpId="1" animBg="1"/>
      <p:bldP spid="67" grpId="0" animBg="1"/>
      <p:bldP spid="67" grpId="1" animBg="1"/>
      <p:bldP spid="69" grpId="0" animBg="1"/>
      <p:bldP spid="69" grpId="1" animBg="1"/>
      <p:bldP spid="71" grpId="0" animBg="1"/>
      <p:bldP spid="71" grpId="1" animBg="1"/>
      <p:bldP spid="73" grpId="0" animBg="1"/>
      <p:bldP spid="73" grpId="1" animBg="1"/>
      <p:bldP spid="75" grpId="0" animBg="1"/>
      <p:bldP spid="7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26171"/>
            <a:ext cx="7531497" cy="1204306"/>
          </a:xfrm>
        </p:spPr>
        <p:txBody>
          <a:bodyPr/>
          <a:lstStyle/>
          <a:p>
            <a:pPr algn="ctr"/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</a:t>
            </a:r>
            <a:r>
              <a:rPr lang="en-US" sz="9600" b="1" dirty="0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sing.</a:t>
            </a:r>
            <a:endParaRPr lang="en-US" sz="96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 descr="Ảnh có chứa búp bê, đồ chơi&#10;&#10;Mô tả được tạo tự động">
            <a:extLst>
              <a:ext uri="{FF2B5EF4-FFF2-40B4-BE49-F238E27FC236}">
                <a16:creationId xmlns:a16="http://schemas.microsoft.com/office/drawing/2014/main" id="{ADF14961-90B0-4642-A2FB-A4D3BB545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090" y="1730477"/>
            <a:ext cx="6218904" cy="504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6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FB00780-56E8-45FC-814A-660AF0E51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Track 100">
            <a:hlinkClick r:id="" action="ppaction://media"/>
            <a:extLst>
              <a:ext uri="{FF2B5EF4-FFF2-40B4-BE49-F238E27FC236}">
                <a16:creationId xmlns:a16="http://schemas.microsoft.com/office/drawing/2014/main" id="{EDFBD061-7A79-4FB3-B0C1-E9C592E6FD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959" y="152717"/>
            <a:ext cx="1113294" cy="11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9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FB00780-56E8-45FC-814A-660AF0E51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13DAE0F-4B4A-41D3-8A77-EA67BF81271D}"/>
              </a:ext>
            </a:extLst>
          </p:cNvPr>
          <p:cNvSpPr/>
          <p:nvPr/>
        </p:nvSpPr>
        <p:spPr>
          <a:xfrm>
            <a:off x="3591334" y="2253202"/>
            <a:ext cx="1689652" cy="5273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9E6AC-0781-4053-BFD2-6A6D0AC3F2AC}"/>
              </a:ext>
            </a:extLst>
          </p:cNvPr>
          <p:cNvSpPr/>
          <p:nvPr/>
        </p:nvSpPr>
        <p:spPr>
          <a:xfrm>
            <a:off x="5179177" y="3115567"/>
            <a:ext cx="867059" cy="41545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5B889F-9464-4012-BE15-ABC5D2625132}"/>
              </a:ext>
            </a:extLst>
          </p:cNvPr>
          <p:cNvSpPr/>
          <p:nvPr/>
        </p:nvSpPr>
        <p:spPr>
          <a:xfrm>
            <a:off x="5664087" y="3678472"/>
            <a:ext cx="1689652" cy="41545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F226DD-353A-43E5-8902-7EFD5250CA06}"/>
              </a:ext>
            </a:extLst>
          </p:cNvPr>
          <p:cNvSpPr/>
          <p:nvPr/>
        </p:nvSpPr>
        <p:spPr>
          <a:xfrm>
            <a:off x="6046236" y="4656833"/>
            <a:ext cx="1597084" cy="38169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rack 100">
            <a:hlinkClick r:id="" action="ppaction://media"/>
            <a:extLst>
              <a:ext uri="{FF2B5EF4-FFF2-40B4-BE49-F238E27FC236}">
                <a16:creationId xmlns:a16="http://schemas.microsoft.com/office/drawing/2014/main" id="{EDFBD061-7A79-4FB3-B0C1-E9C592E6FD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1653" y="36780"/>
            <a:ext cx="1206600" cy="12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4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03853" y="2127362"/>
            <a:ext cx="7531497" cy="1204306"/>
          </a:xfrm>
        </p:spPr>
        <p:txBody>
          <a:bodyPr/>
          <a:lstStyle/>
          <a:p>
            <a:pPr algn="ctr"/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 corner</a:t>
            </a:r>
            <a:b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b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Wrap-up</a:t>
            </a:r>
            <a:endParaRPr lang="en-US" sz="76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01EEBD0-9A1F-42B7-95AF-48972626A0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8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A6CF753C-F634-45CF-95D0-231757E89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EF165227-68B0-43CC-9DEA-67112C7DA78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0736">
            <a:off x="2097410" y="1150379"/>
            <a:ext cx="692013" cy="351215"/>
          </a:xfrm>
          <a:prstGeom prst="rect">
            <a:avLst/>
          </a:prstGeom>
        </p:spPr>
      </p:pic>
      <p:pic>
        <p:nvPicPr>
          <p:cNvPr id="33" name="Hình ảnh 32" descr="Ảnh có chứa văn bản&#10;&#10;Mô tả được tạo tự động">
            <a:extLst>
              <a:ext uri="{FF2B5EF4-FFF2-40B4-BE49-F238E27FC236}">
                <a16:creationId xmlns:a16="http://schemas.microsoft.com/office/drawing/2014/main" id="{FD0FDF96-0B4B-403C-9A1A-997660D9B6E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2476">
            <a:off x="2060408" y="658084"/>
            <a:ext cx="671907" cy="341011"/>
          </a:xfrm>
          <a:prstGeom prst="rect">
            <a:avLst/>
          </a:prstGeom>
        </p:spPr>
      </p:pic>
      <p:pic>
        <p:nvPicPr>
          <p:cNvPr id="34" name="Hình ảnh 33" descr="Ảnh có chứa văn bản&#10;&#10;Mô tả được tạo tự động">
            <a:extLst>
              <a:ext uri="{FF2B5EF4-FFF2-40B4-BE49-F238E27FC236}">
                <a16:creationId xmlns:a16="http://schemas.microsoft.com/office/drawing/2014/main" id="{B5F029E2-169B-424B-989A-12F53E5B2E2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2174546" y="2256569"/>
            <a:ext cx="727371" cy="369161"/>
          </a:xfrm>
          <a:prstGeom prst="rect">
            <a:avLst/>
          </a:prstGeom>
        </p:spPr>
      </p:pic>
      <p:pic>
        <p:nvPicPr>
          <p:cNvPr id="35" name="Hình ảnh 34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EF4EEE84-BD60-43A0-9D73-3C21E7BBACA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0306">
            <a:off x="2128105" y="1672712"/>
            <a:ext cx="692013" cy="351215"/>
          </a:xfrm>
          <a:prstGeom prst="rect">
            <a:avLst/>
          </a:prstGeom>
        </p:spPr>
      </p:pic>
      <p:pic>
        <p:nvPicPr>
          <p:cNvPr id="24" name="Hình ảnh 2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C067449-A7E4-486C-A7B7-6CECF64826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77" y="3400544"/>
            <a:ext cx="1389768" cy="2769279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7A71CF8F-6ED4-4446-8F4C-A92B8C3C1F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124" y="2609811"/>
            <a:ext cx="3232328" cy="3232328"/>
          </a:xfrm>
          <a:prstGeom prst="rect">
            <a:avLst/>
          </a:prstGeom>
        </p:spPr>
      </p:pic>
      <p:pic>
        <p:nvPicPr>
          <p:cNvPr id="29" name="Hình ảnh 2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729DFE49-CF1E-4370-A629-B4BD0A8EA9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678" y="2427194"/>
            <a:ext cx="1239912" cy="2470673"/>
          </a:xfrm>
          <a:prstGeom prst="rect">
            <a:avLst/>
          </a:prstGeom>
        </p:spPr>
      </p:pic>
      <p:pic>
        <p:nvPicPr>
          <p:cNvPr id="39" name="Hình ảnh 3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6E7C59C2-2AAA-43B6-B946-34FA1BB13D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425" y="1557978"/>
            <a:ext cx="1188474" cy="2368176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3146A9ED-29E2-4037-B023-5C6561E04D7D}"/>
              </a:ext>
            </a:extLst>
          </p:cNvPr>
          <p:cNvSpPr/>
          <p:nvPr/>
        </p:nvSpPr>
        <p:spPr>
          <a:xfrm>
            <a:off x="412163" y="5532013"/>
            <a:ext cx="799672" cy="6084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Hình chữ nhật 43">
            <a:extLst>
              <a:ext uri="{FF2B5EF4-FFF2-40B4-BE49-F238E27FC236}">
                <a16:creationId xmlns:a16="http://schemas.microsoft.com/office/drawing/2014/main" id="{6177396C-9ABD-46AF-A816-480F0FEB754B}"/>
              </a:ext>
            </a:extLst>
          </p:cNvPr>
          <p:cNvSpPr/>
          <p:nvPr/>
        </p:nvSpPr>
        <p:spPr>
          <a:xfrm>
            <a:off x="2043582" y="4923527"/>
            <a:ext cx="799672" cy="6084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ình chữ nhật 44">
            <a:extLst>
              <a:ext uri="{FF2B5EF4-FFF2-40B4-BE49-F238E27FC236}">
                <a16:creationId xmlns:a16="http://schemas.microsoft.com/office/drawing/2014/main" id="{C0F767D2-312E-4B51-82CE-63ACECB5C9D4}"/>
              </a:ext>
            </a:extLst>
          </p:cNvPr>
          <p:cNvSpPr/>
          <p:nvPr/>
        </p:nvSpPr>
        <p:spPr>
          <a:xfrm>
            <a:off x="3596871" y="4315041"/>
            <a:ext cx="799672" cy="6084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Hình chữ nhật 45">
            <a:extLst>
              <a:ext uri="{FF2B5EF4-FFF2-40B4-BE49-F238E27FC236}">
                <a16:creationId xmlns:a16="http://schemas.microsoft.com/office/drawing/2014/main" id="{D321B09F-C258-4471-BB78-2141FB926166}"/>
              </a:ext>
            </a:extLst>
          </p:cNvPr>
          <p:cNvSpPr/>
          <p:nvPr/>
        </p:nvSpPr>
        <p:spPr>
          <a:xfrm>
            <a:off x="5036667" y="4097105"/>
            <a:ext cx="799672" cy="6084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ình chữ nhật 46">
            <a:extLst>
              <a:ext uri="{FF2B5EF4-FFF2-40B4-BE49-F238E27FC236}">
                <a16:creationId xmlns:a16="http://schemas.microsoft.com/office/drawing/2014/main" id="{3BC9B2AB-A7EC-4E7A-A095-CAA610BA46E8}"/>
              </a:ext>
            </a:extLst>
          </p:cNvPr>
          <p:cNvSpPr/>
          <p:nvPr/>
        </p:nvSpPr>
        <p:spPr>
          <a:xfrm>
            <a:off x="6388088" y="3457527"/>
            <a:ext cx="799672" cy="6084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9FA5CBC-9DC8-4EBC-8B74-7E87740D617F}"/>
              </a:ext>
            </a:extLst>
          </p:cNvPr>
          <p:cNvSpPr txBox="1"/>
          <p:nvPr/>
        </p:nvSpPr>
        <p:spPr>
          <a:xfrm rot="21367908">
            <a:off x="3139965" y="507637"/>
            <a:ext cx="171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play volleyball</a:t>
            </a:r>
          </a:p>
        </p:txBody>
      </p: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57C0DDC3-77F5-4C09-A803-DEC77F071C0E}"/>
              </a:ext>
            </a:extLst>
          </p:cNvPr>
          <p:cNvSpPr txBox="1"/>
          <p:nvPr/>
        </p:nvSpPr>
        <p:spPr>
          <a:xfrm rot="21262241">
            <a:off x="3187936" y="989795"/>
            <a:ext cx="171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play basketball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03A8F9CA-7DAA-4AB6-AB6B-B6905B924CAC}"/>
              </a:ext>
            </a:extLst>
          </p:cNvPr>
          <p:cNvSpPr txBox="1"/>
          <p:nvPr/>
        </p:nvSpPr>
        <p:spPr>
          <a:xfrm rot="21262241">
            <a:off x="3235907" y="1471953"/>
            <a:ext cx="171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play chess</a:t>
            </a:r>
          </a:p>
        </p:txBody>
      </p: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01A5278C-A870-4176-8375-7AAE77EF5761}"/>
              </a:ext>
            </a:extLst>
          </p:cNvPr>
          <p:cNvSpPr txBox="1"/>
          <p:nvPr/>
        </p:nvSpPr>
        <p:spPr>
          <a:xfrm rot="21262241">
            <a:off x="3283878" y="1954111"/>
            <a:ext cx="171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play badminton</a:t>
            </a:r>
          </a:p>
        </p:txBody>
      </p:sp>
      <p:pic>
        <p:nvPicPr>
          <p:cNvPr id="51" name="Hình ảnh 5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48BA0F2-3427-492C-A756-3F93BEA8BA6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571" y="1711078"/>
            <a:ext cx="2990346" cy="2990346"/>
          </a:xfrm>
          <a:prstGeom prst="rect">
            <a:avLst/>
          </a:prstGeom>
        </p:spPr>
      </p:pic>
      <p:pic>
        <p:nvPicPr>
          <p:cNvPr id="27" name="Hình ảnh 26" descr="Ảnh có chứa búp bê&#10;&#10;Mô tả được tạo tự động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919" y="3400473"/>
            <a:ext cx="3752429" cy="3752429"/>
          </a:xfrm>
          <a:prstGeom prst="rect">
            <a:avLst/>
          </a:prstGeom>
        </p:spPr>
      </p:pic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DCBF5310-AFA9-42CF-B825-F5A573CC6F14}"/>
              </a:ext>
            </a:extLst>
          </p:cNvPr>
          <p:cNvSpPr txBox="1"/>
          <p:nvPr/>
        </p:nvSpPr>
        <p:spPr>
          <a:xfrm rot="21367908">
            <a:off x="417041" y="5580248"/>
            <a:ext cx="780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play volleyball</a:t>
            </a:r>
          </a:p>
        </p:txBody>
      </p:sp>
      <p:sp>
        <p:nvSpPr>
          <p:cNvPr id="4" name="Bong bóng Lời nói: Hình bầu dục 3">
            <a:extLst>
              <a:ext uri="{FF2B5EF4-FFF2-40B4-BE49-F238E27FC236}">
                <a16:creationId xmlns:a16="http://schemas.microsoft.com/office/drawing/2014/main" id="{CE47C740-8447-484D-ADA0-0072180F5CFA}"/>
              </a:ext>
            </a:extLst>
          </p:cNvPr>
          <p:cNvSpPr/>
          <p:nvPr/>
        </p:nvSpPr>
        <p:spPr>
          <a:xfrm>
            <a:off x="483292" y="1921635"/>
            <a:ext cx="2457887" cy="1544928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DB6AE29-3A22-4D98-AF62-41F8FECC36A6}"/>
              </a:ext>
            </a:extLst>
          </p:cNvPr>
          <p:cNvSpPr txBox="1"/>
          <p:nvPr/>
        </p:nvSpPr>
        <p:spPr>
          <a:xfrm>
            <a:off x="654002" y="2320786"/>
            <a:ext cx="22871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45B8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volleyball at break time.</a:t>
            </a:r>
          </a:p>
        </p:txBody>
      </p:sp>
      <p:sp>
        <p:nvSpPr>
          <p:cNvPr id="40" name="Bong bóng Lời nói: Hình bầu dục 39">
            <a:extLst>
              <a:ext uri="{FF2B5EF4-FFF2-40B4-BE49-F238E27FC236}">
                <a16:creationId xmlns:a16="http://schemas.microsoft.com/office/drawing/2014/main" id="{D96569C6-55D0-4E68-ABCE-455F41DEAE93}"/>
              </a:ext>
            </a:extLst>
          </p:cNvPr>
          <p:cNvSpPr/>
          <p:nvPr/>
        </p:nvSpPr>
        <p:spPr>
          <a:xfrm>
            <a:off x="8721923" y="2650189"/>
            <a:ext cx="1303361" cy="861165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B7386A3D-1B1F-4F1A-95B7-0A3D184B6BE8}"/>
              </a:ext>
            </a:extLst>
          </p:cNvPr>
          <p:cNvSpPr txBox="1"/>
          <p:nvPr/>
        </p:nvSpPr>
        <p:spPr>
          <a:xfrm>
            <a:off x="9010111" y="2744329"/>
            <a:ext cx="1710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45B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Yes.</a:t>
            </a:r>
            <a:endParaRPr lang="en-US" sz="3200" dirty="0">
              <a:solidFill>
                <a:srgbClr val="45B7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6">
            <a:extLst>
              <a:ext uri="{FF2B5EF4-FFF2-40B4-BE49-F238E27FC236}">
                <a16:creationId xmlns:a16="http://schemas.microsoft.com/office/drawing/2014/main" id="{C63BB25F-2F6F-4CC3-9200-96C97E31F965}"/>
              </a:ext>
            </a:extLst>
          </p:cNvPr>
          <p:cNvSpPr/>
          <p:nvPr/>
        </p:nvSpPr>
        <p:spPr>
          <a:xfrm>
            <a:off x="9639300" y="4448175"/>
            <a:ext cx="742950" cy="647700"/>
          </a:xfrm>
          <a:prstGeom prst="flowChartConnec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3C1E846D-D0DB-437B-B0E7-58A9FDDD6709}"/>
              </a:ext>
            </a:extLst>
          </p:cNvPr>
          <p:cNvSpPr txBox="1"/>
          <p:nvPr/>
        </p:nvSpPr>
        <p:spPr>
          <a:xfrm>
            <a:off x="9675180" y="4492795"/>
            <a:ext cx="707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45B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</a:p>
        </p:txBody>
      </p:sp>
    </p:spTree>
    <p:extLst>
      <p:ext uri="{BB962C8B-B14F-4D97-AF65-F5344CB8AC3E}">
        <p14:creationId xmlns:p14="http://schemas.microsoft.com/office/powerpoint/2010/main" val="116458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" grpId="0" animBg="1"/>
      <p:bldP spid="6" grpId="0"/>
      <p:bldP spid="40" grpId="0" animBg="1"/>
      <p:bldP spid="41" grpId="0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A6CF753C-F634-45CF-95D0-231757E89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EF165227-68B0-43CC-9DEA-67112C7DA78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0736">
            <a:off x="1937969" y="1038259"/>
            <a:ext cx="1134588" cy="575834"/>
          </a:xfrm>
          <a:prstGeom prst="rect">
            <a:avLst/>
          </a:prstGeom>
        </p:spPr>
      </p:pic>
      <p:pic>
        <p:nvPicPr>
          <p:cNvPr id="33" name="Hình ảnh 32" descr="Ảnh có chứa văn bản&#10;&#10;Mô tả được tạo tự động">
            <a:extLst>
              <a:ext uri="{FF2B5EF4-FFF2-40B4-BE49-F238E27FC236}">
                <a16:creationId xmlns:a16="http://schemas.microsoft.com/office/drawing/2014/main" id="{FD0FDF96-0B4B-403C-9A1A-997660D9B6E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2476">
            <a:off x="1922988" y="441724"/>
            <a:ext cx="1067261" cy="541664"/>
          </a:xfrm>
          <a:prstGeom prst="rect">
            <a:avLst/>
          </a:prstGeom>
        </p:spPr>
      </p:pic>
      <p:pic>
        <p:nvPicPr>
          <p:cNvPr id="34" name="Hình ảnh 33" descr="Ảnh có chứa văn bản&#10;&#10;Mô tả được tạo tự động">
            <a:extLst>
              <a:ext uri="{FF2B5EF4-FFF2-40B4-BE49-F238E27FC236}">
                <a16:creationId xmlns:a16="http://schemas.microsoft.com/office/drawing/2014/main" id="{B5F029E2-169B-424B-989A-12F53E5B2E2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2009085" y="2275972"/>
            <a:ext cx="1296665" cy="658094"/>
          </a:xfrm>
          <a:prstGeom prst="rect">
            <a:avLst/>
          </a:prstGeom>
        </p:spPr>
      </p:pic>
      <p:pic>
        <p:nvPicPr>
          <p:cNvPr id="35" name="Hình ảnh 34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EF4EEE84-BD60-43A0-9D73-3C21E7BBACA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0306">
            <a:off x="2027162" y="1648153"/>
            <a:ext cx="1201221" cy="609652"/>
          </a:xfrm>
          <a:prstGeom prst="rect">
            <a:avLst/>
          </a:prstGeom>
        </p:spPr>
      </p:pic>
      <p:pic>
        <p:nvPicPr>
          <p:cNvPr id="24" name="Hình ảnh 2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C067449-A7E4-486C-A7B7-6CECF64826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77" y="3400544"/>
            <a:ext cx="1389768" cy="2769279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7A71CF8F-6ED4-4446-8F4C-A92B8C3C1F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124" y="2609811"/>
            <a:ext cx="3232328" cy="3232328"/>
          </a:xfrm>
          <a:prstGeom prst="rect">
            <a:avLst/>
          </a:prstGeom>
        </p:spPr>
      </p:pic>
      <p:pic>
        <p:nvPicPr>
          <p:cNvPr id="29" name="Hình ảnh 2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729DFE49-CF1E-4370-A629-B4BD0A8EA9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678" y="2427194"/>
            <a:ext cx="1239912" cy="2470673"/>
          </a:xfrm>
          <a:prstGeom prst="rect">
            <a:avLst/>
          </a:prstGeom>
        </p:spPr>
      </p:pic>
      <p:pic>
        <p:nvPicPr>
          <p:cNvPr id="39" name="Hình ảnh 3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6E7C59C2-2AAA-43B6-B946-34FA1BB13D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686" y="1492401"/>
            <a:ext cx="1188474" cy="2368176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3146A9ED-29E2-4037-B023-5C6561E04D7D}"/>
              </a:ext>
            </a:extLst>
          </p:cNvPr>
          <p:cNvSpPr/>
          <p:nvPr/>
        </p:nvSpPr>
        <p:spPr>
          <a:xfrm>
            <a:off x="0" y="5599695"/>
            <a:ext cx="1551019" cy="8636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Hình chữ nhật 43">
            <a:extLst>
              <a:ext uri="{FF2B5EF4-FFF2-40B4-BE49-F238E27FC236}">
                <a16:creationId xmlns:a16="http://schemas.microsoft.com/office/drawing/2014/main" id="{6177396C-9ABD-46AF-A816-480F0FEB754B}"/>
              </a:ext>
            </a:extLst>
          </p:cNvPr>
          <p:cNvSpPr/>
          <p:nvPr/>
        </p:nvSpPr>
        <p:spPr>
          <a:xfrm>
            <a:off x="2451873" y="5511214"/>
            <a:ext cx="1383310" cy="7374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Hình chữ nhật 44">
            <a:extLst>
              <a:ext uri="{FF2B5EF4-FFF2-40B4-BE49-F238E27FC236}">
                <a16:creationId xmlns:a16="http://schemas.microsoft.com/office/drawing/2014/main" id="{C0F767D2-312E-4B51-82CE-63ACECB5C9D4}"/>
              </a:ext>
            </a:extLst>
          </p:cNvPr>
          <p:cNvSpPr/>
          <p:nvPr/>
        </p:nvSpPr>
        <p:spPr>
          <a:xfrm>
            <a:off x="4209595" y="4783839"/>
            <a:ext cx="1331917" cy="8158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Hình chữ nhật 45">
            <a:extLst>
              <a:ext uri="{FF2B5EF4-FFF2-40B4-BE49-F238E27FC236}">
                <a16:creationId xmlns:a16="http://schemas.microsoft.com/office/drawing/2014/main" id="{D321B09F-C258-4471-BB78-2141FB926166}"/>
              </a:ext>
            </a:extLst>
          </p:cNvPr>
          <p:cNvSpPr/>
          <p:nvPr/>
        </p:nvSpPr>
        <p:spPr>
          <a:xfrm>
            <a:off x="5972753" y="4243397"/>
            <a:ext cx="799672" cy="8524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9FA5CBC-9DC8-4EBC-8B74-7E87740D617F}"/>
              </a:ext>
            </a:extLst>
          </p:cNvPr>
          <p:cNvSpPr txBox="1"/>
          <p:nvPr/>
        </p:nvSpPr>
        <p:spPr>
          <a:xfrm rot="21228462">
            <a:off x="3068429" y="273257"/>
            <a:ext cx="25742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 volleyball</a:t>
            </a:r>
          </a:p>
        </p:txBody>
      </p: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57C0DDC3-77F5-4C09-A803-DEC77F071C0E}"/>
              </a:ext>
            </a:extLst>
          </p:cNvPr>
          <p:cNvSpPr txBox="1"/>
          <p:nvPr/>
        </p:nvSpPr>
        <p:spPr>
          <a:xfrm rot="21042057">
            <a:off x="3125747" y="738814"/>
            <a:ext cx="346149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 basketball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03A8F9CA-7DAA-4AB6-AB6B-B6905B924CAC}"/>
              </a:ext>
            </a:extLst>
          </p:cNvPr>
          <p:cNvSpPr txBox="1"/>
          <p:nvPr/>
        </p:nvSpPr>
        <p:spPr>
          <a:xfrm rot="20947195">
            <a:off x="3297385" y="1360981"/>
            <a:ext cx="28300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 chess</a:t>
            </a:r>
          </a:p>
        </p:txBody>
      </p: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01A5278C-A870-4176-8375-7AAE77EF5761}"/>
              </a:ext>
            </a:extLst>
          </p:cNvPr>
          <p:cNvSpPr txBox="1"/>
          <p:nvPr/>
        </p:nvSpPr>
        <p:spPr>
          <a:xfrm rot="20942422">
            <a:off x="3223011" y="1858331"/>
            <a:ext cx="31889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 badminton</a:t>
            </a:r>
          </a:p>
        </p:txBody>
      </p:sp>
      <p:pic>
        <p:nvPicPr>
          <p:cNvPr id="51" name="Hình ảnh 5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48BA0F2-3427-492C-A756-3F93BEA8BA6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577" y="1544790"/>
            <a:ext cx="2990346" cy="2990346"/>
          </a:xfrm>
          <a:prstGeom prst="rect">
            <a:avLst/>
          </a:prstGeom>
        </p:spPr>
      </p:pic>
      <p:pic>
        <p:nvPicPr>
          <p:cNvPr id="27" name="Hình ảnh 26" descr="Ảnh có chứa búp bê&#10;&#10;Mô tả được tạo tự động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919" y="3400473"/>
            <a:ext cx="3752429" cy="3752429"/>
          </a:xfrm>
          <a:prstGeom prst="rect">
            <a:avLst/>
          </a:prstGeom>
        </p:spPr>
      </p:pic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DCBF5310-AFA9-42CF-B825-F5A573CC6F14}"/>
              </a:ext>
            </a:extLst>
          </p:cNvPr>
          <p:cNvSpPr txBox="1"/>
          <p:nvPr/>
        </p:nvSpPr>
        <p:spPr>
          <a:xfrm>
            <a:off x="25622" y="5545686"/>
            <a:ext cx="15253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45B8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volleyball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ED73417A-DA7A-4D80-B22D-080F57290F0D}"/>
              </a:ext>
            </a:extLst>
          </p:cNvPr>
          <p:cNvSpPr txBox="1"/>
          <p:nvPr/>
        </p:nvSpPr>
        <p:spPr>
          <a:xfrm>
            <a:off x="2393704" y="5634488"/>
            <a:ext cx="186425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4F9F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chess</a:t>
            </a: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D15D251-7DA8-4DE2-97E9-C409DBBE21BC}"/>
              </a:ext>
            </a:extLst>
          </p:cNvPr>
          <p:cNvSpPr txBox="1"/>
          <p:nvPr/>
        </p:nvSpPr>
        <p:spPr>
          <a:xfrm>
            <a:off x="4162734" y="4776084"/>
            <a:ext cx="186425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45B6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basketball</a:t>
            </a: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B36E45C6-9DFA-4DD6-B229-882E036FABC4}"/>
              </a:ext>
            </a:extLst>
          </p:cNvPr>
          <p:cNvSpPr txBox="1"/>
          <p:nvPr/>
        </p:nvSpPr>
        <p:spPr>
          <a:xfrm>
            <a:off x="5959567" y="4224723"/>
            <a:ext cx="104144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45B8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chess</a:t>
            </a:r>
          </a:p>
        </p:txBody>
      </p:sp>
      <p:sp>
        <p:nvSpPr>
          <p:cNvPr id="4" name="Bong bóng Lời nói: Hình bầu dục 3">
            <a:extLst>
              <a:ext uri="{FF2B5EF4-FFF2-40B4-BE49-F238E27FC236}">
                <a16:creationId xmlns:a16="http://schemas.microsoft.com/office/drawing/2014/main" id="{CE47C740-8447-484D-ADA0-0072180F5CFA}"/>
              </a:ext>
            </a:extLst>
          </p:cNvPr>
          <p:cNvSpPr/>
          <p:nvPr/>
        </p:nvSpPr>
        <p:spPr>
          <a:xfrm>
            <a:off x="5802069" y="203544"/>
            <a:ext cx="2126591" cy="1210557"/>
          </a:xfrm>
          <a:prstGeom prst="wedgeEllipseCallout">
            <a:avLst>
              <a:gd name="adj1" fmla="val 16913"/>
              <a:gd name="adj2" fmla="val 8277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2B5FEB1A-7BC6-4C5A-89A0-E54F8A938D4D}"/>
              </a:ext>
            </a:extLst>
          </p:cNvPr>
          <p:cNvSpPr txBox="1"/>
          <p:nvPr/>
        </p:nvSpPr>
        <p:spPr>
          <a:xfrm>
            <a:off x="5998751" y="439111"/>
            <a:ext cx="192990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45B8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chess at break time.</a:t>
            </a:r>
          </a:p>
        </p:txBody>
      </p:sp>
      <p:sp>
        <p:nvSpPr>
          <p:cNvPr id="40" name="Bong bóng Lời nói: Hình bầu dục 39">
            <a:extLst>
              <a:ext uri="{FF2B5EF4-FFF2-40B4-BE49-F238E27FC236}">
                <a16:creationId xmlns:a16="http://schemas.microsoft.com/office/drawing/2014/main" id="{59F2DCC2-AE22-4C9D-8C3C-C48777020079}"/>
              </a:ext>
            </a:extLst>
          </p:cNvPr>
          <p:cNvSpPr/>
          <p:nvPr/>
        </p:nvSpPr>
        <p:spPr>
          <a:xfrm>
            <a:off x="8721923" y="2650189"/>
            <a:ext cx="1303361" cy="861165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C022E0A3-AC0D-4FDA-97E9-67A49921EB9D}"/>
              </a:ext>
            </a:extLst>
          </p:cNvPr>
          <p:cNvSpPr txBox="1"/>
          <p:nvPr/>
        </p:nvSpPr>
        <p:spPr>
          <a:xfrm>
            <a:off x="9010111" y="2744329"/>
            <a:ext cx="17107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No.</a:t>
            </a:r>
            <a:endParaRPr lang="en-US" sz="3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Lưu đồ: Đường kết nối 42">
            <a:extLst>
              <a:ext uri="{FF2B5EF4-FFF2-40B4-BE49-F238E27FC236}">
                <a16:creationId xmlns:a16="http://schemas.microsoft.com/office/drawing/2014/main" id="{E0192B34-D1EC-4EC7-A1DA-68A8264B6B94}"/>
              </a:ext>
            </a:extLst>
          </p:cNvPr>
          <p:cNvSpPr/>
          <p:nvPr/>
        </p:nvSpPr>
        <p:spPr>
          <a:xfrm>
            <a:off x="9639300" y="4448175"/>
            <a:ext cx="742950" cy="647700"/>
          </a:xfrm>
          <a:prstGeom prst="flowChartConnec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Hộp Văn bản 51">
            <a:extLst>
              <a:ext uri="{FF2B5EF4-FFF2-40B4-BE49-F238E27FC236}">
                <a16:creationId xmlns:a16="http://schemas.microsoft.com/office/drawing/2014/main" id="{1A42620D-13D3-4231-B855-7012337F825C}"/>
              </a:ext>
            </a:extLst>
          </p:cNvPr>
          <p:cNvSpPr txBox="1"/>
          <p:nvPr/>
        </p:nvSpPr>
        <p:spPr>
          <a:xfrm>
            <a:off x="9675180" y="4492795"/>
            <a:ext cx="6118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  <a:endParaRPr lang="en-US" sz="3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11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7" grpId="0"/>
      <p:bldP spid="40" grpId="0" animBg="1"/>
      <p:bldP spid="41" grpId="0"/>
      <p:bldP spid="5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4,958 College Classroom Illustrations &amp;amp; Clip Art - iStock">
            <a:extLst>
              <a:ext uri="{FF2B5EF4-FFF2-40B4-BE49-F238E27FC236}">
                <a16:creationId xmlns:a16="http://schemas.microsoft.com/office/drawing/2014/main" id="{467C26E7-F233-49D7-83A1-BE57B66C5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040"/>
          <a:stretch/>
        </p:blipFill>
        <p:spPr bwMode="auto">
          <a:xfrm>
            <a:off x="321733" y="312208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DB1EB68C-6D70-4DDA-80B1-89CE0E764B9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659" y="2567153"/>
            <a:ext cx="1090201" cy="814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Hình ảnh 8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F7759F02-A343-48E1-905D-DD41E4C2B87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448" y="1497531"/>
            <a:ext cx="1101412" cy="769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83F215FA-2658-4A7A-968B-A5547BC0BBA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509" y="2525126"/>
            <a:ext cx="1219090" cy="885716"/>
          </a:xfrm>
          <a:prstGeom prst="rect">
            <a:avLst/>
          </a:prstGeom>
        </p:spPr>
      </p:pic>
      <p:pic>
        <p:nvPicPr>
          <p:cNvPr id="11" name="Hình ảnh 10" descr="Ảnh có chứa văn bản&#10;&#10;Mô tả được tạo tự động">
            <a:extLst>
              <a:ext uri="{FF2B5EF4-FFF2-40B4-BE49-F238E27FC236}">
                <a16:creationId xmlns:a16="http://schemas.microsoft.com/office/drawing/2014/main" id="{AA366DAE-7BCF-4BAE-95D3-6D2B5EA2C79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938" y="1431911"/>
            <a:ext cx="1222661" cy="917466"/>
          </a:xfrm>
          <a:prstGeom prst="rect">
            <a:avLst/>
          </a:prstGeom>
        </p:spPr>
      </p:pic>
      <p:pic>
        <p:nvPicPr>
          <p:cNvPr id="3" name="Hình ảnh 2" descr="Ảnh có chứa đồ chơi&#10;&#10;Mô tả được tạo tự động">
            <a:extLst>
              <a:ext uri="{FF2B5EF4-FFF2-40B4-BE49-F238E27FC236}">
                <a16:creationId xmlns:a16="http://schemas.microsoft.com/office/drawing/2014/main" id="{99587E57-9D1D-4D1A-B63F-F90C87AE09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803" y="306318"/>
            <a:ext cx="6858000" cy="6858000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26465F3B-5FB4-4AE8-A3C5-2A50469921E0}"/>
              </a:ext>
            </a:extLst>
          </p:cNvPr>
          <p:cNvSpPr txBox="1"/>
          <p:nvPr/>
        </p:nvSpPr>
        <p:spPr>
          <a:xfrm>
            <a:off x="3676650" y="3381375"/>
            <a:ext cx="4773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………. at break time.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57F052A-46BE-4B1E-AFA1-D864ADF4241B}"/>
              </a:ext>
            </a:extLst>
          </p:cNvPr>
          <p:cNvSpPr txBox="1"/>
          <p:nvPr/>
        </p:nvSpPr>
        <p:spPr>
          <a:xfrm>
            <a:off x="4848156" y="2528564"/>
            <a:ext cx="116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play </a:t>
            </a:r>
          </a:p>
          <a:p>
            <a:pPr algn="ctr"/>
            <a:r>
              <a:rPr lang="en-US" dirty="0"/>
              <a:t>volleyball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4A68C88-7B6B-4CA3-90FF-028E88451B92}"/>
              </a:ext>
            </a:extLst>
          </p:cNvPr>
          <p:cNvSpPr txBox="1"/>
          <p:nvPr/>
        </p:nvSpPr>
        <p:spPr>
          <a:xfrm>
            <a:off x="4874302" y="1620347"/>
            <a:ext cx="119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play </a:t>
            </a:r>
          </a:p>
          <a:p>
            <a:pPr algn="ctr"/>
            <a:r>
              <a:rPr lang="en-US" dirty="0"/>
              <a:t>basketball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C3087F7-60D8-4240-9730-044AC8F322EF}"/>
              </a:ext>
            </a:extLst>
          </p:cNvPr>
          <p:cNvSpPr txBox="1"/>
          <p:nvPr/>
        </p:nvSpPr>
        <p:spPr>
          <a:xfrm>
            <a:off x="7470213" y="1739705"/>
            <a:ext cx="789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play </a:t>
            </a:r>
          </a:p>
          <a:p>
            <a:pPr algn="ctr"/>
            <a:r>
              <a:rPr lang="en-US" dirty="0"/>
              <a:t>chess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4CA9E9A-0B9F-4557-9CAE-02432DE46F0D}"/>
              </a:ext>
            </a:extLst>
          </p:cNvPr>
          <p:cNvSpPr txBox="1"/>
          <p:nvPr/>
        </p:nvSpPr>
        <p:spPr>
          <a:xfrm>
            <a:off x="7196020" y="2654411"/>
            <a:ext cx="1338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play</a:t>
            </a:r>
          </a:p>
          <a:p>
            <a:pPr algn="ctr"/>
            <a:r>
              <a:rPr lang="en-US" dirty="0"/>
              <a:t> badminton</a:t>
            </a:r>
          </a:p>
        </p:txBody>
      </p:sp>
    </p:spTree>
    <p:extLst>
      <p:ext uri="{BB962C8B-B14F-4D97-AF65-F5344CB8AC3E}">
        <p14:creationId xmlns:p14="http://schemas.microsoft.com/office/powerpoint/2010/main" val="13026438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97" y="525058"/>
            <a:ext cx="4534616" cy="41103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48168" y="5062349"/>
            <a:ext cx="591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Website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Fanpage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www.facebook.com/sachmem.vn</a:t>
            </a:r>
            <a:endParaRPr lang="en-GB" sz="2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4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>
            <a:extLst>
              <a:ext uri="{FF2B5EF4-FFF2-40B4-BE49-F238E27FC236}">
                <a16:creationId xmlns:a16="http://schemas.microsoft.com/office/drawing/2014/main" id="{C5D3CFC4-1CC9-409F-99B9-B719D106C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1" y="57454"/>
            <a:ext cx="1248324" cy="635113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CA66423-2B40-4FF4-82D2-82F8DC18D289}"/>
              </a:ext>
            </a:extLst>
          </p:cNvPr>
          <p:cNvSpPr txBox="1"/>
          <p:nvPr/>
        </p:nvSpPr>
        <p:spPr>
          <a:xfrm>
            <a:off x="9399574" y="1075801"/>
            <a:ext cx="2289686" cy="715089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16A9E1"/>
                </a:solidFill>
              </a:rPr>
              <a:t>Period 2</a:t>
            </a:r>
            <a:endParaRPr lang="en-US" sz="3600" b="1" dirty="0">
              <a:solidFill>
                <a:srgbClr val="16A9E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7329" y="28309"/>
            <a:ext cx="4699951" cy="2548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id="{3691FADD-DF2D-4CC7-864A-5554C83D54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34CE572-4C6A-478E-9469-0DDD03C41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3" y="208466"/>
            <a:ext cx="943195" cy="479871"/>
          </a:xfrm>
          <a:prstGeom prst="rect">
            <a:avLst/>
          </a:prstGeom>
        </p:spPr>
      </p:pic>
      <p:sp>
        <p:nvSpPr>
          <p:cNvPr id="19" name="TextBox 19">
            <a:extLst>
              <a:ext uri="{FF2B5EF4-FFF2-40B4-BE49-F238E27FC236}">
                <a16:creationId xmlns:a16="http://schemas.microsoft.com/office/drawing/2014/main" id="{FEACB60C-DAD1-4389-996E-51D4FC915CC2}"/>
              </a:ext>
            </a:extLst>
          </p:cNvPr>
          <p:cNvSpPr txBox="1"/>
          <p:nvPr/>
        </p:nvSpPr>
        <p:spPr>
          <a:xfrm>
            <a:off x="34998" y="566505"/>
            <a:ext cx="1924356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666" b="1" dirty="0" smtClean="0">
                <a:solidFill>
                  <a:prstClr val="black"/>
                </a:solidFill>
                <a:latin typeface="Sport Day" pitchFamily="2" charset="0"/>
              </a:rPr>
              <a:t>10</a:t>
            </a:r>
            <a:endParaRPr kumimoji="0" lang="en-US" sz="10666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ort Day" pitchFamily="2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29" b="97789" l="299" r="9761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0893" y="3637947"/>
            <a:ext cx="2494026" cy="30300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18" b="98353" l="3965" r="96696">
                        <a14:foregroundMark x1="78194" y1="45412" x2="82159" y2="58824"/>
                        <a14:foregroundMark x1="49339" y1="29647" x2="51982" y2="36235"/>
                        <a14:backgroundMark x1="26432" y1="71765" x2="29075" y2="71294"/>
                        <a14:backgroundMark x1="75330" y1="71294" x2="76872" y2="71294"/>
                        <a14:backgroundMark x1="93392" y1="71294" x2="95595" y2="708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8655" y="3569639"/>
            <a:ext cx="3397349" cy="31803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72" b="97855" l="1119" r="94183">
                        <a14:backgroundMark x1="10738" y1="64075" x2="14318" y2="646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8254" y="3859192"/>
            <a:ext cx="3593746" cy="29988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63" b="98990" l="3010" r="96656">
                        <a14:foregroundMark x1="69231" y1="62121" x2="82943" y2="560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701" y="3527015"/>
            <a:ext cx="2368818" cy="313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7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90F7D-ECD7-D747-B505-79711CEEB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2176" y="1904668"/>
            <a:ext cx="3325091" cy="1298986"/>
          </a:xfrm>
        </p:spPr>
        <p:txBody>
          <a:bodyPr>
            <a:normAutofit/>
          </a:bodyPr>
          <a:lstStyle/>
          <a:p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B8A9F-1C9D-2E43-9EA9-FDB2FF82A3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 rot="462530">
            <a:off x="665248" y="977844"/>
            <a:ext cx="2116975" cy="531894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4EC51AE-8C2A-634E-8BC0-C5A5627C42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435466">
            <a:off x="408745" y="1901858"/>
            <a:ext cx="2187172" cy="701042"/>
          </a:xfrm>
        </p:spPr>
        <p:txBody>
          <a:bodyPr/>
          <a:lstStyle/>
          <a:p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815EB3-2ADF-9443-8812-46525D00F6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21424352">
            <a:off x="9371222" y="957944"/>
            <a:ext cx="2116975" cy="571692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7CCACFC-4D80-9B4B-A9A3-90B221E91C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rot="21378385">
            <a:off x="9379260" y="1680095"/>
            <a:ext cx="2305396" cy="734209"/>
          </a:xfrm>
        </p:spPr>
        <p:txBody>
          <a:bodyPr/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wrap-up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526EE-F8C9-674F-9684-302D92F809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21076257">
            <a:off x="1066565" y="4380920"/>
            <a:ext cx="2116975" cy="549820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9FD21D-44D5-834D-BD2C-7D5CC43F9D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21014892">
            <a:off x="1211519" y="5028980"/>
            <a:ext cx="2050473" cy="527424"/>
          </a:xfrm>
        </p:spPr>
        <p:txBody>
          <a:bodyPr/>
          <a:lstStyle/>
          <a:p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 and 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tick.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9F5A8D-D98F-7144-8BC7-9CE06F3848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5409" y="4731158"/>
            <a:ext cx="2493818" cy="561534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AB06AF-D72B-C943-BC9A-73C4485B02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2068" y="5555008"/>
            <a:ext cx="3134859" cy="734209"/>
          </a:xfrm>
        </p:spPr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Look, complete and 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read.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3C0C8A-E12A-1B40-8C55-F837319306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20865409">
            <a:off x="8792784" y="4091449"/>
            <a:ext cx="1706880" cy="487627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6FC23DB-1BF2-F24F-832F-BBD972F132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20934260">
            <a:off x="8678321" y="4850260"/>
            <a:ext cx="2662660" cy="734209"/>
          </a:xfrm>
        </p:spPr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sing.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36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18322"/>
            <a:ext cx="7531497" cy="1204306"/>
          </a:xfrm>
        </p:spPr>
        <p:txBody>
          <a:bodyPr/>
          <a:lstStyle/>
          <a:p>
            <a:pPr algn="ctr"/>
            <a: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  <a:endParaRPr lang="en-US" sz="76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Hình ảnh 12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876ADAB-386D-4E5E-8C20-B86197915E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A6CF753C-F634-45CF-95D0-231757E89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0456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2E5244B4-6976-4ACA-929F-7D1BF113CAA7}"/>
              </a:ext>
            </a:extLst>
          </p:cNvPr>
          <p:cNvSpPr txBox="1"/>
          <p:nvPr/>
        </p:nvSpPr>
        <p:spPr>
          <a:xfrm rot="21397916">
            <a:off x="1871668" y="424892"/>
            <a:ext cx="16573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TEAM A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D198F00F-8E52-482F-9E75-A355DCC965CC}"/>
              </a:ext>
            </a:extLst>
          </p:cNvPr>
          <p:cNvSpPr txBox="1"/>
          <p:nvPr/>
        </p:nvSpPr>
        <p:spPr>
          <a:xfrm rot="21365122">
            <a:off x="3708332" y="207405"/>
            <a:ext cx="17397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TEAM B</a:t>
            </a:r>
          </a:p>
        </p:txBody>
      </p:sp>
      <p:pic>
        <p:nvPicPr>
          <p:cNvPr id="30" name="Hình ảnh 29" descr="Ảnh có chứa văn bản&#10;&#10;Mô tả được tạo tự động">
            <a:extLst>
              <a:ext uri="{FF2B5EF4-FFF2-40B4-BE49-F238E27FC236}">
                <a16:creationId xmlns:a16="http://schemas.microsoft.com/office/drawing/2014/main" id="{C9C8642F-840B-4CEA-86A9-098EAD58BAF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2277028" y="2356429"/>
            <a:ext cx="722657" cy="369161"/>
          </a:xfrm>
          <a:prstGeom prst="rect">
            <a:avLst/>
          </a:prstGeom>
        </p:spPr>
      </p:pic>
      <p:pic>
        <p:nvPicPr>
          <p:cNvPr id="31" name="Hình ảnh 30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31B030F5-328B-4050-9CF0-0D60024FAC6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2236595" y="1872467"/>
            <a:ext cx="687528" cy="351215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EF165227-68B0-43CC-9DEA-67112C7DA78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2224435" y="1382549"/>
            <a:ext cx="687528" cy="351215"/>
          </a:xfrm>
          <a:prstGeom prst="rect">
            <a:avLst/>
          </a:prstGeom>
        </p:spPr>
      </p:pic>
      <p:pic>
        <p:nvPicPr>
          <p:cNvPr id="33" name="Hình ảnh 32" descr="Ảnh có chứa văn bản&#10;&#10;Mô tả được tạo tự động">
            <a:extLst>
              <a:ext uri="{FF2B5EF4-FFF2-40B4-BE49-F238E27FC236}">
                <a16:creationId xmlns:a16="http://schemas.microsoft.com/office/drawing/2014/main" id="{FD0FDF96-0B4B-403C-9A1A-997660D9B6E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2234496" y="918478"/>
            <a:ext cx="667553" cy="341011"/>
          </a:xfrm>
          <a:prstGeom prst="rect">
            <a:avLst/>
          </a:prstGeom>
        </p:spPr>
      </p:pic>
      <p:pic>
        <p:nvPicPr>
          <p:cNvPr id="34" name="Hình ảnh 33" descr="Ảnh có chứa văn bản&#10;&#10;Mô tả được tạo tự động">
            <a:extLst>
              <a:ext uri="{FF2B5EF4-FFF2-40B4-BE49-F238E27FC236}">
                <a16:creationId xmlns:a16="http://schemas.microsoft.com/office/drawing/2014/main" id="{B5F029E2-169B-424B-989A-12F53E5B2E2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4428828" y="1468968"/>
            <a:ext cx="722657" cy="369161"/>
          </a:xfrm>
          <a:prstGeom prst="rect">
            <a:avLst/>
          </a:prstGeom>
        </p:spPr>
      </p:pic>
      <p:pic>
        <p:nvPicPr>
          <p:cNvPr id="35" name="Hình ảnh 34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EF4EEE84-BD60-43A0-9D73-3C21E7BBACA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4433026" y="1066604"/>
            <a:ext cx="687528" cy="351215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471907E4-53FB-4C5A-BE11-B883301D7D4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4403937" y="658234"/>
            <a:ext cx="687528" cy="351215"/>
          </a:xfrm>
          <a:prstGeom prst="rect">
            <a:avLst/>
          </a:prstGeom>
        </p:spPr>
      </p:pic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id="{A73A44FB-883F-4F34-8E19-FAD8643EF26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4474940" y="1919925"/>
            <a:ext cx="667553" cy="341011"/>
          </a:xfrm>
          <a:prstGeom prst="rect">
            <a:avLst/>
          </a:prstGeom>
        </p:spPr>
      </p:pic>
      <p:pic>
        <p:nvPicPr>
          <p:cNvPr id="17" name="Hình ảnh 16" descr="Ảnh có chứa búp bê&#10;&#10;Mô tả được tạo tự động">
            <a:extLst>
              <a:ext uri="{FF2B5EF4-FFF2-40B4-BE49-F238E27FC236}">
                <a16:creationId xmlns:a16="http://schemas.microsoft.com/office/drawing/2014/main" id="{72D54340-5552-4DD5-8496-04F6D450E1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555" y="2121788"/>
            <a:ext cx="3861593" cy="3886781"/>
          </a:xfrm>
          <a:prstGeom prst="rect">
            <a:avLst/>
          </a:prstGeom>
        </p:spPr>
      </p:pic>
      <p:pic>
        <p:nvPicPr>
          <p:cNvPr id="20" name="Hình ảnh 1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BB55E2B-77D4-4D65-B784-C55DFB3AAB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548" y="1842039"/>
            <a:ext cx="2930052" cy="294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5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50644" y="1498241"/>
            <a:ext cx="7531497" cy="1204306"/>
          </a:xfrm>
        </p:spPr>
        <p:txBody>
          <a:bodyPr/>
          <a:lstStyle/>
          <a:p>
            <a:pPr algn="ctr"/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</a:t>
            </a:r>
            <a:r>
              <a:rPr lang="en-US" sz="9600" b="1" dirty="0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tick.</a:t>
            </a:r>
            <a:endParaRPr lang="en-US" sz="96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C3A658D1-3198-448E-8112-FFFA50AB1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75" y="866775"/>
            <a:ext cx="58864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6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rack 99">
            <a:hlinkClick r:id="" action="ppaction://media"/>
            <a:extLst>
              <a:ext uri="{FF2B5EF4-FFF2-40B4-BE49-F238E27FC236}">
                <a16:creationId xmlns:a16="http://schemas.microsoft.com/office/drawing/2014/main" id="{D218EF4A-A041-4467-9CF9-666FF65CC1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385" y="0"/>
            <a:ext cx="1033834" cy="10338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2749" y="1"/>
            <a:ext cx="8416990" cy="33776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0709" y="3377683"/>
            <a:ext cx="8329030" cy="3480317"/>
          </a:xfrm>
          <a:prstGeom prst="rect">
            <a:avLst/>
          </a:prstGeom>
        </p:spPr>
      </p:pic>
      <p:pic>
        <p:nvPicPr>
          <p:cNvPr id="6" name="Đồ họa 5" descr="Checkmark with solid fill">
            <a:extLst>
              <a:ext uri="{FF2B5EF4-FFF2-40B4-BE49-F238E27FC236}">
                <a16:creationId xmlns:a16="http://schemas.microsoft.com/office/drawing/2014/main" id="{8FA7E881-3CCB-422D-928C-A6C1D37710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491098" y="2829042"/>
            <a:ext cx="548641" cy="548641"/>
          </a:xfrm>
          <a:prstGeom prst="rect">
            <a:avLst/>
          </a:prstGeom>
        </p:spPr>
      </p:pic>
      <p:pic>
        <p:nvPicPr>
          <p:cNvPr id="9" name="Đồ họa 8" descr="Checkmark with solid fill">
            <a:extLst>
              <a:ext uri="{FF2B5EF4-FFF2-40B4-BE49-F238E27FC236}">
                <a16:creationId xmlns:a16="http://schemas.microsoft.com/office/drawing/2014/main" id="{C7D4DFCB-EE0F-4F1A-AB01-F965D880B3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509337" y="6214187"/>
            <a:ext cx="643813" cy="64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8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877078" y="873807"/>
            <a:ext cx="7968343" cy="2429230"/>
          </a:xfrm>
        </p:spPr>
        <p:txBody>
          <a:bodyPr/>
          <a:lstStyle/>
          <a:p>
            <a:pPr algn="ctr"/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complete and </a:t>
            </a:r>
            <a:r>
              <a:rPr lang="en-US" sz="7600" b="1" dirty="0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read.</a:t>
            </a:r>
            <a:endParaRPr lang="en-US" sz="76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E2279E1F-3793-481D-B506-E45F34BB1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0" y="1200150"/>
            <a:ext cx="58864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6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1F757DB-73B4-43DD-A80B-4567E2D21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3C1F69C-0DDA-4877-B32F-75FDC3CA734C}"/>
              </a:ext>
            </a:extLst>
          </p:cNvPr>
          <p:cNvSpPr txBox="1"/>
          <p:nvPr/>
        </p:nvSpPr>
        <p:spPr>
          <a:xfrm>
            <a:off x="524628" y="2539446"/>
            <a:ext cx="2035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basketball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5195015-8E6F-4CA1-8CB7-C908363D811F}"/>
              </a:ext>
            </a:extLst>
          </p:cNvPr>
          <p:cNvSpPr txBox="1"/>
          <p:nvPr/>
        </p:nvSpPr>
        <p:spPr>
          <a:xfrm>
            <a:off x="605989" y="6142856"/>
            <a:ext cx="2095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volleyball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5803F95-D751-4AE7-B82E-5E372379D9BE}"/>
              </a:ext>
            </a:extLst>
          </p:cNvPr>
          <p:cNvSpPr txBox="1"/>
          <p:nvPr/>
        </p:nvSpPr>
        <p:spPr>
          <a:xfrm>
            <a:off x="7405398" y="2522728"/>
            <a:ext cx="1872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chess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39887469-4E0C-4987-BFA3-C3248B38E30B}"/>
              </a:ext>
            </a:extLst>
          </p:cNvPr>
          <p:cNvSpPr txBox="1"/>
          <p:nvPr/>
        </p:nvSpPr>
        <p:spPr>
          <a:xfrm>
            <a:off x="7134318" y="6142856"/>
            <a:ext cx="2195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badminton</a:t>
            </a:r>
          </a:p>
        </p:txBody>
      </p:sp>
    </p:spTree>
    <p:extLst>
      <p:ext uri="{BB962C8B-B14F-4D97-AF65-F5344CB8AC3E}">
        <p14:creationId xmlns:p14="http://schemas.microsoft.com/office/powerpoint/2010/main" val="421494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5" grpId="0"/>
      <p:bldP spid="7" grpId="0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ondary">
  <a:themeElements>
    <a:clrScheme name="Custom 12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Elementary">
      <a:majorFont>
        <a:latin typeface="Kristen ITC"/>
        <a:ea typeface=""/>
        <a:cs typeface=""/>
      </a:majorFont>
      <a:minorFont>
        <a:latin typeface="Quire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iritWeekCalendar_Elementary_JB_v2" id="{EEC30A67-62CF-4CD0-BA31-C53701EAF32D}" vid="{F1B8EAC4-5A8F-4A98-A64C-D35376179D5F}"/>
    </a:ext>
  </a:extLst>
</a:theme>
</file>

<file path=ppt/theme/theme3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End of Course Jeopardy XL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</TotalTime>
  <Words>403</Words>
  <Application>Microsoft Office PowerPoint</Application>
  <PresentationFormat>Widescreen</PresentationFormat>
  <Paragraphs>105</Paragraphs>
  <Slides>19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43" baseType="lpstr">
      <vt:lpstr>Arial</vt:lpstr>
      <vt:lpstr>Calibri</vt:lpstr>
      <vt:lpstr>Calibri Light</vt:lpstr>
      <vt:lpstr>Catamaran</vt:lpstr>
      <vt:lpstr>等线</vt:lpstr>
      <vt:lpstr>Franklin Gothic Book</vt:lpstr>
      <vt:lpstr>Franklin Gothic Medium</vt:lpstr>
      <vt:lpstr>Josefin Slab SemiBold</vt:lpstr>
      <vt:lpstr>Kristen ITC</vt:lpstr>
      <vt:lpstr>Lato</vt:lpstr>
      <vt:lpstr>MyriadPro-Regular</vt:lpstr>
      <vt:lpstr>Patrick Hand</vt:lpstr>
      <vt:lpstr>Poppins SemiBold</vt:lpstr>
      <vt:lpstr>Quire Sans</vt:lpstr>
      <vt:lpstr>Sport Day</vt:lpstr>
      <vt:lpstr>Times New Roman</vt:lpstr>
      <vt:lpstr>Tunga</vt:lpstr>
      <vt:lpstr>Wingdings</vt:lpstr>
      <vt:lpstr>Chủ đề Office</vt:lpstr>
      <vt:lpstr>Secondary</vt:lpstr>
      <vt:lpstr>Angles</vt:lpstr>
      <vt:lpstr>1_Office Theme</vt:lpstr>
      <vt:lpstr>End of Course Jeopardy XL by Slidesgo</vt:lpstr>
      <vt:lpstr>Office Theme</vt:lpstr>
      <vt:lpstr>PowerPoint Presentation</vt:lpstr>
      <vt:lpstr>PowerPoint Presentation</vt:lpstr>
      <vt:lpstr>Contents</vt:lpstr>
      <vt:lpstr>   Warm-up and review</vt:lpstr>
      <vt:lpstr>PowerPoint Presentation</vt:lpstr>
      <vt:lpstr>   Listen and tick.</vt:lpstr>
      <vt:lpstr>PowerPoint Presentation</vt:lpstr>
      <vt:lpstr>   Look, complete and read.</vt:lpstr>
      <vt:lpstr>PowerPoint Presentation</vt:lpstr>
      <vt:lpstr>  Game time</vt:lpstr>
      <vt:lpstr>PowerPoint Presentation</vt:lpstr>
      <vt:lpstr>   Let’s sing.</vt:lpstr>
      <vt:lpstr>PowerPoint Presentation</vt:lpstr>
      <vt:lpstr>PowerPoint Presentation</vt:lpstr>
      <vt:lpstr>   Fun corner and  Wrap-up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tran ngan</dc:creator>
  <cp:lastModifiedBy>Giang Do</cp:lastModifiedBy>
  <cp:revision>22</cp:revision>
  <dcterms:created xsi:type="dcterms:W3CDTF">2022-01-23T10:04:28Z</dcterms:created>
  <dcterms:modified xsi:type="dcterms:W3CDTF">2022-07-20T08:01:06Z</dcterms:modified>
</cp:coreProperties>
</file>