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  <p:sldMasterId id="2147483722" r:id="rId4"/>
  </p:sldMasterIdLst>
  <p:notesMasterIdLst>
    <p:notesMasterId r:id="rId26"/>
  </p:notesMasterIdLst>
  <p:sldIdLst>
    <p:sldId id="376" r:id="rId5"/>
    <p:sldId id="377" r:id="rId6"/>
    <p:sldId id="361" r:id="rId7"/>
    <p:sldId id="362" r:id="rId8"/>
    <p:sldId id="355" r:id="rId9"/>
    <p:sldId id="371" r:id="rId10"/>
    <p:sldId id="373" r:id="rId11"/>
    <p:sldId id="372" r:id="rId12"/>
    <p:sldId id="374" r:id="rId13"/>
    <p:sldId id="375" r:id="rId14"/>
    <p:sldId id="363" r:id="rId15"/>
    <p:sldId id="364" r:id="rId16"/>
    <p:sldId id="365" r:id="rId17"/>
    <p:sldId id="353" r:id="rId18"/>
    <p:sldId id="369" r:id="rId19"/>
    <p:sldId id="366" r:id="rId20"/>
    <p:sldId id="352" r:id="rId21"/>
    <p:sldId id="367" r:id="rId22"/>
    <p:sldId id="368" r:id="rId23"/>
    <p:sldId id="360" r:id="rId24"/>
    <p:sldId id="378" r:id="rId25"/>
  </p:sldIdLst>
  <p:sldSz cx="9144000" cy="5143500" type="screen16x9"/>
  <p:notesSz cx="6858000" cy="9144000"/>
  <p:embeddedFontLst>
    <p:embeddedFont>
      <p:font typeface="Barlow" panose="020B0604020202020204" charset="0"/>
      <p:regular r:id="rId27"/>
      <p:bold r:id="rId28"/>
      <p:italic r:id="rId29"/>
      <p:boldItalic r:id="rId30"/>
    </p:embeddedFont>
    <p:embeddedFont>
      <p:font typeface="Fredoka One" panose="020B0604020202020204" charset="0"/>
      <p:regular r:id="rId31"/>
    </p:embeddedFont>
    <p:embeddedFont>
      <p:font typeface="PT Sans" panose="020B0604020202020204" charset="0"/>
      <p:regular r:id="rId32"/>
      <p:bold r:id="rId33"/>
      <p:italic r:id="rId34"/>
      <p:boldItalic r:id="rId35"/>
    </p:embeddedFont>
    <p:embeddedFont>
      <p:font typeface="Sport Day" panose="020B0604020202020204" charset="0"/>
      <p:bold r:id="rId36"/>
    </p:embeddedFont>
    <p:embeddedFont>
      <p:font typeface="Hind" panose="020B0604020202020204" charset="0"/>
      <p:regular r:id="rId37"/>
      <p:bold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.VnTime" panose="020B7200000000000000" pitchFamily="3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Fira Sans Extra Condensed Medium" panose="020B0604020202020204" charset="0"/>
      <p:regular r:id="rId51"/>
      <p:bold r:id="rId52"/>
      <p:italic r:id="rId53"/>
      <p:boldItalic r:id="rId54"/>
    </p:embeddedFont>
    <p:embeddedFont>
      <p:font typeface="Montserrat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871AA-6718-4D12-9E00-F552F6D8643C}">
  <a:tblStyle styleId="{70E871AA-6718-4D12-9E00-F552F6D864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82689" autoAdjust="0"/>
  </p:normalViewPr>
  <p:slideViewPr>
    <p:cSldViewPr snapToGrid="0">
      <p:cViewPr varScale="1">
        <p:scale>
          <a:sx n="88" d="100"/>
          <a:sy n="88" d="100"/>
        </p:scale>
        <p:origin x="14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9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85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14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2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Invite 1 student in each team go to the board and role play.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points to each team.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Encourage students to role play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English.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66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67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teams: Apple, Banana, Orange, Watermelon. Set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p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lay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will sing and do the action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the song. Then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stop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stop doing.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hose who cannot make it have to sit down. T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team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having more pupils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more beautiful dancing is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winner.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Team winner is …</a:t>
            </a:r>
          </a:p>
        </p:txBody>
      </p:sp>
    </p:spTree>
    <p:extLst>
      <p:ext uri="{BB962C8B-B14F-4D97-AF65-F5344CB8AC3E}">
        <p14:creationId xmlns:p14="http://schemas.microsoft.com/office/powerpoint/2010/main" val="1076811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96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rule: Pupils go to the monitor/screen and touch/click the correct letter in the tree that is the same to the letter that Mary says.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Encourage pupils to join the game.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teams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7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20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7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6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3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89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6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02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5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8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246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806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05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394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14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991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78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304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97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19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398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883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19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477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2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58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062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54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78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72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6159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4800600"/>
            <a:ext cx="3962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email: smita_haldankar10@yahoo.com</a:t>
            </a:r>
          </a:p>
        </p:txBody>
      </p:sp>
    </p:spTree>
    <p:extLst>
      <p:ext uri="{BB962C8B-B14F-4D97-AF65-F5344CB8AC3E}">
        <p14:creationId xmlns:p14="http://schemas.microsoft.com/office/powerpoint/2010/main" val="602907192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1587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2341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1921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79019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6096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1584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1984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48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01146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43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553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602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45892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766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5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97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515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2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111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4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34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61" r:id="rId5"/>
    <p:sldLayoutId id="2147483669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045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3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72000">
              <a:srgbClr val="D4DEFF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83C3-6E77-42A7-9D22-98B0B9530AF4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advClick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142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wmf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3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38.png"/><Relationship Id="rId5" Type="http://schemas.openxmlformats.org/officeDocument/2006/relationships/control" Target="../activeX/activeX4.xml"/><Relationship Id="rId15" Type="http://schemas.openxmlformats.org/officeDocument/2006/relationships/image" Target="../media/image34.wmf"/><Relationship Id="rId10" Type="http://schemas.openxmlformats.org/officeDocument/2006/relationships/image" Target="../media/image37.jpeg"/><Relationship Id="rId4" Type="http://schemas.openxmlformats.org/officeDocument/2006/relationships/control" Target="../activeX/activeX3.xml"/><Relationship Id="rId9" Type="http://schemas.openxmlformats.org/officeDocument/2006/relationships/image" Target="../media/image36.jpeg"/><Relationship Id="rId14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0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3826991" y="2068720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u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6147129" y="963168"/>
            <a:ext cx="392380" cy="507831"/>
            <a:chOff x="2589915" y="3646423"/>
            <a:chExt cx="523173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89915" y="3646423"/>
              <a:ext cx="386996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49638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351470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60494E-6 L -0.00018 1.60494E-6 C -0.01563 0.00031 -0.03108 -0.00124 -0.04532 0.00278 C -0.05157 0.00494 -0.05278 0.01327 -0.05747 0.01759 C -0.06129 0.02037 -0.06545 0.02222 -0.06962 0.02469 C -0.07223 0.02839 -0.07552 0.03179 -0.07778 0.0358 C -0.07969 0.0395 -0.08021 0.0429 -0.08177 0.0466 C -0.08559 0.05525 -0.08959 0.06389 -0.09393 0.07191 C -0.09289 0.09413 -0.09254 0.11574 -0.08959 0.13765 C -0.08959 0.14167 -0.08716 0.14537 -0.08594 0.14846 C -0.08282 0.15833 -0.07778 0.17778 -0.07778 0.1787 C -0.08334 0.19136 -0.08507 0.20648 -0.09393 0.2179 C -0.09827 0.22346 -0.10764 0.22222 -0.11407 0.22531 C -0.12153 0.22839 -0.12726 0.23364 -0.13473 0.23611 C -0.16285 0.24691 -0.16025 0.24074 -0.18785 0.24753 C -0.19566 0.24907 -0.20365 0.25216 -0.21233 0.25432 C -0.23299 0.28179 -0.22309 0.26852 -0.24011 0.29413 C -0.23924 0.30648 -0.24063 0.31944 -0.23629 0.33086 C -0.23386 0.33734 -0.22483 0.33981 -0.22014 0.34537 C -0.2158 0.35062 -0.21233 0.37685 -0.21233 0.37839 C -0.2132 0.39167 -0.21042 0.40586 -0.2158 0.41852 C -0.22257 0.43364 -0.24809 0.43487 -0.26077 0.44074 C -0.26927 0.44444 -0.27691 0.45062 -0.28525 0.45463 C -0.29427 0.45957 -0.30434 0.46173 -0.31372 0.46574 C -0.3191 0.4679 -0.32448 0.47068 -0.32969 0.47284 C -0.33282 0.47654 -0.33507 0.48025 -0.3382 0.48426 C -0.34202 0.48889 -0.34653 0.49383 -0.35035 0.49815 C -0.3566 0.50771 -0.36216 0.5216 -0.36598 0.53179 C -0.36355 0.55432 -0.36407 0.57808 -0.35834 0.60062 C -0.35712 0.60555 -0.34601 0.61142 -0.34601 0.61173 L -0.34202 0.6228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3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309400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431089" y="1656700"/>
            <a:ext cx="6493711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 </a:t>
            </a:r>
            <a:br>
              <a:rPr lang="en-US" sz="6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and circle.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153" y="3013068"/>
            <a:ext cx="4394509" cy="1962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440" y="259497"/>
            <a:ext cx="3781425" cy="54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39" y="948259"/>
            <a:ext cx="4480912" cy="21736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361714E-62AD-46C7-989C-8F900538E71A}"/>
              </a:ext>
            </a:extLst>
          </p:cNvPr>
          <p:cNvSpPr/>
          <p:nvPr/>
        </p:nvSpPr>
        <p:spPr>
          <a:xfrm>
            <a:off x="3324136" y="1031076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240307-E881-4368-A266-FF0F298C7161}"/>
              </a:ext>
            </a:extLst>
          </p:cNvPr>
          <p:cNvSpPr/>
          <p:nvPr/>
        </p:nvSpPr>
        <p:spPr>
          <a:xfrm>
            <a:off x="4048594" y="3023418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6752" y="23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complete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read.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879780-EF91-4485-A61D-CD5CFFAE1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8DACC-3FD1-4F3F-B845-F1961A54A0E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4A4529-A61A-40B1-9ACA-CFDED40D930E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" b="1176"/>
          <a:stretch/>
        </p:blipFill>
        <p:spPr>
          <a:xfrm>
            <a:off x="1869466" y="582816"/>
            <a:ext cx="7017463" cy="4280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8" y="1841666"/>
            <a:ext cx="1495762" cy="71411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Hello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5541128" y="1841666"/>
            <a:ext cx="1877884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105CD1-9399-4E38-83C9-E80669823D7F}"/>
              </a:ext>
            </a:extLst>
          </p:cNvPr>
          <p:cNvSpPr txBox="1">
            <a:spLocks/>
          </p:cNvSpPr>
          <p:nvPr/>
        </p:nvSpPr>
        <p:spPr>
          <a:xfrm>
            <a:off x="5541128" y="3944790"/>
            <a:ext cx="1877884" cy="6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Hello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339020-0C53-41A8-B6BC-D0E71942DCAE}"/>
              </a:ext>
            </a:extLst>
          </p:cNvPr>
          <p:cNvSpPr txBox="1">
            <a:spLocks/>
          </p:cNvSpPr>
          <p:nvPr/>
        </p:nvSpPr>
        <p:spPr>
          <a:xfrm>
            <a:off x="3273692" y="3924694"/>
            <a:ext cx="1148179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8764A1-295C-4B11-9BE0-C143FA8888F6}"/>
              </a:ext>
            </a:extLst>
          </p:cNvPr>
          <p:cNvSpPr txBox="1">
            <a:spLocks/>
          </p:cNvSpPr>
          <p:nvPr/>
        </p:nvSpPr>
        <p:spPr>
          <a:xfrm>
            <a:off x="5802215" y="4408563"/>
            <a:ext cx="1355710" cy="49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68" y="91213"/>
            <a:ext cx="4581525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0599"/>
          <a:stretch/>
        </p:blipFill>
        <p:spPr>
          <a:xfrm>
            <a:off x="0" y="9525"/>
            <a:ext cx="1055914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,405 Role Play Stock Photos and Images - 123RF">
            <a:extLst>
              <a:ext uri="{FF2B5EF4-FFF2-40B4-BE49-F238E27FC236}">
                <a16:creationId xmlns:a16="http://schemas.microsoft.com/office/drawing/2014/main" id="{A94DBC35-186A-4976-8BAF-FA9CD280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64" y="1258116"/>
            <a:ext cx="3062855" cy="31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DFD63BF-52F0-410E-8C77-6AAA4B19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21" y="2188709"/>
            <a:ext cx="4804979" cy="1314586"/>
          </a:xfrm>
        </p:spPr>
        <p:txBody>
          <a:bodyPr/>
          <a:lstStyle/>
          <a:p>
            <a:r>
              <a:rPr lang="en-US" sz="7200" dirty="0">
                <a:solidFill>
                  <a:srgbClr val="0D0D0D"/>
                </a:solidFill>
              </a:rPr>
              <a:t>Role play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F750CA3-3376-42CD-9E7D-C9A6F598209F}"/>
              </a:ext>
            </a:extLst>
          </p:cNvPr>
          <p:cNvSpPr txBox="1">
            <a:spLocks/>
          </p:cNvSpPr>
          <p:nvPr/>
        </p:nvSpPr>
        <p:spPr>
          <a:xfrm>
            <a:off x="849681" y="258182"/>
            <a:ext cx="7444638" cy="9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8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26010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178993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Let’s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sing. 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76" y="65341"/>
            <a:ext cx="8638495" cy="5067274"/>
          </a:xfrm>
          <a:prstGeom prst="rect">
            <a:avLst/>
          </a:prstGeom>
        </p:spPr>
      </p:pic>
      <p:pic>
        <p:nvPicPr>
          <p:cNvPr id="6" name="Track 008">
            <a:hlinkClick r:id="" action="ppaction://media"/>
            <a:extLst>
              <a:ext uri="{FF2B5EF4-FFF2-40B4-BE49-F238E27FC236}">
                <a16:creationId xmlns:a16="http://schemas.microsoft.com/office/drawing/2014/main" id="{16C5B9E4-32AC-4B00-9BE7-502017CE7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2020" y="159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98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wrap-up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torytime on Saturdays - St Heliers Village Association">
            <a:extLst>
              <a:ext uri="{FF2B5EF4-FFF2-40B4-BE49-F238E27FC236}">
                <a16:creationId xmlns:a16="http://schemas.microsoft.com/office/drawing/2014/main" id="{14024C07-BC20-4E59-B47A-C57EBAC0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1" y="1648700"/>
            <a:ext cx="4953699" cy="35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283515" y="216117"/>
            <a:ext cx="8576970" cy="1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tx1">
                    <a:lumMod val="75000"/>
                  </a:schemeClr>
                </a:solidFill>
              </a:rPr>
              <a:t>Game: </a:t>
            </a:r>
            <a: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rgbClr val="0070C0"/>
                </a:solidFill>
              </a:rPr>
              <a:t>S</a:t>
            </a:r>
            <a:r>
              <a:rPr lang="en" sz="4400" dirty="0">
                <a:solidFill>
                  <a:srgbClr val="0070C0"/>
                </a:solidFill>
              </a:rPr>
              <a:t>ing and do. </a:t>
            </a:r>
            <a:r>
              <a:rPr lang="en" sz="4400" dirty="0" smtClean="0">
                <a:solidFill>
                  <a:srgbClr val="0070C0"/>
                </a:solidFill>
              </a:rPr>
              <a:t>Then </a:t>
            </a:r>
            <a:r>
              <a:rPr lang="en" sz="4400" dirty="0">
                <a:solidFill>
                  <a:srgbClr val="0070C0"/>
                </a:solidFill>
              </a:rPr>
              <a:t>stop! 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4" name="Track 008">
            <a:hlinkClick r:id="" action="ppaction://media"/>
            <a:extLst>
              <a:ext uri="{FF2B5EF4-FFF2-40B4-BE49-F238E27FC236}">
                <a16:creationId xmlns:a16="http://schemas.microsoft.com/office/drawing/2014/main" id="{BD7D52F2-62D1-413C-950A-E7567B884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030" y="1351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812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eacher Apple Cartoon Clip Art Free PNG Image｜Illustoon">
            <a:extLst>
              <a:ext uri="{FF2B5EF4-FFF2-40B4-BE49-F238E27FC236}">
                <a16:creationId xmlns:a16="http://schemas.microsoft.com/office/drawing/2014/main" id="{A2AA69DD-4225-438C-8AFB-B293CA62C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7200"/>
          <a:stretch/>
        </p:blipFill>
        <p:spPr bwMode="auto">
          <a:xfrm>
            <a:off x="1837075" y="170216"/>
            <a:ext cx="2278063" cy="19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anana Cartoon Vector Yellow Banana Fruit Is Laughing Happily Stock  Illustration - Download Image Now - iStock">
            <a:extLst>
              <a:ext uri="{FF2B5EF4-FFF2-40B4-BE49-F238E27FC236}">
                <a16:creationId xmlns:a16="http://schemas.microsoft.com/office/drawing/2014/main" id="{2A536087-4589-44D6-958D-AFEF31F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3" y="170216"/>
            <a:ext cx="2103954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ình ảnh Phim Hoạt Hình Màu Cam Dễ Thương, Hình Minh Họa, Dễ Thương, Vectơ  Vector và PNG với nền trong suốt để tải xuống miễn phí">
            <a:extLst>
              <a:ext uri="{FF2B5EF4-FFF2-40B4-BE49-F238E27FC236}">
                <a16:creationId xmlns:a16="http://schemas.microsoft.com/office/drawing/2014/main" id="{08351A33-5574-4A57-A238-A097EBF8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70" y="2554606"/>
            <a:ext cx="217627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Transparent Watermelon Png - Water Melon Cartoon Png, Png Download - kindpng">
            <a:extLst>
              <a:ext uri="{FF2B5EF4-FFF2-40B4-BE49-F238E27FC236}">
                <a16:creationId xmlns:a16="http://schemas.microsoft.com/office/drawing/2014/main" id="{761803DF-8273-483B-8847-9470A76E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53" y="2615375"/>
            <a:ext cx="2333626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DBA8A5-141F-4351-BC05-568C5CE6CA16}"/>
              </a:ext>
            </a:extLst>
          </p:cNvPr>
          <p:cNvSpPr txBox="1"/>
          <p:nvPr/>
        </p:nvSpPr>
        <p:spPr>
          <a:xfrm>
            <a:off x="0" y="170216"/>
            <a:ext cx="478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/>
              <a:t>Teams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86" name="TextBox1" r:id="rId2" imgW="990720" imgH="380880"/>
        </mc:Choice>
        <mc:Fallback>
          <p:control name="TextBox1" r:id="rId2" imgW="990720" imgH="38088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AF914B0E-6C55-419A-B229-3BC7E7A51F2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893204" y="199387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TextBox3" r:id="rId3" imgW="990720" imgH="380880"/>
        </mc:Choice>
        <mc:Fallback>
          <p:control name="TextBox3" r:id="rId3" imgW="990720" imgH="38088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4295FEC0-9F8E-46EA-9261-44F5438D52D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85540" y="198396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8" name="TextBox2" r:id="rId4" imgW="990720" imgH="380880"/>
        </mc:Choice>
        <mc:Fallback>
          <p:control name="TextBox2" r:id="rId4" imgW="990720" imgH="380880">
            <p:pic>
              <p:nvPicPr>
                <p:cNvPr id="17" name="TextBox2">
                  <a:extLst>
                    <a:ext uri="{FF2B5EF4-FFF2-40B4-BE49-F238E27FC236}">
                      <a16:creationId xmlns:a16="http://schemas.microsoft.com/office/drawing/2014/main" id="{40524C79-E631-4030-970E-B7C2D735426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2004332" y="465047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TextBox4" r:id="rId5" imgW="990720" imgH="380880"/>
        </mc:Choice>
        <mc:Fallback>
          <p:control name="TextBox4" r:id="rId5" imgW="990720" imgH="380880">
            <p:pic>
              <p:nvPicPr>
                <p:cNvPr id="18" name="TextBox4">
                  <a:extLst>
                    <a:ext uri="{FF2B5EF4-FFF2-40B4-BE49-F238E27FC236}">
                      <a16:creationId xmlns:a16="http://schemas.microsoft.com/office/drawing/2014/main" id="{54D655CD-75D7-4CBA-855D-92BC5F56398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5500377" y="4534659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97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4130590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50000"/>
                  </a:schemeClr>
                </a:solidFill>
              </a:rPr>
              <a:t>Website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chemeClr val="accent1">
                    <a:lumMod val="50000"/>
                  </a:schemeClr>
                </a:solidFill>
              </a:rPr>
              <a:t>Fanpage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</a:rPr>
              <a:t>www.facebook.com/sachmem.vn</a:t>
            </a:r>
            <a:endParaRPr lang="en-GB" sz="15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D0D0D"/>
                </a:solidFill>
              </a:rPr>
              <a:t>C</a:t>
            </a:r>
            <a:r>
              <a:rPr lang="en" sz="4400" dirty="0">
                <a:solidFill>
                  <a:srgbClr val="0D0D0D"/>
                </a:solidFill>
              </a:rPr>
              <a:t>ontents </a:t>
            </a:r>
            <a:endParaRPr sz="4400" dirty="0">
              <a:solidFill>
                <a:srgbClr val="0D0D0D"/>
              </a:solidFill>
            </a:endParaRPr>
          </a:p>
        </p:txBody>
      </p:sp>
      <p:pic>
        <p:nvPicPr>
          <p:cNvPr id="13" name="PA_图片 4">
            <a:extLst>
              <a:ext uri="{FF2B5EF4-FFF2-40B4-BE49-F238E27FC236}">
                <a16:creationId xmlns:a16="http://schemas.microsoft.com/office/drawing/2014/main" id="{38AAAB5A-0324-4B9E-8F23-B413549E70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9" y="120518"/>
            <a:ext cx="2224088" cy="3074884"/>
          </a:xfrm>
          <a:prstGeom prst="rect">
            <a:avLst/>
          </a:prstGeom>
        </p:spPr>
      </p:pic>
      <p:pic>
        <p:nvPicPr>
          <p:cNvPr id="14" name="PA_图片 4">
            <a:extLst>
              <a:ext uri="{FF2B5EF4-FFF2-40B4-BE49-F238E27FC236}">
                <a16:creationId xmlns:a16="http://schemas.microsoft.com/office/drawing/2014/main" id="{2077D01E-F693-4323-830E-287D7E60E1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91" y="1203250"/>
            <a:ext cx="2002187" cy="3074884"/>
          </a:xfrm>
          <a:prstGeom prst="rect">
            <a:avLst/>
          </a:prstGeom>
        </p:spPr>
      </p:pic>
      <p:pic>
        <p:nvPicPr>
          <p:cNvPr id="15" name="PA_图片 4">
            <a:extLst>
              <a:ext uri="{FF2B5EF4-FFF2-40B4-BE49-F238E27FC236}">
                <a16:creationId xmlns:a16="http://schemas.microsoft.com/office/drawing/2014/main" id="{00808137-C7A0-41D5-8BC2-3577762C4C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80" y="1938825"/>
            <a:ext cx="2002187" cy="3074884"/>
          </a:xfrm>
          <a:prstGeom prst="rect">
            <a:avLst/>
          </a:prstGeom>
        </p:spPr>
      </p:pic>
      <p:pic>
        <p:nvPicPr>
          <p:cNvPr id="25" name="PA_图片 4">
            <a:extLst>
              <a:ext uri="{FF2B5EF4-FFF2-40B4-BE49-F238E27FC236}">
                <a16:creationId xmlns:a16="http://schemas.microsoft.com/office/drawing/2014/main" id="{2C3F2A51-9ED0-4ED9-9A83-26696F9B53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13" y="120518"/>
            <a:ext cx="2002187" cy="3074884"/>
          </a:xfrm>
          <a:prstGeom prst="rect">
            <a:avLst/>
          </a:prstGeom>
        </p:spPr>
      </p:pic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3726614" y="2682526"/>
            <a:ext cx="1808883" cy="455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Look, complete and read.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305294" y="952068"/>
            <a:ext cx="1855994" cy="15850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b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  <a:t>&amp; review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2092118" y="1963437"/>
            <a:ext cx="1758202" cy="66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Listen and circle.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A_图片 4">
            <a:extLst>
              <a:ext uri="{FF2B5EF4-FFF2-40B4-BE49-F238E27FC236}">
                <a16:creationId xmlns:a16="http://schemas.microsoft.com/office/drawing/2014/main" id="{DAF9B1ED-4DA7-4EF4-90FC-B3E55AC7F3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57" y="1203250"/>
            <a:ext cx="1849002" cy="3074884"/>
          </a:xfrm>
          <a:prstGeom prst="rect">
            <a:avLst/>
          </a:prstGeom>
        </p:spPr>
      </p:pic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699126" y="2212900"/>
            <a:ext cx="1341429" cy="8368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</a:t>
            </a:r>
            <a:r>
              <a:rPr lang="en" sz="2800" dirty="0">
                <a:solidFill>
                  <a:schemeClr val="bg2">
                    <a:lumMod val="75000"/>
                  </a:schemeClr>
                </a:solidFill>
              </a:rPr>
              <a:t>et’s sing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Google Shape;722;p38">
            <a:extLst>
              <a:ext uri="{FF2B5EF4-FFF2-40B4-BE49-F238E27FC236}">
                <a16:creationId xmlns:a16="http://schemas.microsoft.com/office/drawing/2014/main" id="{6D6C8A17-D767-42DA-B25C-6F0540D6C260}"/>
              </a:ext>
            </a:extLst>
          </p:cNvPr>
          <p:cNvSpPr txBox="1">
            <a:spLocks/>
          </p:cNvSpPr>
          <p:nvPr/>
        </p:nvSpPr>
        <p:spPr>
          <a:xfrm>
            <a:off x="7315059" y="669321"/>
            <a:ext cx="1674040" cy="83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5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Fun corner and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wrap-up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6" grpId="0"/>
      <p:bldP spid="719" grpId="0"/>
      <p:bldP spid="72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6600" dirty="0" smtClean="0">
                <a:solidFill>
                  <a:schemeClr val="accent6">
                    <a:lumMod val="50000"/>
                  </a:schemeClr>
                </a:solidFill>
              </a:rPr>
              <a:t>arm-up </a:t>
            </a:r>
            <a:r>
              <a:rPr lang="en" sz="6600" dirty="0">
                <a:solidFill>
                  <a:schemeClr val="accent6">
                    <a:lumMod val="50000"/>
                  </a:schemeClr>
                </a:solidFill>
              </a:rPr>
              <a:t>and review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34D775-CE1C-469A-A9F5-E52BE5A27604}"/>
              </a:ext>
            </a:extLst>
          </p:cNvPr>
          <p:cNvSpPr txBox="1"/>
          <p:nvPr/>
        </p:nvSpPr>
        <p:spPr>
          <a:xfrm>
            <a:off x="1811798" y="25374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EC9D4-3DB2-406F-B5DF-6EDB3D1D5905}"/>
              </a:ext>
            </a:extLst>
          </p:cNvPr>
          <p:cNvSpPr txBox="1"/>
          <p:nvPr/>
        </p:nvSpPr>
        <p:spPr>
          <a:xfrm>
            <a:off x="3033179" y="1699260"/>
            <a:ext cx="701398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8E578-E586-4252-9778-3251AE44DD6F}"/>
              </a:ext>
            </a:extLst>
          </p:cNvPr>
          <p:cNvSpPr txBox="1"/>
          <p:nvPr/>
        </p:nvSpPr>
        <p:spPr>
          <a:xfrm>
            <a:off x="5459180" y="1546860"/>
            <a:ext cx="567923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8A317-D2FC-4894-9B7A-062F1A36C6D3}"/>
              </a:ext>
            </a:extLst>
          </p:cNvPr>
          <p:cNvSpPr txBox="1"/>
          <p:nvPr/>
        </p:nvSpPr>
        <p:spPr>
          <a:xfrm>
            <a:off x="6669522" y="2537460"/>
            <a:ext cx="47258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118F0-01BB-4400-9949-B7D5A919DC29}"/>
              </a:ext>
            </a:extLst>
          </p:cNvPr>
          <p:cNvSpPr txBox="1"/>
          <p:nvPr/>
        </p:nvSpPr>
        <p:spPr>
          <a:xfrm>
            <a:off x="4399738" y="2689860"/>
            <a:ext cx="647127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A63B0-1438-48FB-95CC-CE6563C2CA50}"/>
              </a:ext>
            </a:extLst>
          </p:cNvPr>
          <p:cNvSpPr txBox="1"/>
          <p:nvPr/>
        </p:nvSpPr>
        <p:spPr>
          <a:xfrm>
            <a:off x="3107198" y="36042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CC54-321A-45EB-B8AB-5BD9034F2219}"/>
              </a:ext>
            </a:extLst>
          </p:cNvPr>
          <p:cNvSpPr txBox="1"/>
          <p:nvPr/>
        </p:nvSpPr>
        <p:spPr>
          <a:xfrm>
            <a:off x="8035672" y="3604260"/>
            <a:ext cx="413916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6DCE0-02A1-49CB-8618-36BA91AEEDAA}"/>
              </a:ext>
            </a:extLst>
          </p:cNvPr>
          <p:cNvSpPr txBox="1"/>
          <p:nvPr/>
        </p:nvSpPr>
        <p:spPr>
          <a:xfrm>
            <a:off x="5444054" y="3680460"/>
            <a:ext cx="40511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i</a:t>
            </a:r>
            <a:endParaRPr kumimoji="0" lang="en-US" sz="8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18947-6417-4601-AD4F-BC6DBF18ACBC}"/>
              </a:ext>
            </a:extLst>
          </p:cNvPr>
          <p:cNvSpPr txBox="1"/>
          <p:nvPr/>
        </p:nvSpPr>
        <p:spPr>
          <a:xfrm>
            <a:off x="4322175" y="7848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0FA3A5-71BB-42D0-B48B-5C1B97D8CA2F}"/>
              </a:ext>
            </a:extLst>
          </p:cNvPr>
          <p:cNvSpPr txBox="1"/>
          <p:nvPr/>
        </p:nvSpPr>
        <p:spPr>
          <a:xfrm>
            <a:off x="740775" y="36042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g</a:t>
            </a:r>
          </a:p>
        </p:txBody>
      </p:sp>
      <p:pic>
        <p:nvPicPr>
          <p:cNvPr id="17" name="Picture 16" descr="3.gif">
            <a:hlinkClick r:id="" action="ppaction://noaction"/>
            <a:extLst>
              <a:ext uri="{FF2B5EF4-FFF2-40B4-BE49-F238E27FC236}">
                <a16:creationId xmlns:a16="http://schemas.microsoft.com/office/drawing/2014/main" id="{F45954D0-8966-40B7-AFAB-0418218B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-457200"/>
            <a:ext cx="3371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J_Record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95062E-6 L -1.66667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3.82716E-6 L 4.72222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20988E-6 L 5.55556E-7 -0.07223 " pathEditMode="relative" rAng="0" ptsTypes="AA">
                                      <p:cBhvr>
                                        <p:cTn id="1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3.58025E-6 L -3.05556E-6 -0.07223 " pathEditMode="relative" rAng="0" ptsTypes="AA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3.20988E-6 L 1.66667E-6 -0.07223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4.19753E-6 L 3.88889E-6 -0.07222 " pathEditMode="relative" rAng="0" ptsTypes="AA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9.87654E-7 L -4.72222E-6 -0.07222 " pathEditMode="relative" rAng="0" ptsTypes="AA">
                                      <p:cBhvr>
                                        <p:cTn id="1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19753E-6 L 1.11111E-6 -0.07222 " pathEditMode="relative" rAng="0" ptsTypes="AA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077510" y="2011565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a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361248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0.01945 L -0.02465 0.01945 C -0.02969 0.02006 -0.03472 0.01883 -0.03941 0.02161 C -0.04149 0.02284 -0.04184 0.0284 -0.0434 0.03117 C -0.04462 0.03303 -0.04601 0.03426 -0.04739 0.0358 C -0.04826 0.03827 -0.0493 0.04043 -0.05 0.0429 C -0.05069 0.04537 -0.05087 0.04784 -0.05139 0.05 C -0.0526 0.05556 -0.05399 0.06111 -0.05538 0.06667 C -0.05503 0.08087 -0.05486 0.09506 -0.05399 0.10926 C -0.05399 0.11173 -0.05312 0.1142 -0.05278 0.11636 C -0.05173 0.12284 -0.05 0.1355 -0.05 0.1355 C -0.05191 0.14414 -0.05243 0.15401 -0.05538 0.16142 C -0.05677 0.16513 -0.05989 0.1642 -0.06198 0.16636 C -0.06441 0.16821 -0.06632 0.17161 -0.06875 0.17346 C -0.07795 0.18025 -0.07708 0.17655 -0.08611 0.18056 C -0.08871 0.18179 -0.09132 0.18364 -0.0941 0.18519 C -0.10087 0.20309 -0.09774 0.19445 -0.1033 0.21111 C -0.10295 0.21914 -0.10347 0.22747 -0.10208 0.23488 C -0.10121 0.2392 -0.09826 0.24074 -0.0967 0.24445 C -0.09531 0.24784 -0.0941 0.26482 -0.0941 0.26574 C -0.09444 0.27438 -0.09358 0.28364 -0.09531 0.29198 C -0.09757 0.30185 -0.1059 0.30247 -0.11007 0.30617 C -0.11285 0.30864 -0.11528 0.31297 -0.11805 0.31543 C -0.12101 0.31852 -0.1243 0.32006 -0.12743 0.32253 C -0.12917 0.32408 -0.1309 0.32593 -0.13264 0.32747 C -0.13368 0.32963 -0.13437 0.3321 -0.13542 0.33457 C -0.13663 0.33766 -0.13819 0.34074 -0.13941 0.34383 C -0.14149 0.35 -0.14323 0.35895 -0.14462 0.36543 C -0.14375 0.38025 -0.14392 0.39568 -0.14201 0.41019 C -0.14167 0.41358 -0.13802 0.41729 -0.13802 0.41729 L -0.13663 0.42469 " pathEditMode="relative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3318844" y="913094"/>
            <a:ext cx="391716" cy="507831"/>
            <a:chOff x="3300001" y="2803788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00001" y="291448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3332576" y="2803788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w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672768" y="1775421"/>
            <a:ext cx="391716" cy="446286"/>
            <a:chOff x="2458624" y="4723565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58624" y="484346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488184" y="4723565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69587" y="1363775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784528" y="39805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90800" y="3581400"/>
              <a:ext cx="4572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775919" y="4518621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92615" y="1815777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7373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4.72222E-6 0.0003 C -0.00747 0.00092 -0.01494 -0.00124 -0.02171 0.0037 C -0.02483 0.00586 -0.02535 0.01605 -0.02761 0.02098 C -0.02934 0.02438 -0.03143 0.02654 -0.03351 0.02932 C -0.03473 0.03395 -0.03629 0.03796 -0.03733 0.04228 C -0.03837 0.04691 -0.03855 0.05123 -0.03941 0.05524 C -0.04115 0.06512 -0.04323 0.0753 -0.04514 0.08518 C -0.0448 0.11111 -0.04445 0.13672 -0.04323 0.16234 C -0.04323 0.16697 -0.04184 0.17129 -0.04132 0.1753 C -0.03994 0.18703 -0.03733 0.20987 -0.03733 0.21049 C -0.04011 0.22561 -0.04098 0.24351 -0.04514 0.25679 C -0.04723 0.26358 -0.05191 0.26203 -0.05487 0.26574 C -0.05851 0.26913 -0.06129 0.2753 -0.06494 0.2787 C -0.0783 0.29105 -0.07709 0.28426 -0.09028 0.29166 C -0.09428 0.29382 -0.09809 0.29722 -0.10209 0.3 C -0.11198 0.3324 -0.10747 0.31666 -0.11563 0.34691 C -0.11511 0.36142 -0.1158 0.37654 -0.11389 0.38981 C -0.1125 0.39753 -0.10816 0.40061 -0.10591 0.4071 C -0.10382 0.41327 -0.10209 0.44413 -0.10209 0.44568 C -0.10261 0.46142 -0.10139 0.47808 -0.10382 0.49321 C -0.10712 0.51111 -0.11945 0.51234 -0.12553 0.51882 C -0.12969 0.52345 -0.13316 0.53117 -0.13733 0.5358 C -0.14167 0.54135 -0.14653 0.54413 -0.15105 0.54845 C -0.15365 0.55123 -0.15608 0.55463 -0.15869 0.5574 C -0.16025 0.56142 -0.16129 0.56574 -0.16285 0.57037 C -0.16459 0.57592 -0.16684 0.58148 -0.16858 0.58703 C -0.17171 0.59814 -0.17431 0.6145 -0.17622 0.62623 C -0.175 0.65308 -0.17535 0.68086 -0.1724 0.7071 C -0.17205 0.71327 -0.16667 0.72006 -0.16667 0.72068 L -0.16459 0.7336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4641414" y="2042374"/>
            <a:ext cx="391716" cy="507831"/>
            <a:chOff x="5063428" y="4309492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63428" y="443414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5063428" y="4309492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v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3394733" y="165917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037336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4.72222E-6 0.00031 C -0.00208 0.00062 -0.00399 -0.00123 -0.00572 0.00247 C -0.00642 0.00371 -0.00677 0.0105 -0.00729 0.01358 C -0.00781 0.01605 -0.00815 0.0176 -0.00868 0.01945 C -0.00902 0.02223 -0.00937 0.025 -0.00989 0.02778 C -0.01006 0.03118 -0.01006 0.03395 -0.01041 0.03642 C -0.01076 0.04321 -0.01128 0.04969 -0.0118 0.05649 C -0.01163 0.07346 -0.01163 0.09074 -0.01128 0.10772 C -0.01128 0.11081 -0.01093 0.11358 -0.01076 0.11636 C -0.01041 0.12439 -0.00989 0.13951 -0.00989 0.13982 C -0.01059 0.14969 -0.01076 0.16142 -0.0118 0.17068 C -0.01232 0.175 -0.01354 0.17377 -0.01423 0.17624 C -0.0151 0.17871 -0.01579 0.18272 -0.01684 0.18488 C -0.02031 0.1929 -0.01996 0.18889 -0.02343 0.19383 C -0.0243 0.19507 -0.02534 0.19723 -0.02638 0.19908 C -0.02881 0.22068 -0.02777 0.2105 -0.02986 0.23025 C -0.02986 0.24013 -0.03003 0.25 -0.02951 0.25895 C -0.02899 0.2642 -0.02795 0.26605 -0.02743 0.27037 C -0.0269 0.27439 -0.02638 0.29507 -0.02638 0.29599 C -0.02656 0.30649 -0.02621 0.3176 -0.0269 0.32778 C -0.02777 0.33951 -0.0309 0.34013 -0.03229 0.34476 C -0.0335 0.34753 -0.03437 0.35278 -0.03541 0.35556 C -0.03663 0.35957 -0.03784 0.36142 -0.03906 0.36451 C -0.03975 0.36636 -0.04027 0.36852 -0.04097 0.37037 C -0.04131 0.37315 -0.04149 0.37593 -0.04201 0.37871 C -0.04253 0.38272 -0.04305 0.38611 -0.04357 0.39013 C -0.04427 0.39753 -0.04496 0.40803 -0.04531 0.41605 C -0.04513 0.43395 -0.04513 0.45247 -0.04444 0.46976 C -0.04427 0.47408 -0.04305 0.4784 -0.04305 0.47871 L -0.04253 0.48766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2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3703827" y="2084345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5356371" y="1987620"/>
            <a:ext cx="391716" cy="507831"/>
            <a:chOff x="4295947" y="3549473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95947" y="361180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4366591" y="3549473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b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38650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1.94444E-6 0.00031 C -0.01181 0.00031 -0.02361 -0.00092 -0.03472 0.00185 C -0.03941 0.00309 -0.04045 0.00926 -0.0441 0.01235 C -0.04688 0.0142 -0.05018 0.01574 -0.0533 0.01698 C -0.05521 0.01976 -0.05781 0.02222 -0.05955 0.02469 C -0.06094 0.02747 -0.06146 0.03025 -0.06268 0.0321 C -0.06563 0.03827 -0.06875 0.04445 -0.07205 0.05 C -0.07136 0.06513 -0.07066 0.08025 -0.06875 0.09568 C -0.06875 0.09815 -0.06667 0.10093 -0.06597 0.10309 C -0.06354 0.11019 -0.05955 0.12377 -0.05955 0.12408 C -0.06389 0.13272 -0.06511 0.14352 -0.07205 0.15124 C -0.07535 0.15556 -0.08247 0.15432 -0.0875 0.15679 C -0.09323 0.15864 -0.09757 0.16204 -0.1033 0.1642 C -0.12483 0.17161 -0.12274 0.1676 -0.14375 0.17192 C -0.14983 0.17315 -0.1559 0.17531 -0.1625 0.17655 C -0.1783 0.19568 -0.17101 0.18673 -0.18403 0.20463 C -0.18316 0.21297 -0.18438 0.22222 -0.18108 0.22994 C -0.17917 0.23457 -0.17222 0.23611 -0.16858 0.24013 C -0.16528 0.24352 -0.1625 0.26173 -0.1625 0.26297 C -0.1632 0.27222 -0.16129 0.2821 -0.16528 0.29074 C -0.17066 0.30155 -0.19011 0.30216 -0.19983 0.30587 C -0.20625 0.30864 -0.21198 0.31327 -0.2184 0.31605 C -0.22552 0.31945 -0.23299 0.32068 -0.24028 0.32346 C -0.24445 0.325 -0.24844 0.32716 -0.25243 0.32871 C -0.25504 0.33118 -0.2566 0.33395 -0.2592 0.33642 C -0.26181 0.33951 -0.26563 0.3429 -0.2684 0.3463 C -0.27327 0.35278 -0.27726 0.36235 -0.28038 0.36914 C -0.27865 0.38519 -0.27899 0.40155 -0.27465 0.41698 C -0.27361 0.42068 -0.26511 0.42469 -0.26511 0.425 L -0.26181 0.43303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lay ab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308</Words>
  <Application>Microsoft Office PowerPoint</Application>
  <PresentationFormat>On-screen Show (16:9)</PresentationFormat>
  <Paragraphs>90</Paragraphs>
  <Slides>21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Barlow</vt:lpstr>
      <vt:lpstr>Fredoka One</vt:lpstr>
      <vt:lpstr>PT Sans</vt:lpstr>
      <vt:lpstr>Sport Day</vt:lpstr>
      <vt:lpstr>Hind</vt:lpstr>
      <vt:lpstr>Comic Sans MS</vt:lpstr>
      <vt:lpstr>.VnTime</vt:lpstr>
      <vt:lpstr>Times New Roman</vt:lpstr>
      <vt:lpstr>Calibri</vt:lpstr>
      <vt:lpstr>Fira Sans Extra Condensed Medium</vt:lpstr>
      <vt:lpstr>Montserrat</vt:lpstr>
      <vt:lpstr>Arial</vt:lpstr>
      <vt:lpstr>Taller de Aprendizaje con Tonos Pastel by Slidesgo</vt:lpstr>
      <vt:lpstr>Over The Rainbow by Slidesgo</vt:lpstr>
      <vt:lpstr>play abc</vt:lpstr>
      <vt:lpstr>1_Taller de Aprendizaje con Tonos Pastel by Slidesgo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2</vt:lpstr>
      <vt:lpstr>PowerPoint Presentation</vt:lpstr>
      <vt:lpstr>  3</vt:lpstr>
      <vt:lpstr>PowerPoint Presentation</vt:lpstr>
      <vt:lpstr>Role play</vt:lpstr>
      <vt:lpstr>  4</vt:lpstr>
      <vt:lpstr>PowerPoint Presentation</vt:lpstr>
      <vt:lpstr>  5</vt:lpstr>
      <vt:lpstr>Game:  Sing and do. Then stop!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24</cp:revision>
  <dcterms:modified xsi:type="dcterms:W3CDTF">2022-04-14T08:56:11Z</dcterms:modified>
</cp:coreProperties>
</file>