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34" r:id="rId3"/>
  </p:sldMasterIdLst>
  <p:notesMasterIdLst>
    <p:notesMasterId r:id="rId33"/>
  </p:notesMasterIdLst>
  <p:sldIdLst>
    <p:sldId id="402" r:id="rId4"/>
    <p:sldId id="390" r:id="rId5"/>
    <p:sldId id="391" r:id="rId6"/>
    <p:sldId id="33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336" r:id="rId18"/>
    <p:sldId id="337" r:id="rId19"/>
    <p:sldId id="338" r:id="rId20"/>
    <p:sldId id="339" r:id="rId21"/>
    <p:sldId id="389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61" r:id="rId31"/>
    <p:sldId id="40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0000"/>
    <a:srgbClr val="EC32D6"/>
    <a:srgbClr val="FDFD19"/>
    <a:srgbClr val="F1B02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40" d="100"/>
          <a:sy n="40" d="100"/>
        </p:scale>
        <p:origin x="83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4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cây</a:t>
            </a:r>
            <a:r>
              <a:rPr lang="en-GB" dirty="0"/>
              <a:t> </a:t>
            </a:r>
            <a:r>
              <a:rPr lang="en-GB" dirty="0" err="1"/>
              <a:t>dù</a:t>
            </a:r>
            <a:r>
              <a:rPr lang="en-GB" dirty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/>
              <a:t>thích</a:t>
            </a:r>
            <a:r>
              <a:rPr lang="en-GB" dirty="0"/>
              <a:t>,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,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,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đó</a:t>
            </a:r>
            <a:r>
              <a:rPr lang="en-GB" dirty="0"/>
              <a:t> quay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nhận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80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132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rabbit+cartoon&amp;sxsrf=AOaemvI4GpfofmPqG5NYtRRWAhHG_M37gA:1641483894523&amp;source=lnms&amp;tbm=isch&amp;sa=X&amp;ved=2ahUKEwjPwb-DvJ31AhVTeXAKHeYoA28Q_AUoAXoECAIQAw&amp;biw=1920&amp;bih=937&amp;dpr=1#imgrc=-IJh1Pag2361iM&amp;imgdii=nPvTt9-uBm-XjM</a:t>
            </a:r>
          </a:p>
          <a:p>
            <a:r>
              <a:rPr lang="en-US" dirty="0"/>
              <a:t>https://www.google.com/search?q=rabbit+cartoon&amp;sxsrf=AOaemvI4GpfofmPqG5NYtRRWAhHG_M37gA:1641483894523&amp;source=lnms&amp;tbm=isch&amp;sa=X&amp;ved=2ahUKEwjPwb-DvJ31AhVTeXAKHeYoA28Q_AUoAXoECAIQAw&amp;biw=1920&amp;bih=937&amp;dpr=1#imgrc=-IJh1Pag2361iM</a:t>
            </a:r>
          </a:p>
          <a:p>
            <a:r>
              <a:rPr lang="en-US" dirty="0"/>
              <a:t>https://www.google.com/search?q=carrot+with+leaves+cartoon&amp;tbm=isch&amp;ved=https://www.google.com/search?q=carrot+with+leaves+cartoon&amp;tbm=isch&amp;ved=2ahUKEwjHncXRvp31AhURxGEKHQ9vARsQ2-cCegQIABAA&amp;oq=carrot+with+leaves+cartoon&amp;gs_lcp=CgNpbWcQAzoHCCMQ7wMQJzoICAAQCBAHEB46BggAEAgQHlCeD1jVSmD4TmgAcAB4AIABcYgBggqSAQQwLjEymAEAoAEBqgELZ3dzLXdpei1pbWfAAQE&amp;sclient=img&amp;ei=MxHXYYe4A5GIhwOP3oXYAQ&amp;bih=937&amp;biw=1920#imgrc=pApEKpKtTBk_lM&amp;imgdii=gW9vxPI06BP1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Listen and choose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Listen and choose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Listen and choose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Listen and choose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Listen and choose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Listen and choose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264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6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5" Type="http://schemas.openxmlformats.org/officeDocument/2006/relationships/image" Target="../media/image21.tiff"/><Relationship Id="rId4" Type="http://schemas.openxmlformats.org/officeDocument/2006/relationships/image" Target="../media/image43.pn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tiff"/><Relationship Id="rId5" Type="http://schemas.openxmlformats.org/officeDocument/2006/relationships/image" Target="../media/image43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3.xml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0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18" Type="http://schemas.openxmlformats.org/officeDocument/2006/relationships/slide" Target="slide27.xml"/><Relationship Id="rId26" Type="http://schemas.openxmlformats.org/officeDocument/2006/relationships/image" Target="../media/image46.png"/><Relationship Id="rId3" Type="http://schemas.openxmlformats.org/officeDocument/2006/relationships/control" Target="../activeX/activeX2.xml"/><Relationship Id="rId21" Type="http://schemas.openxmlformats.org/officeDocument/2006/relationships/slide" Target="slide26.xml"/><Relationship Id="rId7" Type="http://schemas.openxmlformats.org/officeDocument/2006/relationships/image" Target="../media/image50.png"/><Relationship Id="rId12" Type="http://schemas.openxmlformats.org/officeDocument/2006/relationships/slide" Target="slide22.xml"/><Relationship Id="rId17" Type="http://schemas.openxmlformats.org/officeDocument/2006/relationships/slide" Target="slide20.xml"/><Relationship Id="rId25" Type="http://schemas.openxmlformats.org/officeDocument/2006/relationships/slide" Target="slide3.xml"/><Relationship Id="rId2" Type="http://schemas.openxmlformats.org/officeDocument/2006/relationships/control" Target="../activeX/activeX1.xml"/><Relationship Id="rId16" Type="http://schemas.microsoft.com/office/2007/relationships/hdphoto" Target="../media/hdphoto3.wdp"/><Relationship Id="rId20" Type="http://schemas.openxmlformats.org/officeDocument/2006/relationships/slide" Target="slide25.xml"/><Relationship Id="rId29" Type="http://schemas.openxmlformats.org/officeDocument/2006/relationships/image" Target="../media/image49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24" Type="http://schemas.openxmlformats.org/officeDocument/2006/relationships/slide" Target="slide24.xml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54.png"/><Relationship Id="rId23" Type="http://schemas.openxmlformats.org/officeDocument/2006/relationships/image" Target="../media/image56.png"/><Relationship Id="rId28" Type="http://schemas.openxmlformats.org/officeDocument/2006/relationships/image" Target="../media/image48.wmf"/><Relationship Id="rId10" Type="http://schemas.openxmlformats.org/officeDocument/2006/relationships/audio" Target="../media/audio5.wav"/><Relationship Id="rId19" Type="http://schemas.openxmlformats.org/officeDocument/2006/relationships/image" Target="../media/image55.png"/><Relationship Id="rId4" Type="http://schemas.openxmlformats.org/officeDocument/2006/relationships/slideLayout" Target="../slideLayouts/slideLayout48.xml"/><Relationship Id="rId9" Type="http://schemas.microsoft.com/office/2007/relationships/hdphoto" Target="../media/hdphoto2.wdp"/><Relationship Id="rId14" Type="http://schemas.openxmlformats.org/officeDocument/2006/relationships/slide" Target="slide23.xml"/><Relationship Id="rId22" Type="http://schemas.openxmlformats.org/officeDocument/2006/relationships/slide" Target="slide21.xml"/><Relationship Id="rId27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slide" Target="slide19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slide" Target="slide19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slide" Target="slide19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slide" Target="slide19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slide" Target="slide19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slide" Target="slide19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slide" Target="slide19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slide" Target="slide19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tiff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1.tiff"/><Relationship Id="rId7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5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18" Type="http://schemas.openxmlformats.org/officeDocument/2006/relationships/slide" Target="slide13.xml"/><Relationship Id="rId3" Type="http://schemas.openxmlformats.org/officeDocument/2006/relationships/image" Target="../media/image23.png"/><Relationship Id="rId21" Type="http://schemas.openxmlformats.org/officeDocument/2006/relationships/slide" Target="slide3.xml"/><Relationship Id="rId7" Type="http://schemas.openxmlformats.org/officeDocument/2006/relationships/image" Target="../media/image21.tiff"/><Relationship Id="rId12" Type="http://schemas.openxmlformats.org/officeDocument/2006/relationships/slide" Target="slide8.xml"/><Relationship Id="rId17" Type="http://schemas.openxmlformats.org/officeDocument/2006/relationships/slide" Target="slide12.xml"/><Relationship Id="rId2" Type="http://schemas.openxmlformats.org/officeDocument/2006/relationships/notesSlide" Target="../notesSlides/notesSlide3.xml"/><Relationship Id="rId16" Type="http://schemas.openxmlformats.org/officeDocument/2006/relationships/slide" Target="slide11.xml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image" Target="../media/image25.png"/><Relationship Id="rId15" Type="http://schemas.openxmlformats.org/officeDocument/2006/relationships/slide" Target="slide10.xml"/><Relationship Id="rId10" Type="http://schemas.openxmlformats.org/officeDocument/2006/relationships/slide" Target="slide6.xml"/><Relationship Id="rId19" Type="http://schemas.openxmlformats.org/officeDocument/2006/relationships/slide" Target="slide14.xml"/><Relationship Id="rId4" Type="http://schemas.microsoft.com/office/2017/06/relationships/model3d" Target="../media/model3d1.glb"/><Relationship Id="rId9" Type="http://schemas.openxmlformats.org/officeDocument/2006/relationships/image" Target="../media/image26.jpg"/><Relationship Id="rId14" Type="http://schemas.openxmlformats.org/officeDocument/2006/relationships/image" Target="../media/image27.jpg"/><Relationship Id="rId22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908467" y="5288253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D5BEB347-2F91-4F70-ADC4-38826479B363}"/>
              </a:ext>
            </a:extLst>
          </p:cNvPr>
          <p:cNvSpPr/>
          <p:nvPr/>
        </p:nvSpPr>
        <p:spPr>
          <a:xfrm>
            <a:off x="7461193" y="5288253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63F5DFF-7019-4BAE-AF61-7ED50BC4B1A1}"/>
              </a:ext>
            </a:extLst>
          </p:cNvPr>
          <p:cNvSpPr/>
          <p:nvPr/>
        </p:nvSpPr>
        <p:spPr>
          <a:xfrm>
            <a:off x="4057095" y="5303263"/>
            <a:ext cx="3203804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C0379-5544-4B00-8995-20E455104B04}"/>
              </a:ext>
            </a:extLst>
          </p:cNvPr>
          <p:cNvSpPr/>
          <p:nvPr/>
        </p:nvSpPr>
        <p:spPr>
          <a:xfrm>
            <a:off x="3107487" y="259645"/>
            <a:ext cx="5977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i="0" dirty="0">
                <a:solidFill>
                  <a:srgbClr val="00FF00"/>
                </a:solidFill>
                <a:effectLst/>
                <a:latin typeface="iCielGotham-Medium"/>
              </a:rPr>
              <a:t>Listen and choose</a:t>
            </a:r>
            <a:r>
              <a:rPr lang="en-US" sz="6000" dirty="0">
                <a:solidFill>
                  <a:srgbClr val="00FF00"/>
                </a:solidFill>
              </a:rPr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Let’s go to the _____.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OK, let’s go.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050E03-2535-41FC-8A12-4B953DF3F2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21" y="3545941"/>
            <a:ext cx="2778108" cy="1605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70F513-E096-4610-8326-636A464AC4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9127" y="3498951"/>
            <a:ext cx="2491466" cy="1652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EFD3E3-2F26-41E1-B432-2A5A3A3320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5888" y="3487856"/>
            <a:ext cx="2946218" cy="1721298"/>
          </a:xfrm>
          <a:prstGeom prst="rect">
            <a:avLst/>
          </a:prstGeom>
        </p:spPr>
      </p:pic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5AF09-F02E-46F0-B757-AD5C272E9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83" y="2611439"/>
            <a:ext cx="2981325" cy="2400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73A545-AD7C-42F0-91E3-BF4236DDE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5727" y="2660416"/>
            <a:ext cx="3000375" cy="24290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this our swimming pool?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Yes, it is./      No, it isn’t.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1CAFDC-80B0-4ACA-961D-1EA587607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1067" y="2611363"/>
            <a:ext cx="2952750" cy="24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E54FCC9C-A8BF-4466-980A-C00EA9BFCD2B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76926-069C-4291-8336-49B07EE8C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25" y="2743200"/>
            <a:ext cx="2981325" cy="2308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301727-E989-4183-88BC-7BF5C63E7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944" y="2743199"/>
            <a:ext cx="3000375" cy="2337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8D04D-F746-453A-A6AC-0B0A2EFA1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4213" y="2743199"/>
            <a:ext cx="3000375" cy="23373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this our classroom?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Yes, it is./      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1963EB54-F77A-4379-9560-4B0FA171D026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17AD76-37EC-4E2F-BEDC-4E946952C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239" y="2911876"/>
            <a:ext cx="2981325" cy="2140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CED8B-6668-49D5-AD77-B38800FB4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458" y="2911876"/>
            <a:ext cx="3000375" cy="2168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B150F-DD1F-4811-8116-AFE75FD46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5727" y="2911876"/>
            <a:ext cx="3000375" cy="2168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this our library?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Yes, it is./      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id="{06C7EB7B-7EE1-4191-B2B6-523681714DFE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3C10FD-7E46-4F1C-AD92-9CF641A89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387" y="2982897"/>
            <a:ext cx="3000375" cy="2159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5C7E3-13F9-4DE8-934A-B1C9B7861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215" y="2982897"/>
            <a:ext cx="3000375" cy="2159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0F4F1A-7A49-4E9B-A05F-68EC1C3D0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184" y="2982897"/>
            <a:ext cx="2952750" cy="21121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this our playground?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Yes, it is./      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B209BD-AE3A-4553-9202-FF078BB6F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63A2C-1F25-402E-83D1-6327027F2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633" y="1536013"/>
            <a:ext cx="10004916" cy="3567991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62165" y="1468349"/>
            <a:ext cx="609600" cy="609600"/>
          </a:xfrm>
          <a:prstGeom prst="rect">
            <a:avLst/>
          </a:prstGeom>
        </p:spPr>
      </p:pic>
      <p:pic>
        <p:nvPicPr>
          <p:cNvPr id="6" name="Picture 2" descr="Free Vector | Home icon pin deal. isolated on white">
            <a:hlinkClick r:id="rId8" action="ppaction://hlinksldjump"/>
            <a:extLst>
              <a:ext uri="{FF2B5EF4-FFF2-40B4-BE49-F238E27FC236}">
                <a16:creationId xmlns:a16="http://schemas.microsoft.com/office/drawing/2014/main" id="{53ED7ADA-F05D-4A8A-AE8F-D3F6AA33A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6097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615926-8EB7-490B-8479-73756F004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345DF-137A-4A4A-A201-F327759B6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2905" y="1649506"/>
            <a:ext cx="7628965" cy="4132729"/>
          </a:xfrm>
          <a:prstGeom prst="rect">
            <a:avLst/>
          </a:prstGeom>
        </p:spPr>
      </p:pic>
      <p:pic>
        <p:nvPicPr>
          <p:cNvPr id="6" name="Picture 2" descr="Free Vector | Home icon pin deal. isolated on white">
            <a:hlinkClick r:id="rId8" action="ppaction://hlinksldjump"/>
            <a:extLst>
              <a:ext uri="{FF2B5EF4-FFF2-40B4-BE49-F238E27FC236}">
                <a16:creationId xmlns:a16="http://schemas.microsoft.com/office/drawing/2014/main" id="{DA59C771-4766-47F3-809C-53C0778BF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256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27118" y="1581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A8AE74-859A-445D-BC33-AD54824D4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634" y="1693621"/>
            <a:ext cx="9058732" cy="3470758"/>
          </a:xfrm>
          <a:prstGeom prst="rect">
            <a:avLst/>
          </a:prstGeom>
        </p:spPr>
      </p:pic>
      <p:pic>
        <p:nvPicPr>
          <p:cNvPr id="8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4C200FF0-BE78-46BC-8A52-54D2E6D5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4379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403A78-7CBA-42E0-9E81-BA0DF0316015}"/>
              </a:ext>
            </a:extLst>
          </p:cNvPr>
          <p:cNvGrpSpPr/>
          <p:nvPr/>
        </p:nvGrpSpPr>
        <p:grpSpPr>
          <a:xfrm>
            <a:off x="2363154" y="1219759"/>
            <a:ext cx="8624312" cy="802888"/>
            <a:chOff x="5477069" y="1553404"/>
            <a:chExt cx="4547853" cy="80288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3764476-8BBC-4F21-935D-F0CDA64C0CDA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Fun corner and wrap up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22188A2-752C-44E1-8B6F-15B7B5F6CED6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pic>
        <p:nvPicPr>
          <p:cNvPr id="6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0AC462-F6F9-4264-9FE2-02AF479C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7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2CB5599D-0032-43CB-AF21-6EDCC806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34213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B8ACAD4C-0FC3-4620-88B1-299B8958629C}"/>
              </a:ext>
            </a:extLst>
          </p:cNvPr>
          <p:cNvGrpSpPr>
            <a:grpSpLocks/>
          </p:cNvGrpSpPr>
          <p:nvPr/>
        </p:nvGrpSpPr>
        <p:grpSpPr bwMode="auto">
          <a:xfrm>
            <a:off x="10040530" y="5209115"/>
            <a:ext cx="2126483" cy="1631129"/>
            <a:chOff x="4058" y="3022"/>
            <a:chExt cx="1634" cy="1270"/>
          </a:xfrm>
        </p:grpSpPr>
        <p:pic>
          <p:nvPicPr>
            <p:cNvPr id="22538" name="Picture 34">
              <a:extLst>
                <a:ext uri="{FF2B5EF4-FFF2-40B4-BE49-F238E27FC236}">
                  <a16:creationId xmlns:a16="http://schemas.microsoft.com/office/drawing/2014/main" id="{CFAA6FFB-A35B-45E9-B609-4C9692DC4FA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" y="3022"/>
              <a:ext cx="1634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 Box 35">
              <a:extLst>
                <a:ext uri="{FF2B5EF4-FFF2-40B4-BE49-F238E27FC236}">
                  <a16:creationId xmlns:a16="http://schemas.microsoft.com/office/drawing/2014/main" id="{DACBE4D8-6717-4126-A5E9-264B8B695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6" y="3391"/>
              <a:ext cx="101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algn="ctr" eaLnBrk="1" fontAlgn="base" latinLnBrk="1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ko-KR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CLICK IN THE </a:t>
              </a:r>
              <a:r>
                <a:rPr lang="en-US" altLang="ko-KR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  <a:hlinkClick r:id="" action="ppaction://noaction">
                    <a:snd r:embed="rId10" name="voltage.wav"/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WHEEL</a:t>
              </a:r>
              <a:endPara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12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:a16="http://schemas.microsoft.com/office/drawing/2014/main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20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21" action="ppaction://hlinksldjump"/>
            <a:extLst>
              <a:ext uri="{FF2B5EF4-FFF2-40B4-BE49-F238E27FC236}">
                <a16:creationId xmlns:a16="http://schemas.microsoft.com/office/drawing/2014/main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22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4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1" name="Picture 4" descr="Amazon Icon">
            <a:hlinkClick r:id="rId25" action="ppaction://hlinksldjump"/>
            <a:extLst>
              <a:ext uri="{FF2B5EF4-FFF2-40B4-BE49-F238E27FC236}">
                <a16:creationId xmlns:a16="http://schemas.microsoft.com/office/drawing/2014/main" id="{A4701B46-CF89-4545-A06C-CBAD54C9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423" y="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8650" name="TextBox1" r:id="rId2" imgW="609480" imgH="412920"/>
        </mc:Choice>
        <mc:Fallback>
          <p:control name="TextBox1" r:id="rId2" imgW="609480" imgH="41292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651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20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1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814174" y="354070"/>
            <a:ext cx="12818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87157" y="6099532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72017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464802" y="32842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198" y="3545303"/>
            <a:ext cx="2557133" cy="248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6035" y="6109155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" y="3403602"/>
            <a:ext cx="2703569" cy="26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326854" y="610296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1" y="3755989"/>
            <a:ext cx="2402616" cy="22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6035" y="6113025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497802"/>
            <a:ext cx="2752078" cy="25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140893" y="609832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78485"/>
            <a:ext cx="2885243" cy="201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23715" y="6140499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477F0-3BD4-46A6-A296-4CA22A43A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516" y="3793693"/>
            <a:ext cx="3338005" cy="226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263251" y="605551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AE944-5858-47DF-BDEA-63E355F78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58613"/>
            <a:ext cx="3168490" cy="16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193690" y="60968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091793" y="31221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9642"/>
            <a:ext cx="3852909" cy="22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326107-B12C-42B5-ABC1-F2B41B393AF5}"/>
              </a:ext>
            </a:extLst>
          </p:cNvPr>
          <p:cNvGrpSpPr/>
          <p:nvPr/>
        </p:nvGrpSpPr>
        <p:grpSpPr>
          <a:xfrm>
            <a:off x="3581400" y="1227030"/>
            <a:ext cx="5029200" cy="1097069"/>
            <a:chOff x="5477069" y="1553404"/>
            <a:chExt cx="4547853" cy="80288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0A65109-7F6A-450B-BBD1-43A9F15779C0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Extra stuffs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686AF09-6C81-480F-A8C9-C6B6806204E2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pic>
        <p:nvPicPr>
          <p:cNvPr id="6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3CE87B5A-4732-4B9C-84EC-F098E3F96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A4F1DA-6728-4884-8717-4927DE5E2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34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8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44000" y="172947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16355" y="3974297"/>
              <a:ext cx="1700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Let’s talk</a:t>
              </a:r>
              <a:endParaRPr kumimoji="0" lang="en-US" sz="2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645334" y="4425765"/>
              <a:ext cx="19567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Fun corner and wrap up</a:t>
              </a:r>
              <a:endParaRPr kumimoji="0" lang="en-US" sz="2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3113099" y="4313012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Look, listen and repeat</a:t>
              </a:r>
              <a:endParaRPr kumimoji="0" lang="en-US" sz="2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7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5091087" y="4561438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Listen, point and say</a:t>
              </a:r>
              <a:endParaRPr kumimoji="0" lang="en-US" sz="2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8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1122299" y="4613790"/>
              <a:ext cx="21261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Warm up &amp; Review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128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:a16="http://schemas.microsoft.com/office/drawing/2014/main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:a16="http://schemas.microsoft.com/office/drawing/2014/main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7054B53-4445-4819-9B46-56F93C3FF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66268" y="5632486"/>
            <a:ext cx="1258815" cy="1294077"/>
          </a:xfrm>
          <a:prstGeom prst="rect">
            <a:avLst/>
          </a:prstGeom>
        </p:spPr>
      </p:pic>
      <p:pic>
        <p:nvPicPr>
          <p:cNvPr id="14" name="Рисунок 16">
            <a:hlinkClick r:id="rId8" action="ppaction://hlinksldjump"/>
            <a:extLst>
              <a:ext uri="{FF2B5EF4-FFF2-40B4-BE49-F238E27FC236}">
                <a16:creationId xmlns:a16="http://schemas.microsoft.com/office/drawing/2014/main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10" action="ppaction://hlinksldjump"/>
            <a:extLst>
              <a:ext uri="{FF2B5EF4-FFF2-40B4-BE49-F238E27FC236}">
                <a16:creationId xmlns:a16="http://schemas.microsoft.com/office/drawing/2014/main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11" action="ppaction://hlinksldjump"/>
            <a:extLst>
              <a:ext uri="{FF2B5EF4-FFF2-40B4-BE49-F238E27FC236}">
                <a16:creationId xmlns:a16="http://schemas.microsoft.com/office/drawing/2014/main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2" action="ppaction://hlinksldjump"/>
            <a:extLst>
              <a:ext uri="{FF2B5EF4-FFF2-40B4-BE49-F238E27FC236}">
                <a16:creationId xmlns:a16="http://schemas.microsoft.com/office/drawing/2014/main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3" action="ppaction://hlinksldjump"/>
            <a:extLst>
              <a:ext uri="{FF2B5EF4-FFF2-40B4-BE49-F238E27FC236}">
                <a16:creationId xmlns:a16="http://schemas.microsoft.com/office/drawing/2014/main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5" action="ppaction://hlinksldjump"/>
            <a:extLst>
              <a:ext uri="{FF2B5EF4-FFF2-40B4-BE49-F238E27FC236}">
                <a16:creationId xmlns:a16="http://schemas.microsoft.com/office/drawing/2014/main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6" action="ppaction://hlinksldjump"/>
            <a:extLst>
              <a:ext uri="{FF2B5EF4-FFF2-40B4-BE49-F238E27FC236}">
                <a16:creationId xmlns:a16="http://schemas.microsoft.com/office/drawing/2014/main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7" action="ppaction://hlinksldjump"/>
            <a:extLst>
              <a:ext uri="{FF2B5EF4-FFF2-40B4-BE49-F238E27FC236}">
                <a16:creationId xmlns:a16="http://schemas.microsoft.com/office/drawing/2014/main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8" action="ppaction://hlinksldjump"/>
            <a:extLst>
              <a:ext uri="{FF2B5EF4-FFF2-40B4-BE49-F238E27FC236}">
                <a16:creationId xmlns:a16="http://schemas.microsoft.com/office/drawing/2014/main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9" action="ppaction://hlinksldjump"/>
            <a:extLst>
              <a:ext uri="{FF2B5EF4-FFF2-40B4-BE49-F238E27FC236}">
                <a16:creationId xmlns:a16="http://schemas.microsoft.com/office/drawing/2014/main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:a16="http://schemas.microsoft.com/office/drawing/2014/main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F700D5C-AF3C-4687-8243-E1D1F4ADE298}"/>
              </a:ext>
            </a:extLst>
          </p:cNvPr>
          <p:cNvGrpSpPr/>
          <p:nvPr/>
        </p:nvGrpSpPr>
        <p:grpSpPr>
          <a:xfrm>
            <a:off x="41525" y="35256"/>
            <a:ext cx="2462759" cy="2390670"/>
            <a:chOff x="4935228" y="-91192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20B298-803B-46E6-9A58-2377BFBF4764}"/>
                </a:ext>
              </a:extLst>
            </p:cNvPr>
            <p:cNvSpPr/>
            <p:nvPr/>
          </p:nvSpPr>
          <p:spPr>
            <a:xfrm>
              <a:off x="4935228" y="-91192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82BAE9-042E-4B71-A89C-55D8FB70BF22}"/>
                </a:ext>
              </a:extLst>
            </p:cNvPr>
            <p:cNvSpPr txBox="1"/>
            <p:nvPr/>
          </p:nvSpPr>
          <p:spPr>
            <a:xfrm>
              <a:off x="5103551" y="1108917"/>
              <a:ext cx="21261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Warm up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pic>
        <p:nvPicPr>
          <p:cNvPr id="19458" name="Picture 2" descr="Free Vector | Home icon pin deal. isolated on white">
            <a:hlinkClick r:id="rId21" action="ppaction://hlinksldjump"/>
            <a:extLst>
              <a:ext uri="{FF2B5EF4-FFF2-40B4-BE49-F238E27FC236}">
                <a16:creationId xmlns:a16="http://schemas.microsoft.com/office/drawing/2014/main" id="{589A01B4-5AC3-4508-A72E-E6C43DADF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632" y="130077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169A3FDE-873F-4F7B-AC96-14CA2DB447C0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0BD26F63-8223-4976-987E-5872246AC010}"/>
              </a:ext>
            </a:extLst>
          </p:cNvPr>
          <p:cNvSpPr/>
          <p:nvPr/>
        </p:nvSpPr>
        <p:spPr>
          <a:xfrm>
            <a:off x="1320615" y="5149350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id="{3E66D21D-344A-4503-A8C2-4A4923AEDD3C}"/>
              </a:ext>
            </a:extLst>
          </p:cNvPr>
          <p:cNvSpPr/>
          <p:nvPr/>
        </p:nvSpPr>
        <p:spPr>
          <a:xfrm>
            <a:off x="4493083" y="5184710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id="{F42DE0FB-772A-40D9-A790-4B042BAF6D4F}"/>
              </a:ext>
            </a:extLst>
          </p:cNvPr>
          <p:cNvSpPr/>
          <p:nvPr/>
        </p:nvSpPr>
        <p:spPr>
          <a:xfrm>
            <a:off x="7426669" y="5184710"/>
            <a:ext cx="2608018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DDCEA-3394-4DB6-BF24-D3A44B3F1935}"/>
              </a:ext>
            </a:extLst>
          </p:cNvPr>
          <p:cNvSpPr/>
          <p:nvPr/>
        </p:nvSpPr>
        <p:spPr>
          <a:xfrm>
            <a:off x="3240741" y="1109552"/>
            <a:ext cx="5977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i="0" dirty="0">
                <a:solidFill>
                  <a:srgbClr val="00BFDF"/>
                </a:solidFill>
                <a:effectLst/>
                <a:latin typeface="iCielGotham-Medium"/>
              </a:rPr>
              <a:t>Listen and choose</a:t>
            </a:r>
            <a:r>
              <a:rPr lang="en-US" sz="6000" dirty="0"/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CFF16-6DAF-4DD2-912E-64236BB8C6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0615" y="3060162"/>
            <a:ext cx="2912209" cy="176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536FF8-8C60-4033-8E96-0AA942D90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6669" y="3060162"/>
            <a:ext cx="2929356" cy="1857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FC0DF8-8A77-46C4-9613-C0FD3D00CC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3083" y="3060162"/>
            <a:ext cx="2790381" cy="1866946"/>
          </a:xfrm>
          <a:prstGeom prst="rect">
            <a:avLst/>
          </a:prstGeom>
        </p:spPr>
      </p:pic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DD4D90A0-43A4-4E4A-B79C-E2E0D1087AB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6976318B-2521-485D-B5D4-2346191B1531}"/>
              </a:ext>
            </a:extLst>
          </p:cNvPr>
          <p:cNvSpPr/>
          <p:nvPr/>
        </p:nvSpPr>
        <p:spPr>
          <a:xfrm>
            <a:off x="1063111" y="5184710"/>
            <a:ext cx="2417077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DE9C043E-4192-4929-B152-488CB8F5029A}"/>
              </a:ext>
            </a:extLst>
          </p:cNvPr>
          <p:cNvSpPr/>
          <p:nvPr/>
        </p:nvSpPr>
        <p:spPr>
          <a:xfrm>
            <a:off x="7031016" y="5184710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 </a:t>
            </a:r>
            <a:r>
              <a:rPr lang="en-US" sz="3200" dirty="0"/>
              <a:t/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D5929B0B-35CD-49E0-9973-20FF3044BC80}"/>
              </a:ext>
            </a:extLst>
          </p:cNvPr>
          <p:cNvSpPr/>
          <p:nvPr/>
        </p:nvSpPr>
        <p:spPr>
          <a:xfrm>
            <a:off x="4052761" y="5184710"/>
            <a:ext cx="2786996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31F1-5AA4-4AE1-AA2B-4872C61F8419}"/>
              </a:ext>
            </a:extLst>
          </p:cNvPr>
          <p:cNvSpPr/>
          <p:nvPr/>
        </p:nvSpPr>
        <p:spPr>
          <a:xfrm>
            <a:off x="3231776" y="1351599"/>
            <a:ext cx="5977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i="0" dirty="0">
                <a:solidFill>
                  <a:srgbClr val="00BFDF"/>
                </a:solidFill>
                <a:effectLst/>
                <a:latin typeface="iCielGotham-Medium"/>
              </a:rPr>
              <a:t>Listen and choose</a:t>
            </a:r>
            <a:r>
              <a:rPr lang="en-US" sz="6000" dirty="0"/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8A5DE-AACC-4722-806D-E0CA31BD5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1016" y="3290591"/>
            <a:ext cx="2621369" cy="1662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1FE029-447F-40E7-8898-A7EDE3B04A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554" y="3188284"/>
            <a:ext cx="2790381" cy="18669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133A9B-B9BA-4B1C-983B-FAD1B47C580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42" t="19553" r="3407" b="13528"/>
          <a:stretch/>
        </p:blipFill>
        <p:spPr>
          <a:xfrm>
            <a:off x="4146932" y="3304939"/>
            <a:ext cx="2692825" cy="1750291"/>
          </a:xfrm>
          <a:prstGeom prst="rect">
            <a:avLst/>
          </a:prstGeom>
        </p:spPr>
      </p:pic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93805AD7-E36C-4A53-99EA-373A0754376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846324" y="5276631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57BB524C-5D5F-45CB-AE0C-B1E9CDC61B47}"/>
              </a:ext>
            </a:extLst>
          </p:cNvPr>
          <p:cNvSpPr/>
          <p:nvPr/>
        </p:nvSpPr>
        <p:spPr>
          <a:xfrm>
            <a:off x="7390172" y="5261621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7972BD82-B337-4483-B8E0-FCA584F6E2FB}"/>
              </a:ext>
            </a:extLst>
          </p:cNvPr>
          <p:cNvSpPr/>
          <p:nvPr/>
        </p:nvSpPr>
        <p:spPr>
          <a:xfrm>
            <a:off x="4343559" y="5346466"/>
            <a:ext cx="2608018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36E9-2CB4-4457-891C-09AA90084656}"/>
              </a:ext>
            </a:extLst>
          </p:cNvPr>
          <p:cNvSpPr/>
          <p:nvPr/>
        </p:nvSpPr>
        <p:spPr>
          <a:xfrm>
            <a:off x="3107487" y="259645"/>
            <a:ext cx="5977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i="0" dirty="0">
                <a:solidFill>
                  <a:srgbClr val="00FF00"/>
                </a:solidFill>
                <a:effectLst/>
                <a:latin typeface="iCielGotham-Medium"/>
              </a:rPr>
              <a:t>Listen and choose</a:t>
            </a:r>
            <a:r>
              <a:rPr lang="en-US" sz="6000" dirty="0">
                <a:solidFill>
                  <a:srgbClr val="00FF00"/>
                </a:solidFill>
              </a:rPr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FAF3F-1973-45A1-836E-BB2C3364DDCB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Let’s go to the _____.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OK, let’s go.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6602-ACEE-4876-8989-1226379A9B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324" y="3429000"/>
            <a:ext cx="3028613" cy="1721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0F9D5B-CD15-4E8E-A8CB-893BAD0C39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3559" y="3386338"/>
            <a:ext cx="2724462" cy="1806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EFFC7-78D9-40F6-9861-4ABF92A77F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0172" y="3386338"/>
            <a:ext cx="2932826" cy="1806621"/>
          </a:xfrm>
          <a:prstGeom prst="rect">
            <a:avLst/>
          </a:prstGeom>
        </p:spPr>
      </p:pic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BB9816FA-5613-4870-AEAD-510782935A14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6FA955F5-516B-4849-8EDE-62F0D112DB79}"/>
              </a:ext>
            </a:extLst>
          </p:cNvPr>
          <p:cNvSpPr/>
          <p:nvPr/>
        </p:nvSpPr>
        <p:spPr>
          <a:xfrm>
            <a:off x="7106335" y="5116318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0AC4B16D-C139-4867-9437-5FA7DAC32243}"/>
              </a:ext>
            </a:extLst>
          </p:cNvPr>
          <p:cNvSpPr/>
          <p:nvPr/>
        </p:nvSpPr>
        <p:spPr>
          <a:xfrm>
            <a:off x="616509" y="5273145"/>
            <a:ext cx="2946217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1888C8F8-E58E-4C98-84C7-C981EE7A4248}"/>
              </a:ext>
            </a:extLst>
          </p:cNvPr>
          <p:cNvSpPr/>
          <p:nvPr/>
        </p:nvSpPr>
        <p:spPr>
          <a:xfrm>
            <a:off x="4143113" y="5184177"/>
            <a:ext cx="2608018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73454-251E-4F20-82E1-D38CDB6F6083}"/>
              </a:ext>
            </a:extLst>
          </p:cNvPr>
          <p:cNvSpPr/>
          <p:nvPr/>
        </p:nvSpPr>
        <p:spPr>
          <a:xfrm>
            <a:off x="3107487" y="259645"/>
            <a:ext cx="5977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i="0" dirty="0">
                <a:solidFill>
                  <a:srgbClr val="00FF00"/>
                </a:solidFill>
                <a:effectLst/>
                <a:latin typeface="iCielGotham-Medium"/>
              </a:rPr>
              <a:t>Listen and choose</a:t>
            </a:r>
            <a:r>
              <a:rPr lang="en-US" sz="6000" dirty="0">
                <a:solidFill>
                  <a:srgbClr val="00FF00"/>
                </a:solidFill>
              </a:rPr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Let’s go to the _____.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OK, let’s go.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437BB-E8E3-4B54-B694-1CF7BD736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6335" y="3395020"/>
            <a:ext cx="2778108" cy="1605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D8AD12-2C3B-477C-8C56-ACB0161668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919" y="3395020"/>
            <a:ext cx="2946218" cy="1721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5ED320-32F3-4208-BF64-328DFCE43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3" y="3395020"/>
            <a:ext cx="2724462" cy="1671894"/>
          </a:xfrm>
          <a:prstGeom prst="rect">
            <a:avLst/>
          </a:prstGeom>
        </p:spPr>
      </p:pic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39F53C67-B3F1-46D3-9998-4F6663EAD689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79EBDA8D-2C4E-4327-AFC1-87B1BEFF6D09}"/>
              </a:ext>
            </a:extLst>
          </p:cNvPr>
          <p:cNvSpPr/>
          <p:nvPr/>
        </p:nvSpPr>
        <p:spPr>
          <a:xfrm>
            <a:off x="7199797" y="5184710"/>
            <a:ext cx="2417077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4F1F273E-61D1-452D-BF38-C86A960303E8}"/>
              </a:ext>
            </a:extLst>
          </p:cNvPr>
          <p:cNvSpPr/>
          <p:nvPr/>
        </p:nvSpPr>
        <p:spPr>
          <a:xfrm>
            <a:off x="885812" y="5184710"/>
            <a:ext cx="2707335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6F5FEE7D-3362-4937-8E3C-A571D3433B21}"/>
              </a:ext>
            </a:extLst>
          </p:cNvPr>
          <p:cNvSpPr/>
          <p:nvPr/>
        </p:nvSpPr>
        <p:spPr>
          <a:xfrm>
            <a:off x="4052761" y="5184710"/>
            <a:ext cx="2786996" cy="947222"/>
          </a:xfrm>
          <a:prstGeom prst="roundRect">
            <a:avLst/>
          </a:prstGeom>
          <a:gradFill flip="none" rotWithShape="1">
            <a:gsLst>
              <a:gs pos="0">
                <a:srgbClr val="F79646">
                  <a:shade val="30000"/>
                  <a:satMod val="115000"/>
                </a:srgbClr>
              </a:gs>
              <a:gs pos="50000">
                <a:srgbClr val="F79646">
                  <a:shade val="67500"/>
                  <a:satMod val="115000"/>
                </a:srgbClr>
              </a:gs>
              <a:gs pos="100000">
                <a:srgbClr val="F79646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rgbClr val="FFC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5E313-9C9E-4785-AA72-519E217F7899}"/>
              </a:ext>
            </a:extLst>
          </p:cNvPr>
          <p:cNvSpPr/>
          <p:nvPr/>
        </p:nvSpPr>
        <p:spPr>
          <a:xfrm>
            <a:off x="3107487" y="259645"/>
            <a:ext cx="5977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i="0" dirty="0">
                <a:solidFill>
                  <a:srgbClr val="00FF00"/>
                </a:solidFill>
                <a:effectLst/>
                <a:latin typeface="iCielGotham-Medium"/>
              </a:rPr>
              <a:t>Listen and choose</a:t>
            </a:r>
            <a:r>
              <a:rPr lang="en-US" sz="6000" dirty="0">
                <a:solidFill>
                  <a:srgbClr val="00FF00"/>
                </a:solidFill>
              </a:rPr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Let’s go to the _____.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OK, let’s go.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6A3F2-AB5E-46E6-B75B-7DB20D6BE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9797" y="3410709"/>
            <a:ext cx="2491466" cy="1652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197B3-A6AD-4EB1-BF2F-6FAEE18002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2761" y="3408475"/>
            <a:ext cx="2778109" cy="1711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A87CE2-7A0F-4D23-98D4-B112415FB7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039" y="3457699"/>
            <a:ext cx="2778108" cy="1605129"/>
          </a:xfrm>
          <a:prstGeom prst="rect">
            <a:avLst/>
          </a:prstGeom>
        </p:spPr>
      </p:pic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5348BA0-FE8F-47F6-A2FA-63FAFC7825C0}"/>
  <p:tag name="ISPRING_PROJECT_VERSION" val="9"/>
  <p:tag name="ISPRING_PROJECT_FOLDER_UPDATED" val="1"/>
  <p:tag name="ISPRING_SCREEN_RECS_UPDATED" val="C:\Users\PHAM TIEP\Desktop\UNIT 7-LESSON 1(1,2,3)\"/>
  <p:tag name="ISPRING_RESOURCE_FOLDER" val="C:\Users\PHAM TIEP\Desktop\UNIT 7-LESSON 1(1,2,3)\"/>
  <p:tag name="ISPRING_PRESENTATION_PATH" val="C:\Users\PHAM TIEP\Desktop\UNIT 7-LESSON 1(1,2,3).pptx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417</Words>
  <Application>Microsoft Office PowerPoint</Application>
  <PresentationFormat>Widescreen</PresentationFormat>
  <Paragraphs>156</Paragraphs>
  <Slides>29</Slides>
  <Notes>21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Arial Black</vt:lpstr>
      <vt:lpstr>Barlow</vt:lpstr>
      <vt:lpstr>Calibri</vt:lpstr>
      <vt:lpstr>Castellar</vt:lpstr>
      <vt:lpstr>Comic Sans MS</vt:lpstr>
      <vt:lpstr>Cooper Black</vt:lpstr>
      <vt:lpstr>Fira Sans Extra Condensed Medium</vt:lpstr>
      <vt:lpstr>Forte</vt:lpstr>
      <vt:lpstr>굴림</vt:lpstr>
      <vt:lpstr>Hind</vt:lpstr>
      <vt:lpstr>iCielGotham-Medium</vt:lpstr>
      <vt:lpstr>Montserrat</vt:lpstr>
      <vt:lpstr>Sport Day</vt:lpstr>
      <vt:lpstr>Tw Cen MT</vt:lpstr>
      <vt:lpstr>Over The Rainbow by Slidesgo</vt:lpstr>
      <vt:lpstr>Droplet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TIEP</cp:lastModifiedBy>
  <cp:revision>188</cp:revision>
  <dcterms:created xsi:type="dcterms:W3CDTF">2021-12-14T02:43:34Z</dcterms:created>
  <dcterms:modified xsi:type="dcterms:W3CDTF">2024-04-11T02:32:12Z</dcterms:modified>
</cp:coreProperties>
</file>