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0" r:id="rId4"/>
    <p:sldId id="316" r:id="rId5"/>
    <p:sldId id="325" r:id="rId6"/>
    <p:sldId id="309" r:id="rId7"/>
    <p:sldId id="331" r:id="rId8"/>
    <p:sldId id="332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107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25: Ôn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E8F1A-F441-4B12-BC65-66EFDC96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3911"/>
            <a:ext cx="5867400" cy="39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37E12-1EBE-4FA5-B726-8001D1622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57150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726D7-6F09-449F-A310-9EFF49CC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569517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888F-60D2-454B-A030-0D5AACB7A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17215"/>
            <a:ext cx="3751118" cy="282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28DB6-3EAF-49B4-B2BF-13476306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12" y="1295400"/>
            <a:ext cx="4006517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A6E8CE-D531-4126-8371-E276052B4190}"/>
              </a:ext>
            </a:extLst>
          </p:cNvPr>
          <p:cNvSpPr txBox="1"/>
          <p:nvPr/>
        </p:nvSpPr>
        <p:spPr>
          <a:xfrm>
            <a:off x="228600" y="990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74410-28B1-4EC3-8AC6-41089E8E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667072"/>
            <a:ext cx="4849745" cy="1681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3BBDE-366F-4E05-B43C-22107009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38" y="2429797"/>
            <a:ext cx="2552524" cy="19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1662</TotalTime>
  <Words>80</Words>
  <Application>Microsoft Office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140</cp:revision>
  <dcterms:created xsi:type="dcterms:W3CDTF">2020-08-08T13:30:12Z</dcterms:created>
  <dcterms:modified xsi:type="dcterms:W3CDTF">2020-08-28T03:49:29Z</dcterms:modified>
</cp:coreProperties>
</file>