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3" r:id="rId2"/>
    <p:sldId id="268" r:id="rId3"/>
    <p:sldId id="261" r:id="rId4"/>
    <p:sldId id="256" r:id="rId5"/>
    <p:sldId id="262" r:id="rId6"/>
    <p:sldId id="271" r:id="rId7"/>
    <p:sldId id="263" r:id="rId8"/>
    <p:sldId id="258" r:id="rId9"/>
    <p:sldId id="269" r:id="rId10"/>
    <p:sldId id="259" r:id="rId11"/>
    <p:sldId id="266" r:id="rId12"/>
    <p:sldId id="272" r:id="rId13"/>
    <p:sldId id="260"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2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96507-D5CF-45F7-B44E-7C1F68FC307F}" type="datetimeFigureOut">
              <a:rPr lang="en-US" smtClean="0"/>
              <a:t>12/16/2024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77E271-8F9D-41BA-A1AA-612CD3AE0B8D}" type="slidenum">
              <a:rPr lang="en-US" smtClean="0"/>
              <a:t>‹#›</a:t>
            </a:fld>
            <a:endParaRPr lang="en-US"/>
          </a:p>
        </p:txBody>
      </p:sp>
    </p:spTree>
    <p:extLst>
      <p:ext uri="{BB962C8B-B14F-4D97-AF65-F5344CB8AC3E}">
        <p14:creationId xmlns:p14="http://schemas.microsoft.com/office/powerpoint/2010/main" val="29116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6045F1-F567-4EDB-BCA8-156459B52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1838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B3CB08-4B9B-4EE1-9866-F1508DEF37A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1502283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3CB08-4B9B-4EE1-9866-F1508DEF37A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2222054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3CB08-4B9B-4EE1-9866-F1508DEF37A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396118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B3CB08-4B9B-4EE1-9866-F1508DEF37A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36183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3CB08-4B9B-4EE1-9866-F1508DEF37A3}"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74633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2B3CB08-4B9B-4EE1-9866-F1508DEF37A3}"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118482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B3CB08-4B9B-4EE1-9866-F1508DEF37A3}"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2912275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B3CB08-4B9B-4EE1-9866-F1508DEF37A3}"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1518468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B3CB08-4B9B-4EE1-9866-F1508DEF37A3}"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246022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3CB08-4B9B-4EE1-9866-F1508DEF37A3}"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62296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B3CB08-4B9B-4EE1-9866-F1508DEF37A3}"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E51FB-F5A2-47F2-B4BE-14C75BE26D71}" type="slidenum">
              <a:rPr lang="en-US" smtClean="0"/>
              <a:t>‹#›</a:t>
            </a:fld>
            <a:endParaRPr lang="en-US"/>
          </a:p>
        </p:txBody>
      </p:sp>
    </p:spTree>
    <p:extLst>
      <p:ext uri="{BB962C8B-B14F-4D97-AF65-F5344CB8AC3E}">
        <p14:creationId xmlns:p14="http://schemas.microsoft.com/office/powerpoint/2010/main" val="2798796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3CB08-4B9B-4EE1-9866-F1508DEF37A3}"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E51FB-F5A2-47F2-B4BE-14C75BE26D71}" type="slidenum">
              <a:rPr lang="en-US" smtClean="0"/>
              <a:t>‹#›</a:t>
            </a:fld>
            <a:endParaRPr lang="en-US"/>
          </a:p>
        </p:txBody>
      </p:sp>
    </p:spTree>
    <p:extLst>
      <p:ext uri="{BB962C8B-B14F-4D97-AF65-F5344CB8AC3E}">
        <p14:creationId xmlns:p14="http://schemas.microsoft.com/office/powerpoint/2010/main" val="356135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888E1F-DF84-480E-8B3A-0087D147BE1C}"/>
              </a:ext>
            </a:extLst>
          </p:cNvPr>
          <p:cNvSpPr>
            <a:spLocks noGrp="1"/>
          </p:cNvSpPr>
          <p:nvPr>
            <p:ph type="ctrTitle"/>
          </p:nvPr>
        </p:nvSpPr>
        <p:spPr/>
        <p:txBody>
          <a:bodyPr/>
          <a:lstStyle/>
          <a:p>
            <a:endParaRPr lang="en-US"/>
          </a:p>
        </p:txBody>
      </p:sp>
      <p:sp>
        <p:nvSpPr>
          <p:cNvPr id="3" name="Subtitle 2">
            <a:extLst>
              <a:ext uri="{FF2B5EF4-FFF2-40B4-BE49-F238E27FC236}">
                <a16:creationId xmlns="" xmlns:a16="http://schemas.microsoft.com/office/drawing/2014/main" id="{0D08D409-1709-41C3-869E-50DCC73DC516}"/>
              </a:ext>
            </a:extLst>
          </p:cNvPr>
          <p:cNvSpPr>
            <a:spLocks noGrp="1"/>
          </p:cNvSpPr>
          <p:nvPr>
            <p:ph type="subTitle" idx="1"/>
          </p:nvPr>
        </p:nvSpPr>
        <p:spPr/>
        <p:txBody>
          <a:bodyPr/>
          <a:lstStyle/>
          <a:p>
            <a:endParaRPr lang="en-US"/>
          </a:p>
        </p:txBody>
      </p:sp>
      <p:grpSp>
        <p:nvGrpSpPr>
          <p:cNvPr id="25" name="Group 24">
            <a:extLst>
              <a:ext uri="{FF2B5EF4-FFF2-40B4-BE49-F238E27FC236}">
                <a16:creationId xmlns="" xmlns:a16="http://schemas.microsoft.com/office/drawing/2014/main" id="{D8922A00-40F9-4DF0-B483-88A561317B59}"/>
              </a:ext>
            </a:extLst>
          </p:cNvPr>
          <p:cNvGrpSpPr/>
          <p:nvPr/>
        </p:nvGrpSpPr>
        <p:grpSpPr>
          <a:xfrm>
            <a:off x="-380" y="-233971"/>
            <a:ext cx="12184651" cy="7091406"/>
            <a:chOff x="-7776" y="-161446"/>
            <a:chExt cx="12200120" cy="7100409"/>
          </a:xfrm>
        </p:grpSpPr>
        <p:pic>
          <p:nvPicPr>
            <p:cNvPr id="4" name="图片 1076">
              <a:extLst>
                <a:ext uri="{FF2B5EF4-FFF2-40B4-BE49-F238E27FC236}">
                  <a16:creationId xmlns="" xmlns:a16="http://schemas.microsoft.com/office/drawing/2014/main" id="{BA65DE93-38FD-4825-96C9-BC40516A64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6" y="-7767"/>
              <a:ext cx="12191067" cy="6946730"/>
            </a:xfrm>
            <a:prstGeom prst="rect">
              <a:avLst/>
            </a:prstGeom>
          </p:spPr>
        </p:pic>
        <p:pic>
          <p:nvPicPr>
            <p:cNvPr id="18" name="Picture 94">
              <a:extLst>
                <a:ext uri="{FF2B5EF4-FFF2-40B4-BE49-F238E27FC236}">
                  <a16:creationId xmlns="" xmlns:a16="http://schemas.microsoft.com/office/drawing/2014/main" id="{89836C99-04E0-4749-A849-E962CBD3B1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97"/>
              <a:ext cx="1562874" cy="1903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 xmlns:a16="http://schemas.microsoft.com/office/drawing/2014/main" id="{42BEB2FB-F1EE-4793-967F-8D24605536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0262" y="-7767"/>
              <a:ext cx="2102082" cy="176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5">
              <a:extLst>
                <a:ext uri="{FF2B5EF4-FFF2-40B4-BE49-F238E27FC236}">
                  <a16:creationId xmlns="" xmlns:a16="http://schemas.microsoft.com/office/drawing/2014/main" id="{E60BA592-BC77-4D2A-A898-68BB651906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504" y="-161446"/>
              <a:ext cx="1237578" cy="123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 xmlns:a16="http://schemas.microsoft.com/office/drawing/2014/main" id="{32379ACB-E1F4-403B-B004-3DF1726D12DE}"/>
              </a:ext>
            </a:extLst>
          </p:cNvPr>
          <p:cNvSpPr txBox="1"/>
          <p:nvPr/>
        </p:nvSpPr>
        <p:spPr>
          <a:xfrm>
            <a:off x="1195969" y="71771"/>
            <a:ext cx="9602696" cy="830099"/>
          </a:xfrm>
          <a:prstGeom prst="rect">
            <a:avLst/>
          </a:prstGeom>
          <a:noFill/>
        </p:spPr>
        <p:txBody>
          <a:bodyPr wrap="square" rtlCol="0">
            <a:spAutoFit/>
          </a:bodyPr>
          <a:lstStyle/>
          <a:p>
            <a:pPr algn="ctr" defTabSz="608802"/>
            <a:r>
              <a:rPr lang="en-US" sz="2397"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PHÒNG GIÁO DỤC VÀ ĐÀO TẠO HUYỆN TIÊN LÃNG</a:t>
            </a:r>
          </a:p>
          <a:p>
            <a:pPr algn="ctr" defTabSz="608802"/>
            <a:r>
              <a:rPr lang="en-US" sz="2397"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THI GIÁO VIÊN DẠY GIỎI CẤP HUYỆN</a:t>
            </a:r>
          </a:p>
        </p:txBody>
      </p:sp>
      <p:cxnSp>
        <p:nvCxnSpPr>
          <p:cNvPr id="24" name="Straight Connector 23">
            <a:extLst>
              <a:ext uri="{FF2B5EF4-FFF2-40B4-BE49-F238E27FC236}">
                <a16:creationId xmlns="" xmlns:a16="http://schemas.microsoft.com/office/drawing/2014/main" id="{B372EBE4-0164-4439-B441-8714F9A3456D}"/>
              </a:ext>
            </a:extLst>
          </p:cNvPr>
          <p:cNvCxnSpPr/>
          <p:nvPr/>
        </p:nvCxnSpPr>
        <p:spPr>
          <a:xfrm>
            <a:off x="4441289" y="856002"/>
            <a:ext cx="311205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图片 17">
            <a:extLst>
              <a:ext uri="{FF2B5EF4-FFF2-40B4-BE49-F238E27FC236}">
                <a16:creationId xmlns="" xmlns:a16="http://schemas.microsoft.com/office/drawing/2014/main" id="{A77B2816-6873-1A5F-C8C5-A5733C1283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268" y="5732713"/>
            <a:ext cx="3168441" cy="1308381"/>
          </a:xfrm>
          <a:prstGeom prst="rect">
            <a:avLst/>
          </a:prstGeom>
        </p:spPr>
      </p:pic>
      <p:pic>
        <p:nvPicPr>
          <p:cNvPr id="8" name="Picture 7" descr="A picture containing toy&#10;&#10;Description automatically generated">
            <a:extLst>
              <a:ext uri="{FF2B5EF4-FFF2-40B4-BE49-F238E27FC236}">
                <a16:creationId xmlns="" xmlns:a16="http://schemas.microsoft.com/office/drawing/2014/main" id="{09511DEE-9B62-5A4A-B456-74EAE7DF96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56" t="13143" r="50366" b="11809"/>
          <a:stretch/>
        </p:blipFill>
        <p:spPr>
          <a:xfrm>
            <a:off x="9557411" y="5268283"/>
            <a:ext cx="2827706" cy="1758136"/>
          </a:xfrm>
          <a:prstGeom prst="rect">
            <a:avLst/>
          </a:prstGeom>
        </p:spPr>
      </p:pic>
      <p:sp>
        <p:nvSpPr>
          <p:cNvPr id="16" name="Rectangle 15"/>
          <p:cNvSpPr/>
          <p:nvPr/>
        </p:nvSpPr>
        <p:spPr>
          <a:xfrm>
            <a:off x="658539" y="1301104"/>
            <a:ext cx="10476024" cy="1567620"/>
          </a:xfrm>
          <a:prstGeom prst="rect">
            <a:avLst/>
          </a:prstGeom>
          <a:noFill/>
        </p:spPr>
        <p:txBody>
          <a:bodyPr wrap="square" lIns="91324" tIns="45662" rIns="91324" bIns="4566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196"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NHIỆT LIỆT CHÀO MỪNG CÁC THẦY CÔ GIÁO </a:t>
            </a:r>
          </a:p>
          <a:p>
            <a:pPr algn="ctr"/>
            <a:r>
              <a:rPr lang="en-US" sz="3196"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VỀ DỰ HỘI THI GIÁO VIÊN DẠY GIỎI CẤP HUYỆN </a:t>
            </a:r>
          </a:p>
          <a:p>
            <a:pPr algn="ctr"/>
            <a:r>
              <a:rPr lang="en-US" sz="3196" b="1" dirty="0">
                <a:ln w="11430"/>
                <a:solidFill>
                  <a:srgbClr val="FF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NĂM HỌC 2024-2025</a:t>
            </a:r>
          </a:p>
        </p:txBody>
      </p:sp>
      <p:sp>
        <p:nvSpPr>
          <p:cNvPr id="15" name="TextBox 14">
            <a:extLst>
              <a:ext uri="{FF2B5EF4-FFF2-40B4-BE49-F238E27FC236}">
                <a16:creationId xmlns="" xmlns:a16="http://schemas.microsoft.com/office/drawing/2014/main" id="{79CBC033-6064-596F-3392-7D9F4F0DE621}"/>
              </a:ext>
            </a:extLst>
          </p:cNvPr>
          <p:cNvSpPr txBox="1"/>
          <p:nvPr/>
        </p:nvSpPr>
        <p:spPr>
          <a:xfrm>
            <a:off x="1260902" y="3052577"/>
            <a:ext cx="10476024" cy="2305246"/>
          </a:xfrm>
          <a:prstGeom prst="rect">
            <a:avLst/>
          </a:prstGeom>
          <a:noFill/>
        </p:spPr>
        <p:txBody>
          <a:bodyPr wrap="square" rtlCol="0">
            <a:spAutoFit/>
          </a:bodyPr>
          <a:lstStyle/>
          <a:p>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595" b="1" dirty="0"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endPar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vi-VN" sz="3595" b="1" dirty="0"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Tập hát quan họ (tiết 2)</a:t>
            </a:r>
          </a:p>
          <a:p>
            <a:r>
              <a:rPr lang="en-US" sz="3595" b="1" dirty="0" err="1"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595" b="1" dirty="0"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595" b="1" dirty="0"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Phạm Thị Thái</a:t>
            </a:r>
          </a:p>
          <a:p>
            <a:r>
              <a:rPr lang="en-US" sz="3595" b="1" dirty="0" err="1"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Đơn</a:t>
            </a:r>
            <a:r>
              <a:rPr lang="en-US" sz="3595" b="1" dirty="0" smtClean="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vị</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Tiểu</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95"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r>
              <a:rPr lang="en-US" sz="3595"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Vinh Quang</a:t>
            </a:r>
          </a:p>
        </p:txBody>
      </p:sp>
      <p:sp>
        <p:nvSpPr>
          <p:cNvPr id="17" name="TextBox 16">
            <a:extLst>
              <a:ext uri="{FF2B5EF4-FFF2-40B4-BE49-F238E27FC236}">
                <a16:creationId xmlns="" xmlns:a16="http://schemas.microsoft.com/office/drawing/2014/main" id="{A635BD9A-714B-0DEE-D080-E82BB999B950}"/>
              </a:ext>
            </a:extLst>
          </p:cNvPr>
          <p:cNvSpPr txBox="1"/>
          <p:nvPr/>
        </p:nvSpPr>
        <p:spPr>
          <a:xfrm>
            <a:off x="4334153" y="5886535"/>
            <a:ext cx="6464511" cy="461217"/>
          </a:xfrm>
          <a:prstGeom prst="rect">
            <a:avLst/>
          </a:prstGeom>
          <a:noFill/>
        </p:spPr>
        <p:txBody>
          <a:bodyPr wrap="square">
            <a:spAutoFit/>
          </a:bodyPr>
          <a:lstStyle/>
          <a:p>
            <a:r>
              <a:rPr lang="en-US" sz="2397" b="1" i="1" dirty="0">
                <a:solidFill>
                  <a:srgbClr val="3333FF"/>
                </a:solidFill>
                <a:latin typeface="Times New Roman" panose="02020603050405020304" pitchFamily="18" charset="0"/>
                <a:cs typeface="Times New Roman" panose="02020603050405020304" pitchFamily="18" charset="0"/>
              </a:rPr>
              <a:t>Tiên </a:t>
            </a:r>
            <a:r>
              <a:rPr lang="en-US" sz="2397" b="1" i="1" dirty="0" err="1">
                <a:solidFill>
                  <a:srgbClr val="3333FF"/>
                </a:solidFill>
                <a:latin typeface="Times New Roman" panose="02020603050405020304" pitchFamily="18" charset="0"/>
                <a:cs typeface="Times New Roman" panose="02020603050405020304" pitchFamily="18" charset="0"/>
              </a:rPr>
              <a:t>Lãng</a:t>
            </a:r>
            <a:r>
              <a:rPr lang="en-US" sz="2397" b="1" i="1" dirty="0">
                <a:solidFill>
                  <a:srgbClr val="3333FF"/>
                </a:solidFill>
                <a:latin typeface="Times New Roman" panose="02020603050405020304" pitchFamily="18" charset="0"/>
                <a:cs typeface="Times New Roman" panose="02020603050405020304" pitchFamily="18" charset="0"/>
              </a:rPr>
              <a:t>, </a:t>
            </a:r>
            <a:r>
              <a:rPr lang="en-US" sz="2397" b="1" i="1" dirty="0" err="1">
                <a:solidFill>
                  <a:srgbClr val="3333FF"/>
                </a:solidFill>
                <a:latin typeface="Times New Roman" panose="02020603050405020304" pitchFamily="18" charset="0"/>
                <a:cs typeface="Times New Roman" panose="02020603050405020304" pitchFamily="18" charset="0"/>
              </a:rPr>
              <a:t>ngày</a:t>
            </a:r>
            <a:r>
              <a:rPr lang="en-US" sz="2397" b="1" i="1" dirty="0">
                <a:solidFill>
                  <a:srgbClr val="3333FF"/>
                </a:solidFill>
                <a:latin typeface="Times New Roman" panose="02020603050405020304" pitchFamily="18" charset="0"/>
                <a:cs typeface="Times New Roman" panose="02020603050405020304" pitchFamily="18" charset="0"/>
              </a:rPr>
              <a:t> 17 </a:t>
            </a:r>
            <a:r>
              <a:rPr lang="en-US" sz="2397" b="1" i="1" dirty="0" err="1">
                <a:solidFill>
                  <a:srgbClr val="3333FF"/>
                </a:solidFill>
                <a:latin typeface="Times New Roman" panose="02020603050405020304" pitchFamily="18" charset="0"/>
                <a:cs typeface="Times New Roman" panose="02020603050405020304" pitchFamily="18" charset="0"/>
              </a:rPr>
              <a:t>tháng</a:t>
            </a:r>
            <a:r>
              <a:rPr lang="en-US" sz="2397" b="1" i="1" dirty="0">
                <a:solidFill>
                  <a:srgbClr val="3333FF"/>
                </a:solidFill>
                <a:latin typeface="Times New Roman" panose="02020603050405020304" pitchFamily="18" charset="0"/>
                <a:cs typeface="Times New Roman" panose="02020603050405020304" pitchFamily="18" charset="0"/>
              </a:rPr>
              <a:t> 12 </a:t>
            </a:r>
            <a:r>
              <a:rPr lang="en-US" sz="2397" b="1" i="1" dirty="0" err="1">
                <a:solidFill>
                  <a:srgbClr val="3333FF"/>
                </a:solidFill>
                <a:latin typeface="Times New Roman" panose="02020603050405020304" pitchFamily="18" charset="0"/>
                <a:cs typeface="Times New Roman" panose="02020603050405020304" pitchFamily="18" charset="0"/>
              </a:rPr>
              <a:t>năm</a:t>
            </a:r>
            <a:r>
              <a:rPr lang="en-US" sz="2397" b="1" i="1" dirty="0">
                <a:solidFill>
                  <a:srgbClr val="3333FF"/>
                </a:solidFill>
                <a:latin typeface="Times New Roman" panose="02020603050405020304" pitchFamily="18" charset="0"/>
                <a:cs typeface="Times New Roman" panose="02020603050405020304" pitchFamily="18" charset="0"/>
              </a:rPr>
              <a:t> 2024</a:t>
            </a:r>
          </a:p>
        </p:txBody>
      </p:sp>
    </p:spTree>
    <p:extLst>
      <p:ext uri="{BB962C8B-B14F-4D97-AF65-F5344CB8AC3E}">
        <p14:creationId xmlns:p14="http://schemas.microsoft.com/office/powerpoint/2010/main" val="163945342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CB53EB7C-1045-7BDD-1F0B-2E88EFE48D64}"/>
              </a:ext>
            </a:extLst>
          </p:cNvPr>
          <p:cNvGrpSpPr/>
          <p:nvPr/>
        </p:nvGrpSpPr>
        <p:grpSpPr>
          <a:xfrm>
            <a:off x="257413" y="75043"/>
            <a:ext cx="10886268" cy="1025606"/>
            <a:chOff x="677618" y="195409"/>
            <a:chExt cx="1139057" cy="437285"/>
          </a:xfrm>
        </p:grpSpPr>
        <p:sp>
          <p:nvSpPr>
            <p:cNvPr id="3" name="Rounded Rectangle 13">
              <a:extLst>
                <a:ext uri="{FF2B5EF4-FFF2-40B4-BE49-F238E27FC236}">
                  <a16:creationId xmlns="" xmlns:a16="http://schemas.microsoft.com/office/drawing/2014/main" id="{F946E1A3-4C2F-58AF-815D-753B64968639}"/>
                </a:ext>
              </a:extLst>
            </p:cNvPr>
            <p:cNvSpPr/>
            <p:nvPr/>
          </p:nvSpPr>
          <p:spPr>
            <a:xfrm>
              <a:off x="701294" y="195409"/>
              <a:ext cx="1115381" cy="42509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 name="TextBox 3">
              <a:extLst>
                <a:ext uri="{FF2B5EF4-FFF2-40B4-BE49-F238E27FC236}">
                  <a16:creationId xmlns="" xmlns:a16="http://schemas.microsoft.com/office/drawing/2014/main" id="{D5C9E980-FF8D-CF70-7230-DFC45D8AFC52}"/>
                </a:ext>
              </a:extLst>
            </p:cNvPr>
            <p:cNvSpPr txBox="1"/>
            <p:nvPr/>
          </p:nvSpPr>
          <p:spPr>
            <a:xfrm>
              <a:off x="677618" y="217173"/>
              <a:ext cx="1131326" cy="415521"/>
            </a:xfrm>
            <a:prstGeom prst="rect">
              <a:avLst/>
            </a:prstGeom>
            <a:noFill/>
          </p:spPr>
          <p:txBody>
            <a:bodyPr wrap="square" rtlCol="0">
              <a:spAutoFit/>
            </a:bodyPr>
            <a:lstStyle/>
            <a:p>
              <a:pPr marL="495325" indent="-495325" algn="ctr">
                <a:buAutoNum type="arabicPeriod"/>
              </a:pPr>
              <a:r>
                <a:rPr lang="en-US" sz="2933" b="1" dirty="0" err="1">
                  <a:solidFill>
                    <a:srgbClr val="FF0000"/>
                  </a:solidFill>
                  <a:latin typeface="UTM Avo" pitchFamily="18" charset="0"/>
                </a:rPr>
                <a:t>Tìm</a:t>
              </a:r>
              <a:r>
                <a:rPr lang="en-US" sz="2933" b="1" dirty="0">
                  <a:solidFill>
                    <a:srgbClr val="FF0000"/>
                  </a:solidFill>
                  <a:latin typeface="UTM Avo" pitchFamily="18" charset="0"/>
                </a:rPr>
                <a:t> </a:t>
              </a:r>
              <a:r>
                <a:rPr lang="en-US" sz="2933" b="1" dirty="0" err="1">
                  <a:solidFill>
                    <a:srgbClr val="FF0000"/>
                  </a:solidFill>
                  <a:latin typeface="UTM Avo" pitchFamily="18" charset="0"/>
                </a:rPr>
                <a:t>trong</a:t>
              </a:r>
              <a:r>
                <a:rPr lang="en-US" sz="2933" b="1" dirty="0">
                  <a:solidFill>
                    <a:srgbClr val="FF0000"/>
                  </a:solidFill>
                  <a:latin typeface="UTM Avo" pitchFamily="18" charset="0"/>
                </a:rPr>
                <a:t> </a:t>
              </a:r>
              <a:r>
                <a:rPr lang="en-US" sz="2933" b="1" dirty="0" err="1">
                  <a:solidFill>
                    <a:srgbClr val="FF0000"/>
                  </a:solidFill>
                  <a:latin typeface="UTM Avo" pitchFamily="18" charset="0"/>
                </a:rPr>
                <a:t>và</a:t>
              </a:r>
              <a:r>
                <a:rPr lang="en-US" sz="2933" b="1" dirty="0">
                  <a:solidFill>
                    <a:srgbClr val="FF0000"/>
                  </a:solidFill>
                  <a:latin typeface="UTM Avo" pitchFamily="18" charset="0"/>
                </a:rPr>
                <a:t> </a:t>
              </a:r>
              <a:r>
                <a:rPr lang="en-US" sz="2933" b="1" dirty="0" err="1">
                  <a:solidFill>
                    <a:srgbClr val="FF0000"/>
                  </a:solidFill>
                  <a:latin typeface="UTM Avo" pitchFamily="18" charset="0"/>
                </a:rPr>
                <a:t>ngoài</a:t>
              </a:r>
              <a:r>
                <a:rPr lang="en-US" sz="2933" b="1" dirty="0">
                  <a:solidFill>
                    <a:srgbClr val="FF0000"/>
                  </a:solidFill>
                  <a:latin typeface="UTM Avo" pitchFamily="18" charset="0"/>
                </a:rPr>
                <a:t> </a:t>
              </a:r>
              <a:r>
                <a:rPr lang="en-US" sz="2933" b="1" dirty="0" err="1">
                  <a:solidFill>
                    <a:srgbClr val="FF0000"/>
                  </a:solidFill>
                  <a:latin typeface="UTM Avo" pitchFamily="18" charset="0"/>
                </a:rPr>
                <a:t>bài</a:t>
              </a:r>
              <a:r>
                <a:rPr lang="en-US" sz="2933" b="1" dirty="0">
                  <a:solidFill>
                    <a:srgbClr val="FF0000"/>
                  </a:solidFill>
                  <a:latin typeface="UTM Avo" pitchFamily="18" charset="0"/>
                </a:rPr>
                <a:t> </a:t>
              </a:r>
              <a:r>
                <a:rPr lang="en-US" sz="2933" b="1" dirty="0" err="1">
                  <a:solidFill>
                    <a:srgbClr val="FF0000"/>
                  </a:solidFill>
                  <a:latin typeface="UTM Avo" pitchFamily="18" charset="0"/>
                </a:rPr>
                <a:t>đọc</a:t>
              </a:r>
              <a:r>
                <a:rPr lang="en-US" sz="2933" b="1" dirty="0">
                  <a:solidFill>
                    <a:srgbClr val="FF0000"/>
                  </a:solidFill>
                  <a:latin typeface="UTM Avo" pitchFamily="18" charset="0"/>
                </a:rPr>
                <a:t> 2 – 3 </a:t>
              </a:r>
              <a:r>
                <a:rPr lang="en-US" sz="2933" b="1" dirty="0" err="1">
                  <a:solidFill>
                    <a:srgbClr val="FF0000"/>
                  </a:solidFill>
                  <a:latin typeface="UTM Avo" pitchFamily="18" charset="0"/>
                </a:rPr>
                <a:t>từ</a:t>
              </a:r>
              <a:r>
                <a:rPr lang="en-US" sz="2933" b="1" dirty="0">
                  <a:solidFill>
                    <a:srgbClr val="FF0000"/>
                  </a:solidFill>
                  <a:latin typeface="UTM Avo" pitchFamily="18" charset="0"/>
                </a:rPr>
                <a:t> </a:t>
              </a:r>
              <a:r>
                <a:rPr lang="en-US" sz="2933" b="1" dirty="0" err="1">
                  <a:solidFill>
                    <a:srgbClr val="FF0000"/>
                  </a:solidFill>
                  <a:latin typeface="UTM Avo" pitchFamily="18" charset="0"/>
                </a:rPr>
                <a:t>cho</a:t>
              </a:r>
              <a:r>
                <a:rPr lang="en-US" sz="2933" b="1" dirty="0">
                  <a:solidFill>
                    <a:srgbClr val="FF0000"/>
                  </a:solidFill>
                  <a:latin typeface="UTM Avo" pitchFamily="18" charset="0"/>
                </a:rPr>
                <a:t> </a:t>
              </a:r>
              <a:r>
                <a:rPr lang="en-US" sz="2933" b="1" dirty="0" err="1">
                  <a:solidFill>
                    <a:srgbClr val="FF0000"/>
                  </a:solidFill>
                  <a:latin typeface="UTM Avo" pitchFamily="18" charset="0"/>
                </a:rPr>
                <a:t>mỗi</a:t>
              </a:r>
              <a:r>
                <a:rPr lang="en-US" sz="2933" b="1" dirty="0">
                  <a:solidFill>
                    <a:srgbClr val="FF0000"/>
                  </a:solidFill>
                  <a:latin typeface="UTM Avo" pitchFamily="18" charset="0"/>
                </a:rPr>
                <a:t> </a:t>
              </a:r>
              <a:r>
                <a:rPr lang="en-US" sz="2933" b="1" dirty="0" err="1">
                  <a:solidFill>
                    <a:srgbClr val="FF0000"/>
                  </a:solidFill>
                  <a:latin typeface="UTM Avo" pitchFamily="18" charset="0"/>
                </a:rPr>
                <a:t>nhóm</a:t>
              </a:r>
              <a:r>
                <a:rPr lang="en-US" sz="2933" b="1" dirty="0">
                  <a:solidFill>
                    <a:srgbClr val="FF0000"/>
                  </a:solidFill>
                  <a:latin typeface="UTM Avo" pitchFamily="18" charset="0"/>
                </a:rPr>
                <a:t> </a:t>
              </a:r>
              <a:r>
                <a:rPr lang="en-US" sz="2933" b="1" dirty="0" err="1">
                  <a:solidFill>
                    <a:srgbClr val="FF0000"/>
                  </a:solidFill>
                  <a:latin typeface="UTM Avo" pitchFamily="18" charset="0"/>
                </a:rPr>
                <a:t>dưới</a:t>
              </a:r>
              <a:r>
                <a:rPr lang="en-US" sz="2933" b="1" dirty="0">
                  <a:solidFill>
                    <a:srgbClr val="FF0000"/>
                  </a:solidFill>
                  <a:latin typeface="UTM Avo" pitchFamily="18" charset="0"/>
                </a:rPr>
                <a:t> </a:t>
              </a:r>
              <a:r>
                <a:rPr lang="en-US" sz="2933" b="1" dirty="0" err="1" smtClean="0">
                  <a:solidFill>
                    <a:srgbClr val="FF0000"/>
                  </a:solidFill>
                  <a:latin typeface="UTM Avo" pitchFamily="18" charset="0"/>
                </a:rPr>
                <a:t>đây</a:t>
              </a:r>
              <a:r>
                <a:rPr lang="en-US" sz="2933" b="1" dirty="0" smtClean="0">
                  <a:solidFill>
                    <a:srgbClr val="FF0000"/>
                  </a:solidFill>
                  <a:latin typeface="UTM Avo" pitchFamily="18" charset="0"/>
                </a:rPr>
                <a:t>: </a:t>
              </a:r>
              <a:r>
                <a:rPr lang="en-US" sz="2800" b="1" dirty="0" err="1" smtClean="0">
                  <a:solidFill>
                    <a:srgbClr val="FF0000"/>
                  </a:solidFill>
                  <a:latin typeface="UTM Avo" pitchFamily="18" charset="0"/>
                </a:rPr>
                <a:t>Phiếu</a:t>
              </a:r>
              <a:r>
                <a:rPr lang="en-US" sz="2800" b="1" dirty="0" smtClean="0">
                  <a:solidFill>
                    <a:srgbClr val="FF0000"/>
                  </a:solidFill>
                  <a:latin typeface="UTM Avo" pitchFamily="18" charset="0"/>
                </a:rPr>
                <a:t> </a:t>
              </a:r>
              <a:r>
                <a:rPr lang="en-US" sz="2800" b="1" dirty="0" err="1" smtClean="0">
                  <a:solidFill>
                    <a:srgbClr val="FF0000"/>
                  </a:solidFill>
                  <a:latin typeface="UTM Avo" pitchFamily="18" charset="0"/>
                </a:rPr>
                <a:t>bài</a:t>
              </a:r>
              <a:r>
                <a:rPr lang="en-US" sz="2800" b="1" dirty="0" smtClean="0">
                  <a:solidFill>
                    <a:srgbClr val="FF0000"/>
                  </a:solidFill>
                  <a:latin typeface="UTM Avo" pitchFamily="18" charset="0"/>
                </a:rPr>
                <a:t> </a:t>
              </a:r>
              <a:r>
                <a:rPr lang="en-US" sz="2800" b="1" dirty="0" err="1" smtClean="0">
                  <a:solidFill>
                    <a:srgbClr val="FF0000"/>
                  </a:solidFill>
                  <a:latin typeface="UTM Avo" pitchFamily="18" charset="0"/>
                </a:rPr>
                <a:t>tập</a:t>
              </a:r>
              <a:endParaRPr lang="en-US" sz="2800" b="1" dirty="0">
                <a:solidFill>
                  <a:srgbClr val="FF0000"/>
                </a:solidFill>
                <a:latin typeface="UTM Avo" pitchFamily="18" charset="0"/>
              </a:endParaRPr>
            </a:p>
          </p:txBody>
        </p:sp>
      </p:grpSp>
      <p:graphicFrame>
        <p:nvGraphicFramePr>
          <p:cNvPr id="5" name="Table 4"/>
          <p:cNvGraphicFramePr>
            <a:graphicFrameLocks noGrp="1"/>
          </p:cNvGraphicFramePr>
          <p:nvPr>
            <p:extLst>
              <p:ext uri="{D42A27DB-BD31-4B8C-83A1-F6EECF244321}">
                <p14:modId xmlns:p14="http://schemas.microsoft.com/office/powerpoint/2010/main" val="3606166620"/>
              </p:ext>
            </p:extLst>
          </p:nvPr>
        </p:nvGraphicFramePr>
        <p:xfrm>
          <a:off x="587664" y="1348508"/>
          <a:ext cx="10782300" cy="4876801"/>
        </p:xfrm>
        <a:graphic>
          <a:graphicData uri="http://schemas.openxmlformats.org/drawingml/2006/table">
            <a:tbl>
              <a:tblPr firstRow="1" firstCol="1" bandRow="1"/>
              <a:tblGrid>
                <a:gridCol w="3594100"/>
                <a:gridCol w="3594100"/>
                <a:gridCol w="3594100"/>
              </a:tblGrid>
              <a:tr h="593942">
                <a:tc>
                  <a:txBody>
                    <a:bodyPr/>
                    <a:lstStyle/>
                    <a:p>
                      <a:pPr algn="ctr">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Môn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Hoạt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Người biểu diễn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M: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trù</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hát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ca</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nương</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142913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48051579"/>
              </p:ext>
            </p:extLst>
          </p:nvPr>
        </p:nvGraphicFramePr>
        <p:xfrm>
          <a:off x="523010" y="314038"/>
          <a:ext cx="10782300" cy="5488638"/>
        </p:xfrm>
        <a:graphic>
          <a:graphicData uri="http://schemas.openxmlformats.org/drawingml/2006/table">
            <a:tbl>
              <a:tblPr firstRow="1" firstCol="1" bandRow="1"/>
              <a:tblGrid>
                <a:gridCol w="3594100"/>
                <a:gridCol w="3594100"/>
                <a:gridCol w="3594100"/>
              </a:tblGrid>
              <a:tr h="593942">
                <a:tc>
                  <a:txBody>
                    <a:bodyPr/>
                    <a:lstStyle/>
                    <a:p>
                      <a:pPr algn="ctr">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Môn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Hoạt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thuật</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lnSpc>
                          <a:spcPct val="115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Người biểu diễn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Chèo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Hát, múa..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Diễn viên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Dân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ca</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đáp</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liền</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chị</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Tuồng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Nói, hát, múa, </a:t>
                      </a:r>
                      <a:r>
                        <a:rPr lang="vi-VN" sz="2400">
                          <a:effectLst/>
                          <a:latin typeface="Times New Roman" panose="02020603050405020304" pitchFamily="18" charset="0"/>
                          <a:ea typeface="Calibri" panose="020F0502020204030204" pitchFamily="34" charset="0"/>
                          <a:cs typeface="Times New Roman" panose="02020603050405020304" pitchFamily="18" charset="0"/>
                        </a:rPr>
                        <a:t>diễn </a:t>
                      </a:r>
                      <a:r>
                        <a:rPr lang="en-US" sz="2400">
                          <a:effectLst/>
                          <a:latin typeface="Times New Roman" panose="02020603050405020304" pitchFamily="18" charset="0"/>
                          <a:ea typeface="Calibri" panose="020F0502020204030204" pitchFamily="34" charset="0"/>
                          <a:cs typeface="Times New Roman" panose="02020603050405020304" pitchFamily="18" charset="0"/>
                        </a:rPr>
                        <a:t>xuất</a:t>
                      </a:r>
                      <a:r>
                        <a:rPr lang="vi-VN" sz="24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Diễn viên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Nói, hát, múa, diễn xuất,...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Diễn viên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xoan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Hát, múa</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Cô đào, nghệ nhân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Múa rối mước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Điều khiển con rối.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Nghệ nhân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Đờn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tử</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Đàn</a:t>
                      </a:r>
                      <a:r>
                        <a:rPr lang="en-US" sz="24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h</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át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4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nhân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11837">
                <a:tc>
                  <a:txBody>
                    <a:bodyPr/>
                    <a:lstStyle/>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Rap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đọc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15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rapper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Tree>
    <p:extLst>
      <p:ext uri="{BB962C8B-B14F-4D97-AF65-F5344CB8AC3E}">
        <p14:creationId xmlns:p14="http://schemas.microsoft.com/office/powerpoint/2010/main" val="2338072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7890" y="981517"/>
            <a:ext cx="9180946" cy="2062103"/>
          </a:xfrm>
          <a:prstGeom prst="rect">
            <a:avLst/>
          </a:prstGeom>
          <a:solidFill>
            <a:schemeClr val="accent6">
              <a:lumMod val="20000"/>
              <a:lumOff val="80000"/>
            </a:schemeClr>
          </a:solidFill>
        </p:spPr>
        <p:txBody>
          <a:bodyPr wrap="square">
            <a:spAutoFit/>
          </a:bodyPr>
          <a:lstStyle/>
          <a:p>
            <a:r>
              <a:rPr lang="en-US" sz="3200" b="1" dirty="0" err="1" smtClean="0">
                <a:solidFill>
                  <a:srgbClr val="212529"/>
                </a:solidFill>
                <a:latin typeface="Times New Roman" panose="02020603050405020304" pitchFamily="18" charset="0"/>
                <a:cs typeface="Times New Roman" panose="02020603050405020304" pitchFamily="18" charset="0"/>
              </a:rPr>
              <a:t>Một</a:t>
            </a:r>
            <a:r>
              <a:rPr lang="en-US" sz="3200" b="1" dirty="0" smtClean="0">
                <a:solidFill>
                  <a:srgbClr val="212529"/>
                </a:solidFill>
                <a:latin typeface="Times New Roman" panose="02020603050405020304" pitchFamily="18" charset="0"/>
                <a:cs typeface="Times New Roman" panose="02020603050405020304" pitchFamily="18" charset="0"/>
              </a:rPr>
              <a:t> </a:t>
            </a:r>
            <a:r>
              <a:rPr lang="en-US" sz="3200" b="1" dirty="0" err="1" smtClean="0">
                <a:solidFill>
                  <a:srgbClr val="212529"/>
                </a:solidFill>
                <a:latin typeface="Times New Roman" panose="02020603050405020304" pitchFamily="18" charset="0"/>
                <a:cs typeface="Times New Roman" panose="02020603050405020304" pitchFamily="18" charset="0"/>
              </a:rPr>
              <a:t>số</a:t>
            </a:r>
            <a:r>
              <a:rPr lang="en-US" sz="3200" b="1" dirty="0" smtClean="0">
                <a:solidFill>
                  <a:srgbClr val="212529"/>
                </a:solidFill>
                <a:latin typeface="Times New Roman" panose="02020603050405020304" pitchFamily="18" charset="0"/>
                <a:cs typeface="Times New Roman" panose="02020603050405020304" pitchFamily="18" charset="0"/>
              </a:rPr>
              <a:t> </a:t>
            </a:r>
            <a:r>
              <a:rPr lang="en-US" sz="3200" b="1" dirty="0" err="1" smtClean="0">
                <a:solidFill>
                  <a:srgbClr val="212529"/>
                </a:solidFill>
                <a:latin typeface="Times New Roman" panose="02020603050405020304" pitchFamily="18" charset="0"/>
                <a:cs typeface="Times New Roman" panose="02020603050405020304" pitchFamily="18" charset="0"/>
              </a:rPr>
              <a:t>môn</a:t>
            </a:r>
            <a:r>
              <a:rPr lang="en-US" sz="3200" b="1" dirty="0" smtClean="0">
                <a:solidFill>
                  <a:srgbClr val="212529"/>
                </a:solidFill>
                <a:latin typeface="Times New Roman" panose="02020603050405020304" pitchFamily="18" charset="0"/>
                <a:cs typeface="Times New Roman" panose="02020603050405020304" pitchFamily="18" charset="0"/>
              </a:rPr>
              <a:t> </a:t>
            </a:r>
            <a:r>
              <a:rPr lang="en-US" sz="3200" b="1" dirty="0" err="1" smtClean="0">
                <a:solidFill>
                  <a:srgbClr val="212529"/>
                </a:solidFill>
                <a:latin typeface="Times New Roman" panose="02020603050405020304" pitchFamily="18" charset="0"/>
                <a:cs typeface="Times New Roman" panose="02020603050405020304" pitchFamily="18" charset="0"/>
              </a:rPr>
              <a:t>nghệ</a:t>
            </a:r>
            <a:r>
              <a:rPr lang="en-US" sz="3200" b="1" dirty="0" smtClean="0">
                <a:solidFill>
                  <a:srgbClr val="212529"/>
                </a:solidFill>
                <a:latin typeface="Times New Roman" panose="02020603050405020304" pitchFamily="18" charset="0"/>
                <a:cs typeface="Times New Roman" panose="02020603050405020304" pitchFamily="18" charset="0"/>
              </a:rPr>
              <a:t> </a:t>
            </a:r>
            <a:r>
              <a:rPr lang="en-US" sz="3200" b="1" dirty="0" err="1" smtClean="0">
                <a:solidFill>
                  <a:srgbClr val="212529"/>
                </a:solidFill>
                <a:latin typeface="Times New Roman" panose="02020603050405020304" pitchFamily="18" charset="0"/>
                <a:cs typeface="Times New Roman" panose="02020603050405020304" pitchFamily="18" charset="0"/>
              </a:rPr>
              <a:t>thuật</a:t>
            </a:r>
            <a:r>
              <a:rPr lang="en-US" sz="3200" b="1" dirty="0" smtClean="0">
                <a:solidFill>
                  <a:srgbClr val="212529"/>
                </a:solidFill>
                <a:latin typeface="Times New Roman" panose="02020603050405020304" pitchFamily="18" charset="0"/>
                <a:cs typeface="Times New Roman" panose="02020603050405020304" pitchFamily="18" charset="0"/>
              </a:rPr>
              <a:t> </a:t>
            </a:r>
            <a:r>
              <a:rPr lang="en-US" sz="3200" b="1" dirty="0" err="1" smtClean="0">
                <a:solidFill>
                  <a:srgbClr val="212529"/>
                </a:solidFill>
                <a:latin typeface="Times New Roman" panose="02020603050405020304" pitchFamily="18" charset="0"/>
                <a:cs typeface="Times New Roman" panose="02020603050405020304" pitchFamily="18" charset="0"/>
              </a:rPr>
              <a:t>khác</a:t>
            </a:r>
            <a:r>
              <a:rPr lang="en-US" sz="3200" b="1" dirty="0" smtClean="0">
                <a:solidFill>
                  <a:srgbClr val="212529"/>
                </a:solidFill>
                <a:latin typeface="Times New Roman" panose="02020603050405020304" pitchFamily="18" charset="0"/>
                <a:cs typeface="Times New Roman" panose="02020603050405020304" pitchFamily="18" charset="0"/>
              </a:rPr>
              <a:t>: X</a:t>
            </a:r>
            <a:r>
              <a:rPr lang="vi-VN" sz="3200" b="1" dirty="0" smtClean="0">
                <a:solidFill>
                  <a:srgbClr val="212529"/>
                </a:solidFill>
                <a:latin typeface="Times New Roman" panose="02020603050405020304" pitchFamily="18" charset="0"/>
                <a:cs typeface="Times New Roman" panose="02020603050405020304" pitchFamily="18" charset="0"/>
              </a:rPr>
              <a:t>iếc</a:t>
            </a:r>
            <a:r>
              <a:rPr lang="vi-VN" sz="3200" b="1" dirty="0">
                <a:solidFill>
                  <a:srgbClr val="212529"/>
                </a:solidFill>
                <a:latin typeface="Times New Roman" panose="02020603050405020304" pitchFamily="18" charset="0"/>
                <a:cs typeface="Times New Roman" panose="02020603050405020304" pitchFamily="18" charset="0"/>
              </a:rPr>
              <a:t>, múa rối, bài chòi, kịch nói, kịch dân ca, kịch câm, nhạc kịch, giao hưởng, ca, múa, nhạc, ngâm thơ, tấu hài, tạp </a:t>
            </a:r>
            <a:r>
              <a:rPr lang="vi-VN" sz="3200" b="1" dirty="0" smtClean="0">
                <a:solidFill>
                  <a:srgbClr val="212529"/>
                </a:solidFill>
                <a:latin typeface="Times New Roman" panose="02020603050405020304" pitchFamily="18" charset="0"/>
                <a:cs typeface="Times New Roman" panose="02020603050405020304" pitchFamily="18" charset="0"/>
              </a:rPr>
              <a:t>kỹ</a:t>
            </a:r>
            <a:r>
              <a:rPr lang="en-US" sz="3200" b="1" dirty="0" smtClean="0">
                <a:solidFill>
                  <a:srgbClr val="212529"/>
                </a:solidFill>
                <a:latin typeface="Times New Roman" panose="02020603050405020304" pitchFamily="18" charset="0"/>
                <a:cs typeface="Times New Roman" panose="02020603050405020304" pitchFamily="18" charset="0"/>
              </a:rPr>
              <a:t>, rap.</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011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000298A-86D1-30CC-09D8-0B7791FA90C1}"/>
            </a:ext>
          </a:extLst>
        </p:cNvPr>
        <p:cNvGrpSpPr/>
        <p:nvPr/>
      </p:nvGrpSpPr>
      <p:grpSpPr>
        <a:xfrm>
          <a:off x="0" y="0"/>
          <a:ext cx="0" cy="0"/>
          <a:chOff x="0" y="0"/>
          <a:chExt cx="0" cy="0"/>
        </a:xfrm>
      </p:grpSpPr>
      <p:pic>
        <p:nvPicPr>
          <p:cNvPr id="7" name="Picture 6">
            <a:extLst>
              <a:ext uri="{FF2B5EF4-FFF2-40B4-BE49-F238E27FC236}">
                <a16:creationId xmlns="" xmlns:a16="http://schemas.microsoft.com/office/drawing/2014/main" id="{AF09C715-4A74-2FAA-546A-567FA86D6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44CF69F6-5140-DEB0-72F3-EF80B4BE3773}"/>
              </a:ext>
            </a:extLst>
          </p:cNvPr>
          <p:cNvGrpSpPr/>
          <p:nvPr/>
        </p:nvGrpSpPr>
        <p:grpSpPr>
          <a:xfrm>
            <a:off x="465217" y="301711"/>
            <a:ext cx="10659989" cy="1077219"/>
            <a:chOff x="699361" y="303870"/>
            <a:chExt cx="1115381" cy="425091"/>
          </a:xfrm>
        </p:grpSpPr>
        <p:sp>
          <p:nvSpPr>
            <p:cNvPr id="3" name="Rounded Rectangle 13">
              <a:extLst>
                <a:ext uri="{FF2B5EF4-FFF2-40B4-BE49-F238E27FC236}">
                  <a16:creationId xmlns="" xmlns:a16="http://schemas.microsoft.com/office/drawing/2014/main" id="{4D20D280-F974-CB45-D457-A39C8A33F9D8}"/>
                </a:ext>
              </a:extLst>
            </p:cNvPr>
            <p:cNvSpPr/>
            <p:nvPr/>
          </p:nvSpPr>
          <p:spPr>
            <a:xfrm>
              <a:off x="699361" y="303870"/>
              <a:ext cx="1115381" cy="42509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 name="TextBox 3">
              <a:extLst>
                <a:ext uri="{FF2B5EF4-FFF2-40B4-BE49-F238E27FC236}">
                  <a16:creationId xmlns="" xmlns:a16="http://schemas.microsoft.com/office/drawing/2014/main" id="{7CBA5A60-DDAB-7460-5113-C3318AC2BF68}"/>
                </a:ext>
              </a:extLst>
            </p:cNvPr>
            <p:cNvSpPr txBox="1"/>
            <p:nvPr/>
          </p:nvSpPr>
          <p:spPr>
            <a:xfrm>
              <a:off x="712173" y="336309"/>
              <a:ext cx="1079349" cy="392652"/>
            </a:xfrm>
            <a:prstGeom prst="rect">
              <a:avLst/>
            </a:prstGeom>
            <a:noFill/>
          </p:spPr>
          <p:txBody>
            <a:bodyPr wrap="square" rtlCol="0">
              <a:spAutoFit/>
            </a:bodyPr>
            <a:lstStyle/>
            <a:p>
              <a:pPr algn="ctr"/>
              <a:r>
                <a:rPr lang="en-US" sz="2933" b="1" dirty="0" smtClean="0">
                  <a:solidFill>
                    <a:srgbClr val="FF0000"/>
                  </a:solidFill>
                  <a:latin typeface="UTM Avo" pitchFamily="18" charset="0"/>
                </a:rPr>
                <a:t>Bài 2</a:t>
              </a:r>
              <a:r>
                <a:rPr lang="en-US" sz="2933" b="1" dirty="0">
                  <a:solidFill>
                    <a:srgbClr val="FF0000"/>
                  </a:solidFill>
                  <a:latin typeface="UTM Avo" pitchFamily="18" charset="0"/>
                </a:rPr>
                <a:t>. </a:t>
              </a:r>
              <a:r>
                <a:rPr lang="en-US" sz="2933" b="1" dirty="0" err="1">
                  <a:solidFill>
                    <a:srgbClr val="FF0000"/>
                  </a:solidFill>
                  <a:latin typeface="UTM Avo" pitchFamily="18" charset="0"/>
                </a:rPr>
                <a:t>Sử</a:t>
              </a:r>
              <a:r>
                <a:rPr lang="en-US" sz="2933" b="1" dirty="0">
                  <a:solidFill>
                    <a:srgbClr val="FF0000"/>
                  </a:solidFill>
                  <a:latin typeface="UTM Avo" pitchFamily="18" charset="0"/>
                </a:rPr>
                <a:t> </a:t>
              </a:r>
              <a:r>
                <a:rPr lang="en-US" sz="2933" b="1" dirty="0" err="1">
                  <a:solidFill>
                    <a:srgbClr val="FF0000"/>
                  </a:solidFill>
                  <a:latin typeface="UTM Avo" pitchFamily="18" charset="0"/>
                </a:rPr>
                <a:t>dụng</a:t>
              </a:r>
              <a:r>
                <a:rPr lang="en-US" sz="2933" b="1" dirty="0">
                  <a:solidFill>
                    <a:srgbClr val="FF0000"/>
                  </a:solidFill>
                  <a:latin typeface="UTM Avo" pitchFamily="18" charset="0"/>
                </a:rPr>
                <a:t> 1 – 2 </a:t>
              </a:r>
              <a:r>
                <a:rPr lang="en-US" sz="2933" b="1" dirty="0" err="1">
                  <a:solidFill>
                    <a:srgbClr val="FF0000"/>
                  </a:solidFill>
                  <a:latin typeface="UTM Avo" pitchFamily="18" charset="0"/>
                </a:rPr>
                <a:t>từ</a:t>
              </a:r>
              <a:r>
                <a:rPr lang="en-US" sz="2933" b="1" dirty="0">
                  <a:solidFill>
                    <a:srgbClr val="FF0000"/>
                  </a:solidFill>
                  <a:latin typeface="UTM Avo" pitchFamily="18" charset="0"/>
                </a:rPr>
                <a:t> </a:t>
              </a:r>
              <a:r>
                <a:rPr lang="en-US" sz="2933" b="1" dirty="0" err="1">
                  <a:solidFill>
                    <a:srgbClr val="FF0000"/>
                  </a:solidFill>
                  <a:latin typeface="UTM Avo" pitchFamily="18" charset="0"/>
                </a:rPr>
                <a:t>ngữ</a:t>
              </a:r>
              <a:r>
                <a:rPr lang="en-US" sz="2933" b="1" dirty="0">
                  <a:solidFill>
                    <a:srgbClr val="FF0000"/>
                  </a:solidFill>
                  <a:latin typeface="UTM Avo" pitchFamily="18" charset="0"/>
                </a:rPr>
                <a:t> </a:t>
              </a:r>
              <a:r>
                <a:rPr lang="en-US" sz="2933" b="1" dirty="0" err="1">
                  <a:solidFill>
                    <a:srgbClr val="FF0000"/>
                  </a:solidFill>
                  <a:latin typeface="UTM Avo" pitchFamily="18" charset="0"/>
                </a:rPr>
                <a:t>đã</a:t>
              </a:r>
              <a:r>
                <a:rPr lang="en-US" sz="2933" b="1" dirty="0">
                  <a:solidFill>
                    <a:srgbClr val="FF0000"/>
                  </a:solidFill>
                  <a:latin typeface="UTM Avo" pitchFamily="18" charset="0"/>
                </a:rPr>
                <a:t> </a:t>
              </a:r>
              <a:r>
                <a:rPr lang="en-US" sz="2933" b="1" dirty="0" err="1">
                  <a:solidFill>
                    <a:srgbClr val="FF0000"/>
                  </a:solidFill>
                  <a:latin typeface="UTM Avo" pitchFamily="18" charset="0"/>
                </a:rPr>
                <a:t>tìm</a:t>
              </a:r>
              <a:r>
                <a:rPr lang="en-US" sz="2933" b="1" dirty="0">
                  <a:solidFill>
                    <a:srgbClr val="FF0000"/>
                  </a:solidFill>
                  <a:latin typeface="UTM Avo" pitchFamily="18" charset="0"/>
                </a:rPr>
                <a:t> </a:t>
              </a:r>
              <a:r>
                <a:rPr lang="en-US" sz="2933" b="1" dirty="0" err="1">
                  <a:solidFill>
                    <a:srgbClr val="FF0000"/>
                  </a:solidFill>
                  <a:latin typeface="UTM Avo" pitchFamily="18" charset="0"/>
                </a:rPr>
                <a:t>được</a:t>
              </a:r>
              <a:r>
                <a:rPr lang="en-US" sz="2933" b="1" dirty="0">
                  <a:solidFill>
                    <a:srgbClr val="FF0000"/>
                  </a:solidFill>
                  <a:latin typeface="UTM Avo" pitchFamily="18" charset="0"/>
                </a:rPr>
                <a:t> ở </a:t>
              </a:r>
              <a:r>
                <a:rPr lang="en-US" sz="2933" b="1" dirty="0" err="1">
                  <a:solidFill>
                    <a:srgbClr val="FF0000"/>
                  </a:solidFill>
                  <a:latin typeface="UTM Avo" pitchFamily="18" charset="0"/>
                </a:rPr>
                <a:t>bài</a:t>
              </a:r>
              <a:r>
                <a:rPr lang="en-US" sz="2933" b="1" dirty="0">
                  <a:solidFill>
                    <a:srgbClr val="FF0000"/>
                  </a:solidFill>
                  <a:latin typeface="UTM Avo" pitchFamily="18" charset="0"/>
                </a:rPr>
                <a:t> </a:t>
              </a:r>
              <a:r>
                <a:rPr lang="en-US" sz="2933" b="1" dirty="0" err="1">
                  <a:solidFill>
                    <a:srgbClr val="FF0000"/>
                  </a:solidFill>
                  <a:latin typeface="UTM Avo" pitchFamily="18" charset="0"/>
                </a:rPr>
                <a:t>tập</a:t>
              </a:r>
              <a:r>
                <a:rPr lang="en-US" sz="2933" b="1" dirty="0">
                  <a:solidFill>
                    <a:srgbClr val="FF0000"/>
                  </a:solidFill>
                  <a:latin typeface="UTM Avo" pitchFamily="18" charset="0"/>
                </a:rPr>
                <a:t> 1 </a:t>
              </a:r>
              <a:r>
                <a:rPr lang="en-US" sz="2933" b="1" dirty="0" err="1">
                  <a:solidFill>
                    <a:srgbClr val="FF0000"/>
                  </a:solidFill>
                  <a:latin typeface="UTM Avo" pitchFamily="18" charset="0"/>
                </a:rPr>
                <a:t>để</a:t>
              </a:r>
              <a:r>
                <a:rPr lang="en-US" sz="2933" b="1" dirty="0">
                  <a:solidFill>
                    <a:srgbClr val="FF0000"/>
                  </a:solidFill>
                  <a:latin typeface="UTM Avo" pitchFamily="18" charset="0"/>
                </a:rPr>
                <a:t> </a:t>
              </a:r>
              <a:r>
                <a:rPr lang="en-US" sz="2933" b="1" dirty="0" err="1">
                  <a:solidFill>
                    <a:srgbClr val="FF0000"/>
                  </a:solidFill>
                  <a:latin typeface="UTM Avo" pitchFamily="18" charset="0"/>
                </a:rPr>
                <a:t>đặt</a:t>
              </a:r>
              <a:r>
                <a:rPr lang="en-US" sz="2933" b="1" dirty="0">
                  <a:solidFill>
                    <a:srgbClr val="FF0000"/>
                  </a:solidFill>
                  <a:latin typeface="UTM Avo" pitchFamily="18" charset="0"/>
                </a:rPr>
                <a:t> </a:t>
              </a:r>
              <a:r>
                <a:rPr lang="en-US" sz="2933" b="1" dirty="0" err="1">
                  <a:solidFill>
                    <a:srgbClr val="FF0000"/>
                  </a:solidFill>
                  <a:latin typeface="UTM Avo" pitchFamily="18" charset="0"/>
                </a:rPr>
                <a:t>câu</a:t>
              </a:r>
              <a:r>
                <a:rPr lang="en-US" sz="2933" b="1" dirty="0">
                  <a:solidFill>
                    <a:srgbClr val="FF0000"/>
                  </a:solidFill>
                  <a:latin typeface="UTM Avo" pitchFamily="18" charset="0"/>
                </a:rPr>
                <a:t> </a:t>
              </a:r>
              <a:r>
                <a:rPr lang="en-US" sz="2933" b="1" dirty="0" err="1">
                  <a:solidFill>
                    <a:srgbClr val="FF0000"/>
                  </a:solidFill>
                  <a:latin typeface="UTM Avo" pitchFamily="18" charset="0"/>
                </a:rPr>
                <a:t>giới</a:t>
              </a:r>
              <a:r>
                <a:rPr lang="en-US" sz="2933" b="1" dirty="0">
                  <a:solidFill>
                    <a:srgbClr val="FF0000"/>
                  </a:solidFill>
                  <a:latin typeface="UTM Avo" pitchFamily="18" charset="0"/>
                </a:rPr>
                <a:t> </a:t>
              </a:r>
              <a:r>
                <a:rPr lang="en-US" sz="2933" b="1" dirty="0" err="1">
                  <a:solidFill>
                    <a:srgbClr val="FF0000"/>
                  </a:solidFill>
                  <a:latin typeface="UTM Avo" pitchFamily="18" charset="0"/>
                </a:rPr>
                <a:t>thiệu</a:t>
              </a:r>
              <a:r>
                <a:rPr lang="en-US" sz="2933" b="1" dirty="0">
                  <a:solidFill>
                    <a:srgbClr val="FF0000"/>
                  </a:solidFill>
                  <a:latin typeface="UTM Avo" pitchFamily="18" charset="0"/>
                </a:rPr>
                <a:t> </a:t>
              </a:r>
              <a:r>
                <a:rPr lang="en-US" sz="2933" b="1" dirty="0" err="1">
                  <a:solidFill>
                    <a:srgbClr val="FF0000"/>
                  </a:solidFill>
                  <a:latin typeface="UTM Avo" pitchFamily="18" charset="0"/>
                </a:rPr>
                <a:t>một</a:t>
              </a:r>
              <a:r>
                <a:rPr lang="en-US" sz="2933" b="1" dirty="0">
                  <a:solidFill>
                    <a:srgbClr val="FF0000"/>
                  </a:solidFill>
                  <a:latin typeface="UTM Avo" pitchFamily="18" charset="0"/>
                </a:rPr>
                <a:t> </a:t>
              </a:r>
              <a:r>
                <a:rPr lang="en-US" sz="2933" b="1" dirty="0" err="1">
                  <a:solidFill>
                    <a:srgbClr val="FF0000"/>
                  </a:solidFill>
                  <a:latin typeface="UTM Avo" pitchFamily="18" charset="0"/>
                </a:rPr>
                <a:t>môn</a:t>
              </a:r>
              <a:r>
                <a:rPr lang="en-US" sz="2933" b="1" dirty="0">
                  <a:solidFill>
                    <a:srgbClr val="FF0000"/>
                  </a:solidFill>
                  <a:latin typeface="UTM Avo" pitchFamily="18" charset="0"/>
                </a:rPr>
                <a:t> </a:t>
              </a:r>
              <a:r>
                <a:rPr lang="en-US" sz="2933" b="1" dirty="0" err="1">
                  <a:solidFill>
                    <a:srgbClr val="FF0000"/>
                  </a:solidFill>
                  <a:latin typeface="UTM Avo" pitchFamily="18" charset="0"/>
                </a:rPr>
                <a:t>nghệ</a:t>
              </a:r>
              <a:r>
                <a:rPr lang="en-US" sz="2933" b="1" dirty="0">
                  <a:solidFill>
                    <a:srgbClr val="FF0000"/>
                  </a:solidFill>
                  <a:latin typeface="UTM Avo" pitchFamily="18" charset="0"/>
                </a:rPr>
                <a:t> </a:t>
              </a:r>
              <a:r>
                <a:rPr lang="en-US" sz="2933" b="1" dirty="0" err="1">
                  <a:solidFill>
                    <a:srgbClr val="FF0000"/>
                  </a:solidFill>
                  <a:latin typeface="UTM Avo" pitchFamily="18" charset="0"/>
                </a:rPr>
                <a:t>thuật</a:t>
              </a:r>
              <a:r>
                <a:rPr lang="en-US" sz="2933" b="1" dirty="0">
                  <a:solidFill>
                    <a:srgbClr val="FF0000"/>
                  </a:solidFill>
                  <a:latin typeface="UTM Avo" pitchFamily="18" charset="0"/>
                </a:rPr>
                <a:t> </a:t>
              </a:r>
              <a:r>
                <a:rPr lang="en-US" sz="2933" b="1" dirty="0" err="1">
                  <a:solidFill>
                    <a:srgbClr val="FF0000"/>
                  </a:solidFill>
                  <a:latin typeface="UTM Avo" pitchFamily="18" charset="0"/>
                </a:rPr>
                <a:t>truyền</a:t>
              </a:r>
              <a:r>
                <a:rPr lang="en-US" sz="2933" b="1" dirty="0">
                  <a:solidFill>
                    <a:srgbClr val="FF0000"/>
                  </a:solidFill>
                  <a:latin typeface="UTM Avo" pitchFamily="18" charset="0"/>
                </a:rPr>
                <a:t> </a:t>
              </a:r>
              <a:r>
                <a:rPr lang="en-US" sz="2933" b="1" dirty="0" err="1">
                  <a:solidFill>
                    <a:srgbClr val="FF0000"/>
                  </a:solidFill>
                  <a:latin typeface="UTM Avo" pitchFamily="18" charset="0"/>
                </a:rPr>
                <a:t>thống</a:t>
              </a:r>
              <a:r>
                <a:rPr lang="en-US" sz="2933" b="1" dirty="0">
                  <a:solidFill>
                    <a:srgbClr val="FF0000"/>
                  </a:solidFill>
                  <a:latin typeface="UTM Avo" pitchFamily="18" charset="0"/>
                </a:rPr>
                <a:t>.</a:t>
              </a:r>
            </a:p>
          </p:txBody>
        </p:sp>
      </p:grpSp>
      <p:sp>
        <p:nvSpPr>
          <p:cNvPr id="6" name="TextBox 5">
            <a:extLst>
              <a:ext uri="{FF2B5EF4-FFF2-40B4-BE49-F238E27FC236}">
                <a16:creationId xmlns="" xmlns:a16="http://schemas.microsoft.com/office/drawing/2014/main" id="{FE6ED113-9248-D38E-BDDC-833E2B4AF220}"/>
              </a:ext>
            </a:extLst>
          </p:cNvPr>
          <p:cNvSpPr txBox="1"/>
          <p:nvPr/>
        </p:nvSpPr>
        <p:spPr>
          <a:xfrm>
            <a:off x="569493" y="2199543"/>
            <a:ext cx="11053011" cy="954107"/>
          </a:xfrm>
          <a:prstGeom prst="rect">
            <a:avLst/>
          </a:prstGeom>
          <a:noFill/>
        </p:spPr>
        <p:txBody>
          <a:bodyPr wrap="square">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Dân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a:latin typeface="Times New Roman" panose="02020603050405020304" pitchFamily="18" charset="0"/>
                <a:ea typeface="Tahoma" panose="020B0604030504040204" pitchFamily="34" charset="0"/>
                <a:cs typeface="Times New Roman" panose="02020603050405020304" pitchFamily="18" charset="0"/>
              </a:rPr>
              <a:t>ca Quan </a:t>
            </a:r>
            <a:r>
              <a:rPr lang="en-US" sz="2800" dirty="0" err="1">
                <a:latin typeface="Times New Roman" panose="02020603050405020304" pitchFamily="18" charset="0"/>
                <a:ea typeface="Tahoma" panose="020B0604030504040204" pitchFamily="34" charset="0"/>
                <a:cs typeface="Times New Roman" panose="02020603050405020304" pitchFamily="18" charset="0"/>
              </a:rPr>
              <a:t>họ</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Bắc</a:t>
            </a:r>
            <a:r>
              <a:rPr lang="en-US" sz="2800" dirty="0">
                <a:latin typeface="Times New Roman" panose="02020603050405020304" pitchFamily="18" charset="0"/>
                <a:ea typeface="Tahoma" panose="020B0604030504040204" pitchFamily="34" charset="0"/>
                <a:cs typeface="Times New Roman" panose="02020603050405020304" pitchFamily="18" charset="0"/>
              </a:rPr>
              <a:t> Ninh </a:t>
            </a:r>
            <a:r>
              <a:rPr lang="en-US" sz="2800" dirty="0" err="1">
                <a:latin typeface="Times New Roman" panose="02020603050405020304" pitchFamily="18" charset="0"/>
                <a:ea typeface="Tahoma" panose="020B0604030504040204" pitchFamily="34" charset="0"/>
                <a:cs typeface="Times New Roman" panose="02020603050405020304" pitchFamily="18" charset="0"/>
              </a:rPr>
              <a:t>là</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hình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thức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hát</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giao</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duyên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liền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anh</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liền</a:t>
            </a:r>
            <a:r>
              <a:rPr lang="en-US" sz="2800" dirty="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chị</a:t>
            </a:r>
            <a:r>
              <a:rPr lang="en-US" sz="2800" dirty="0">
                <a:latin typeface="Times New Roman" panose="02020603050405020304" pitchFamily="18" charset="0"/>
                <a:ea typeface="Tahoma" panose="020B0604030504040204" pitchFamily="34" charset="0"/>
                <a:cs typeface="Times New Roman" panose="02020603050405020304" pitchFamily="18" charset="0"/>
              </a:rPr>
              <a:t>.</a:t>
            </a:r>
          </a:p>
        </p:txBody>
      </p:sp>
      <p:sp>
        <p:nvSpPr>
          <p:cNvPr id="8" name="TextBox 7">
            <a:extLst>
              <a:ext uri="{FF2B5EF4-FFF2-40B4-BE49-F238E27FC236}">
                <a16:creationId xmlns="" xmlns:a16="http://schemas.microsoft.com/office/drawing/2014/main" id="{FDA4C6E6-B988-CCD5-E8B3-83823DFDB5EA}"/>
              </a:ext>
            </a:extLst>
          </p:cNvPr>
          <p:cNvSpPr txBox="1"/>
          <p:nvPr/>
        </p:nvSpPr>
        <p:spPr>
          <a:xfrm>
            <a:off x="587665" y="1503131"/>
            <a:ext cx="880188" cy="707886"/>
          </a:xfrm>
          <a:prstGeom prst="rect">
            <a:avLst/>
          </a:prstGeom>
          <a:noFill/>
        </p:spPr>
        <p:txBody>
          <a:bodyPr wrap="square" rtlCol="0">
            <a:spAutoFit/>
          </a:bodyPr>
          <a:lstStyle/>
          <a:p>
            <a:pPr algn="ctr"/>
            <a:r>
              <a:rPr lang="en-US" sz="4000" b="1" dirty="0">
                <a:solidFill>
                  <a:srgbClr val="FF0000"/>
                </a:solidFill>
                <a:latin typeface="UTM Avo" pitchFamily="18" charset="0"/>
              </a:rPr>
              <a:t>M:</a:t>
            </a:r>
          </a:p>
        </p:txBody>
      </p:sp>
    </p:spTree>
    <p:extLst>
      <p:ext uri="{BB962C8B-B14F-4D97-AF65-F5344CB8AC3E}">
        <p14:creationId xmlns:p14="http://schemas.microsoft.com/office/powerpoint/2010/main" val="88490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5BA503-8518-C226-A6E4-4ED3BC812C5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xmlns="" id="{61DE64E0-1CC0-5DD5-3D26-AADAC8506B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01094FEF-4A69-E4E7-A4B5-A497A640957A}"/>
              </a:ext>
            </a:extLst>
          </p:cNvPr>
          <p:cNvPicPr>
            <a:picLocks noChangeAspect="1"/>
          </p:cNvPicPr>
          <p:nvPr/>
        </p:nvPicPr>
        <p:blipFill>
          <a:blip r:embed="rId3" cstate="print">
            <a:extLst>
              <a:ext uri="{28A0092B-C50C-407E-A947-70E740481C1C}">
                <a14:useLocalDpi xmlns:a14="http://schemas.microsoft.com/office/drawing/2010/main" val="0"/>
              </a:ext>
            </a:extLst>
          </a:blip>
          <a:srcRect t="47803" r="36576"/>
          <a:stretch/>
        </p:blipFill>
        <p:spPr>
          <a:xfrm>
            <a:off x="-93823" y="2409530"/>
            <a:ext cx="10026316" cy="4641461"/>
          </a:xfrm>
          <a:prstGeom prst="rect">
            <a:avLst/>
          </a:prstGeom>
        </p:spPr>
      </p:pic>
      <p:sp>
        <p:nvSpPr>
          <p:cNvPr id="5" name="Rounded Rectangle 4"/>
          <p:cNvSpPr/>
          <p:nvPr/>
        </p:nvSpPr>
        <p:spPr>
          <a:xfrm>
            <a:off x="1348510" y="1847274"/>
            <a:ext cx="8944202" cy="914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Chào</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tạm</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biệt</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và</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hẹn</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gặp</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lại</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thầy</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cô</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và</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các</a:t>
            </a:r>
            <a:r>
              <a:rPr lang="en-US"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32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em</a:t>
            </a:r>
            <a:r>
              <a:rPr lang="vi-VN" sz="32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endPar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549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65020" y="748145"/>
            <a:ext cx="9864436" cy="1875127"/>
          </a:xfrm>
          <a:prstGeom prst="rect">
            <a:avLst/>
          </a:prstGeom>
          <a:solidFill>
            <a:schemeClr val="accent6">
              <a:lumMod val="20000"/>
              <a:lumOff val="80000"/>
            </a:scheme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spcAft>
                <a:spcPts val="600"/>
              </a:spcAft>
            </a:pPr>
            <a:r>
              <a:rPr lang="vi-VN" b="1" dirty="0" smtClean="0">
                <a:latin typeface="Times New Roman" panose="02020603050405020304" pitchFamily="18" charset="0"/>
                <a:cs typeface="Times New Roman" panose="02020603050405020304" pitchFamily="18" charset="0"/>
              </a:rPr>
              <a:t>Khởi động</a:t>
            </a:r>
            <a:endParaRPr lang="en-US" b="1" dirty="0">
              <a:latin typeface="Times New Roman" panose="02020603050405020304" pitchFamily="18" charset="0"/>
              <a:cs typeface="Times New Roman" panose="02020603050405020304" pitchFamily="18" charset="0"/>
            </a:endParaRPr>
          </a:p>
        </p:txBody>
      </p:sp>
      <p:pic>
        <p:nvPicPr>
          <p:cNvPr id="2" name="Khởi độ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755877"/>
          </a:xfrm>
          <a:prstGeom prst="rect">
            <a:avLst/>
          </a:prstGeom>
        </p:spPr>
      </p:pic>
    </p:spTree>
    <p:extLst>
      <p:ext uri="{BB962C8B-B14F-4D97-AF65-F5344CB8AC3E}">
        <p14:creationId xmlns:p14="http://schemas.microsoft.com/office/powerpoint/2010/main" val="1840253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3CB5DC5-218B-6847-CD21-A508C6EE491F}"/>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97B175B9-4B82-6563-F5E0-1230D47C9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461F812F-777D-AF1A-5B46-E178C73CBFF2}"/>
              </a:ext>
            </a:extLst>
          </p:cNvPr>
          <p:cNvPicPr>
            <a:picLocks noChangeAspect="1"/>
          </p:cNvPicPr>
          <p:nvPr/>
        </p:nvPicPr>
        <p:blipFill>
          <a:blip r:embed="rId3" cstate="print">
            <a:extLst>
              <a:ext uri="{28A0092B-C50C-407E-A947-70E740481C1C}">
                <a14:useLocalDpi xmlns:a14="http://schemas.microsoft.com/office/drawing/2010/main" val="0"/>
              </a:ext>
            </a:extLst>
          </a:blip>
          <a:srcRect t="47803" r="36576"/>
          <a:stretch/>
        </p:blipFill>
        <p:spPr>
          <a:xfrm>
            <a:off x="-64168" y="2216539"/>
            <a:ext cx="10026316" cy="4641461"/>
          </a:xfrm>
          <a:prstGeom prst="rect">
            <a:avLst/>
          </a:prstGeom>
        </p:spPr>
      </p:pic>
      <p:pic>
        <p:nvPicPr>
          <p:cNvPr id="3" name="Picture 2">
            <a:extLst>
              <a:ext uri="{FF2B5EF4-FFF2-40B4-BE49-F238E27FC236}">
                <a16:creationId xmlns="" xmlns:a16="http://schemas.microsoft.com/office/drawing/2014/main" id="{E7ACB4E1-483B-0B79-0AFA-46034A793769}"/>
              </a:ext>
            </a:extLst>
          </p:cNvPr>
          <p:cNvPicPr>
            <a:picLocks noChangeAspect="1"/>
          </p:cNvPicPr>
          <p:nvPr/>
        </p:nvPicPr>
        <p:blipFill>
          <a:blip r:embed="rId4"/>
          <a:stretch>
            <a:fillRect/>
          </a:stretch>
        </p:blipFill>
        <p:spPr>
          <a:xfrm>
            <a:off x="82630" y="233123"/>
            <a:ext cx="12026740" cy="3260045"/>
          </a:xfrm>
          <a:prstGeom prst="rect">
            <a:avLst/>
          </a:prstGeom>
        </p:spPr>
      </p:pic>
    </p:spTree>
    <p:extLst>
      <p:ext uri="{BB962C8B-B14F-4D97-AF65-F5344CB8AC3E}">
        <p14:creationId xmlns:p14="http://schemas.microsoft.com/office/powerpoint/2010/main" val="2545997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2110" y="304799"/>
            <a:ext cx="9864436" cy="1875127"/>
          </a:xfrm>
          <a:solidFill>
            <a:schemeClr val="accent6">
              <a:lumMod val="20000"/>
              <a:lumOff val="80000"/>
            </a:schemeClr>
          </a:solidFill>
        </p:spPr>
        <p:txBody>
          <a:bodyPr>
            <a:normAutofit fontScale="90000"/>
          </a:bodyPr>
          <a:lstStyle/>
          <a:p>
            <a:pPr>
              <a:lnSpc>
                <a:spcPct val="100000"/>
              </a:lnSpc>
              <a:spcBef>
                <a:spcPts val="600"/>
              </a:spcBef>
              <a:spcAft>
                <a:spcPts val="600"/>
              </a:spcAft>
            </a:pPr>
            <a:r>
              <a:rPr lang="nl-NL" dirty="0" smtClean="0">
                <a:latin typeface="Times New Roman" panose="02020603050405020304" pitchFamily="18" charset="0"/>
                <a:ea typeface="Calibri" panose="020F0502020204030204" pitchFamily="34" charset="0"/>
                <a:cs typeface="Times New Roman" panose="02020603050405020304" pitchFamily="18" charset="0"/>
              </a:rPr>
              <a:t>Thảo </a:t>
            </a:r>
            <a:r>
              <a:rPr lang="nl-NL" dirty="0">
                <a:latin typeface="Times New Roman" panose="02020603050405020304" pitchFamily="18" charset="0"/>
                <a:ea typeface="Calibri" panose="020F0502020204030204" pitchFamily="34" charset="0"/>
                <a:cs typeface="Times New Roman" panose="02020603050405020304" pitchFamily="18" charset="0"/>
              </a:rPr>
              <a:t>luận nhóm 4 </a:t>
            </a:r>
            <a:r>
              <a:rPr lang="nl-NL" dirty="0" smtClean="0">
                <a:latin typeface="Times New Roman" panose="02020603050405020304" pitchFamily="18" charset="0"/>
                <a:ea typeface="Calibri" panose="020F0502020204030204" pitchFamily="34" charset="0"/>
                <a:cs typeface="Times New Roman" panose="02020603050405020304" pitchFamily="18" charset="0"/>
              </a:rPr>
              <a:t>tìm </a:t>
            </a:r>
            <a:r>
              <a:rPr lang="nl-NL" dirty="0">
                <a:latin typeface="Times New Roman" panose="02020603050405020304" pitchFamily="18" charset="0"/>
                <a:ea typeface="Calibri" panose="020F0502020204030204" pitchFamily="34" charset="0"/>
                <a:cs typeface="Times New Roman" panose="02020603050405020304" pitchFamily="18" charset="0"/>
              </a:rPr>
              <a:t>hiểu cách đọc diễn cảm từng đoạn trong </a:t>
            </a:r>
            <a:r>
              <a:rPr lang="nl-NL" dirty="0" smtClean="0">
                <a:latin typeface="Times New Roman" panose="02020603050405020304" pitchFamily="18" charset="0"/>
                <a:ea typeface="Calibri" panose="020F0502020204030204" pitchFamily="34" charset="0"/>
                <a:cs typeface="Times New Roman" panose="02020603050405020304" pitchFamily="18" charset="0"/>
              </a:rPr>
              <a:t>bài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223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A6B6080-8667-60CF-DD45-679FCD8E8C96}"/>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7FF863DA-1702-C1FB-599F-1FE7D47ED4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 xmlns:a16="http://schemas.microsoft.com/office/drawing/2014/main" id="{6F68A74E-32BA-A8BD-1A0E-4EA68B80A603}"/>
              </a:ext>
            </a:extLst>
          </p:cNvPr>
          <p:cNvSpPr/>
          <p:nvPr/>
        </p:nvSpPr>
        <p:spPr>
          <a:xfrm>
            <a:off x="112294" y="236621"/>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9" name="Picture 8">
            <a:extLst>
              <a:ext uri="{FF2B5EF4-FFF2-40B4-BE49-F238E27FC236}">
                <a16:creationId xmlns="" xmlns:a16="http://schemas.microsoft.com/office/drawing/2014/main" id="{57062090-9AA4-AA64-E729-44474110B3C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 xmlns:a16="http://schemas.microsoft.com/office/drawing/2014/main" id="{E42F42D4-0E21-B2BD-CEB5-0EDD0F2E8216}"/>
              </a:ext>
            </a:extLst>
          </p:cNvPr>
          <p:cNvSpPr txBox="1"/>
          <p:nvPr/>
        </p:nvSpPr>
        <p:spPr>
          <a:xfrm>
            <a:off x="368967" y="972817"/>
            <a:ext cx="10434468" cy="4137351"/>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en-US" sz="2800" dirty="0">
                <a:latin typeface="Times New Roman" panose="02020603050405020304" pitchFamily="18" charset="0"/>
                <a:ea typeface="Tahoma" panose="020B0604030504040204" pitchFamily="34" charset="0"/>
                <a:cs typeface="Times New Roman" panose="02020603050405020304" pitchFamily="18" charset="0"/>
              </a:rPr>
              <a:t>D</a:t>
            </a:r>
            <a:r>
              <a:rPr lang="vi-VN" sz="2800" dirty="0">
                <a:latin typeface="Times New Roman" panose="02020603050405020304" pitchFamily="18" charset="0"/>
                <a:ea typeface="Tahoma" panose="020B0604030504040204" pitchFamily="34" charset="0"/>
                <a:cs typeface="Times New Roman" panose="02020603050405020304" pitchFamily="18" charset="0"/>
              </a:rPr>
              <a:t>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4000"/>
              </a:lnSpc>
              <a:spcBef>
                <a:spcPts val="600"/>
              </a:spcBef>
              <a:spcAft>
                <a:spcPts val="600"/>
              </a:spcAft>
            </a:pPr>
            <a:r>
              <a:rPr lang="en-US" sz="2800" dirty="0">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97B3F4D-23CF-689E-A079-516BD4E91A35}"/>
              </a:ext>
            </a:extLst>
          </p:cNvPr>
          <p:cNvPicPr>
            <a:picLocks noChangeAspect="1"/>
          </p:cNvPicPr>
          <p:nvPr/>
        </p:nvPicPr>
        <p:blipFill>
          <a:blip r:embed="rId5" cstate="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1" name="Oval 10">
            <a:extLst>
              <a:ext uri="{FF2B5EF4-FFF2-40B4-BE49-F238E27FC236}">
                <a16:creationId xmlns="" xmlns:a16="http://schemas.microsoft.com/office/drawing/2014/main" id="{8D0AC0D5-A66F-7EEA-F241-AAB796FA38C5}"/>
              </a:ext>
            </a:extLst>
          </p:cNvPr>
          <p:cNvSpPr/>
          <p:nvPr/>
        </p:nvSpPr>
        <p:spPr>
          <a:xfrm>
            <a:off x="434058" y="953840"/>
            <a:ext cx="542344" cy="48727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1</a:t>
            </a:r>
          </a:p>
        </p:txBody>
      </p:sp>
      <p:pic>
        <p:nvPicPr>
          <p:cNvPr id="2" name="Picture 1">
            <a:extLst>
              <a:ext uri="{FF2B5EF4-FFF2-40B4-BE49-F238E27FC236}">
                <a16:creationId xmlns="" xmlns:a16="http://schemas.microsoft.com/office/drawing/2014/main" id="{9CB7063C-2A4C-972C-84A6-A07630885320}"/>
              </a:ext>
            </a:extLst>
          </p:cNvPr>
          <p:cNvPicPr>
            <a:picLocks noChangeAspect="1"/>
          </p:cNvPicPr>
          <p:nvPr/>
        </p:nvPicPr>
        <p:blipFill>
          <a:blip r:embed="rId6" cstate="print">
            <a:extLst>
              <a:ext uri="{28A0092B-C50C-407E-A947-70E740481C1C}">
                <a14:useLocalDpi xmlns:a14="http://schemas.microsoft.com/office/drawing/2010/main" val="0"/>
              </a:ext>
            </a:extLst>
          </a:blip>
          <a:srcRect l="12106" t="10058" r="8684" b="52515"/>
          <a:stretch/>
        </p:blipFill>
        <p:spPr>
          <a:xfrm>
            <a:off x="5586201" y="207860"/>
            <a:ext cx="4343724" cy="965154"/>
          </a:xfrm>
          <a:prstGeom prst="rect">
            <a:avLst/>
          </a:prstGeom>
        </p:spPr>
      </p:pic>
      <p:pic>
        <p:nvPicPr>
          <p:cNvPr id="15" name="Picture 14">
            <a:extLst>
              <a:ext uri="{FF2B5EF4-FFF2-40B4-BE49-F238E27FC236}">
                <a16:creationId xmlns="" xmlns:a16="http://schemas.microsoft.com/office/drawing/2014/main" id="{607C5623-626B-8C5A-7C10-E08448F8641D}"/>
              </a:ext>
            </a:extLst>
          </p:cNvPr>
          <p:cNvPicPr>
            <a:picLocks noChangeAspect="1"/>
          </p:cNvPicPr>
          <p:nvPr/>
        </p:nvPicPr>
        <p:blipFill>
          <a:blip r:embed="rId7"/>
          <a:stretch>
            <a:fillRect/>
          </a:stretch>
        </p:blipFill>
        <p:spPr>
          <a:xfrm>
            <a:off x="781313" y="-23174"/>
            <a:ext cx="4464456" cy="1011943"/>
          </a:xfrm>
          <a:prstGeom prst="rect">
            <a:avLst/>
          </a:prstGeom>
        </p:spPr>
      </p:pic>
    </p:spTree>
    <p:extLst>
      <p:ext uri="{BB962C8B-B14F-4D97-AF65-F5344CB8AC3E}">
        <p14:creationId xmlns:p14="http://schemas.microsoft.com/office/powerpoint/2010/main" val="370707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DA6B6080-8667-60CF-DD45-679FCD8E8C96}"/>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7FF863DA-1702-C1FB-599F-1FE7D47ED4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 xmlns:a16="http://schemas.microsoft.com/office/drawing/2014/main" id="{6F68A74E-32BA-A8BD-1A0E-4EA68B80A603}"/>
              </a:ext>
            </a:extLst>
          </p:cNvPr>
          <p:cNvSpPr/>
          <p:nvPr/>
        </p:nvSpPr>
        <p:spPr>
          <a:xfrm>
            <a:off x="-154115" y="0"/>
            <a:ext cx="11967411" cy="6384758"/>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9" name="Picture 8">
            <a:extLst>
              <a:ext uri="{FF2B5EF4-FFF2-40B4-BE49-F238E27FC236}">
                <a16:creationId xmlns="" xmlns:a16="http://schemas.microsoft.com/office/drawing/2014/main" id="{57062090-9AA4-AA64-E729-44474110B3C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 xmlns:a16="http://schemas.microsoft.com/office/drawing/2014/main" id="{E42F42D4-0E21-B2BD-CEB5-0EDD0F2E8216}"/>
              </a:ext>
            </a:extLst>
          </p:cNvPr>
          <p:cNvSpPr txBox="1"/>
          <p:nvPr/>
        </p:nvSpPr>
        <p:spPr>
          <a:xfrm>
            <a:off x="368967" y="972817"/>
            <a:ext cx="10434468" cy="3039678"/>
          </a:xfrm>
          <a:prstGeom prst="rect">
            <a:avLst/>
          </a:prstGeom>
          <a:noFill/>
        </p:spPr>
        <p:txBody>
          <a:bodyPr wrap="square" rtlCol="0">
            <a:spAutoFit/>
          </a:bodyPr>
          <a:lstStyle/>
          <a:p>
            <a:pPr algn="just">
              <a:lnSpc>
                <a:spcPct val="114000"/>
              </a:lnSpc>
              <a:spcBef>
                <a:spcPts val="600"/>
              </a:spcBef>
              <a:spcAft>
                <a:spcPts val="600"/>
              </a:spcAft>
            </a:pPr>
            <a:r>
              <a:rPr lang="en-US" sz="2400" dirty="0" smtClean="0">
                <a:latin typeface="Tahoma" panose="020B0604030504040204" pitchFamily="34" charset="0"/>
                <a:ea typeface="Tahoma" panose="020B0604030504040204" pitchFamily="34" charset="0"/>
                <a:cs typeface="Tahoma" panose="020B0604030504040204" pitchFamily="34" charset="0"/>
              </a:rPr>
              <a:t>	</a:t>
            </a:r>
            <a:r>
              <a:rPr lang="vi-VN" sz="2800" dirty="0" smtClean="0">
                <a:latin typeface="Times New Roman" panose="02020603050405020304" pitchFamily="18" charset="0"/>
                <a:ea typeface="Tahoma" panose="020B0604030504040204" pitchFamily="34" charset="0"/>
                <a:cs typeface="Times New Roman" panose="02020603050405020304" pitchFamily="18" charset="0"/>
              </a:rPr>
              <a:t>Tôi </a:t>
            </a:r>
            <a:r>
              <a:rPr lang="vi-VN" sz="2800" dirty="0">
                <a:latin typeface="Times New Roman" panose="02020603050405020304" pitchFamily="18" charset="0"/>
                <a:ea typeface="Tahoma" panose="020B0604030504040204" pitchFamily="34" charset="0"/>
                <a:cs typeface="Times New Roman" panose="02020603050405020304" pitchFamily="18" charset="0"/>
              </a:rPr>
              <a:t>vẫn nhớ những buổi tập hát trong vườn táo mùa xuân. Trời se se, nắng ấm xuyên qua tàng cây, rơi lổ đổ xuống thảm lá khô. Các liền chị chít khăn đen, má đỏ hồng, ngồi trên những phiến đá xanh, tập điệu Ngỏ lời. Điệu Ngỏ lời phải hát với giọng thẹn thùng, e ấp, tiếng hát phải như nước suối thượng nguồn, róc rách, từ từ, nhưng trong vắt, tinh khôi và hứa hẹn một dòng cuồn cuộn.</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397B3F4D-23CF-689E-A079-516BD4E91A35}"/>
              </a:ext>
            </a:extLst>
          </p:cNvPr>
          <p:cNvPicPr>
            <a:picLocks noChangeAspect="1"/>
          </p:cNvPicPr>
          <p:nvPr/>
        </p:nvPicPr>
        <p:blipFill>
          <a:blip r:embed="rId5" cstate="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2" name="Oval 11">
            <a:extLst>
              <a:ext uri="{FF2B5EF4-FFF2-40B4-BE49-F238E27FC236}">
                <a16:creationId xmlns="" xmlns:a16="http://schemas.microsoft.com/office/drawing/2014/main" id="{E0F33579-EB55-E156-ACD5-873E62033A08}"/>
              </a:ext>
            </a:extLst>
          </p:cNvPr>
          <p:cNvSpPr/>
          <p:nvPr/>
        </p:nvSpPr>
        <p:spPr>
          <a:xfrm>
            <a:off x="510141" y="896450"/>
            <a:ext cx="542344" cy="55312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2</a:t>
            </a:r>
          </a:p>
        </p:txBody>
      </p:sp>
      <p:pic>
        <p:nvPicPr>
          <p:cNvPr id="2" name="Picture 1">
            <a:extLst>
              <a:ext uri="{FF2B5EF4-FFF2-40B4-BE49-F238E27FC236}">
                <a16:creationId xmlns="" xmlns:a16="http://schemas.microsoft.com/office/drawing/2014/main" id="{9CB7063C-2A4C-972C-84A6-A07630885320}"/>
              </a:ext>
            </a:extLst>
          </p:cNvPr>
          <p:cNvPicPr>
            <a:picLocks noChangeAspect="1"/>
          </p:cNvPicPr>
          <p:nvPr/>
        </p:nvPicPr>
        <p:blipFill>
          <a:blip r:embed="rId6" cstate="print">
            <a:extLst>
              <a:ext uri="{28A0092B-C50C-407E-A947-70E740481C1C}">
                <a14:useLocalDpi xmlns:a14="http://schemas.microsoft.com/office/drawing/2010/main" val="0"/>
              </a:ext>
            </a:extLst>
          </a:blip>
          <a:srcRect l="12106" t="10058" r="8684" b="52515"/>
          <a:stretch/>
        </p:blipFill>
        <p:spPr>
          <a:xfrm>
            <a:off x="5586201" y="207860"/>
            <a:ext cx="4343724" cy="965154"/>
          </a:xfrm>
          <a:prstGeom prst="rect">
            <a:avLst/>
          </a:prstGeom>
        </p:spPr>
      </p:pic>
      <p:pic>
        <p:nvPicPr>
          <p:cNvPr id="15" name="Picture 14">
            <a:extLst>
              <a:ext uri="{FF2B5EF4-FFF2-40B4-BE49-F238E27FC236}">
                <a16:creationId xmlns="" xmlns:a16="http://schemas.microsoft.com/office/drawing/2014/main" id="{607C5623-626B-8C5A-7C10-E08448F8641D}"/>
              </a:ext>
            </a:extLst>
          </p:cNvPr>
          <p:cNvPicPr>
            <a:picLocks noChangeAspect="1"/>
          </p:cNvPicPr>
          <p:nvPr/>
        </p:nvPicPr>
        <p:blipFill>
          <a:blip r:embed="rId7"/>
          <a:stretch>
            <a:fillRect/>
          </a:stretch>
        </p:blipFill>
        <p:spPr>
          <a:xfrm>
            <a:off x="781313" y="-23174"/>
            <a:ext cx="4464456" cy="1011943"/>
          </a:xfrm>
          <a:prstGeom prst="rect">
            <a:avLst/>
          </a:prstGeom>
        </p:spPr>
      </p:pic>
    </p:spTree>
    <p:extLst>
      <p:ext uri="{BB962C8B-B14F-4D97-AF65-F5344CB8AC3E}">
        <p14:creationId xmlns:p14="http://schemas.microsoft.com/office/powerpoint/2010/main" val="4283405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8FA9EF0-BFDD-F6F7-01C4-C0075DE89928}"/>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13504119-86C8-D78D-E0D8-446E03C76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ounded Rectangle 13">
            <a:extLst>
              <a:ext uri="{FF2B5EF4-FFF2-40B4-BE49-F238E27FC236}">
                <a16:creationId xmlns="" xmlns:a16="http://schemas.microsoft.com/office/drawing/2014/main" id="{5766AE70-BEA8-5457-3104-CF3497C763DA}"/>
              </a:ext>
            </a:extLst>
          </p:cNvPr>
          <p:cNvSpPr/>
          <p:nvPr/>
        </p:nvSpPr>
        <p:spPr>
          <a:xfrm>
            <a:off x="112294" y="0"/>
            <a:ext cx="11967411" cy="6858000"/>
          </a:xfrm>
          <a:prstGeom prst="roundRect">
            <a:avLst>
              <a:gd name="adj" fmla="val 99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dd</a:t>
            </a:r>
          </a:p>
        </p:txBody>
      </p:sp>
      <p:pic>
        <p:nvPicPr>
          <p:cNvPr id="3" name="Picture 2">
            <a:extLst>
              <a:ext uri="{FF2B5EF4-FFF2-40B4-BE49-F238E27FC236}">
                <a16:creationId xmlns="" xmlns:a16="http://schemas.microsoft.com/office/drawing/2014/main" id="{146355DD-B804-53BF-C1ED-58CBB89926BA}"/>
              </a:ext>
            </a:extLst>
          </p:cNvPr>
          <p:cNvPicPr>
            <a:picLocks noChangeAspect="1"/>
          </p:cNvPicPr>
          <p:nvPr/>
        </p:nvPicPr>
        <p:blipFill>
          <a:blip r:embed="rId3" cstate="print">
            <a:extLst>
              <a:ext uri="{28A0092B-C50C-407E-A947-70E740481C1C}">
                <a14:useLocalDpi xmlns:a14="http://schemas.microsoft.com/office/drawing/2010/main" val="0"/>
              </a:ext>
            </a:extLst>
          </a:blip>
          <a:srcRect l="12106" t="10058" r="8684" b="52515"/>
          <a:stretch/>
        </p:blipFill>
        <p:spPr>
          <a:xfrm>
            <a:off x="5474847" y="236620"/>
            <a:ext cx="4503342" cy="1017293"/>
          </a:xfrm>
          <a:prstGeom prst="rect">
            <a:avLst/>
          </a:prstGeom>
        </p:spPr>
      </p:pic>
      <p:pic>
        <p:nvPicPr>
          <p:cNvPr id="9" name="Picture 8">
            <a:extLst>
              <a:ext uri="{FF2B5EF4-FFF2-40B4-BE49-F238E27FC236}">
                <a16:creationId xmlns="" xmlns:a16="http://schemas.microsoft.com/office/drawing/2014/main" id="{09FEF164-10CA-E7A2-48A3-92ADFBAEDF4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7293" b="93737" l="32023" r="48864"/>
                    </a14:imgEffect>
                  </a14:imgLayer>
                </a14:imgProps>
              </a:ext>
              <a:ext uri="{28A0092B-C50C-407E-A947-70E740481C1C}">
                <a14:useLocalDpi xmlns:a14="http://schemas.microsoft.com/office/drawing/2010/main" val="0"/>
              </a:ext>
            </a:extLst>
          </a:blip>
          <a:srcRect l="32154" t="35942" r="51230" b="5638"/>
          <a:stretch/>
        </p:blipFill>
        <p:spPr>
          <a:xfrm>
            <a:off x="10707182" y="3609475"/>
            <a:ext cx="1629196" cy="3248526"/>
          </a:xfrm>
          <a:prstGeom prst="rect">
            <a:avLst/>
          </a:prstGeom>
        </p:spPr>
      </p:pic>
      <p:sp>
        <p:nvSpPr>
          <p:cNvPr id="10" name="TextBox 9">
            <a:extLst>
              <a:ext uri="{FF2B5EF4-FFF2-40B4-BE49-F238E27FC236}">
                <a16:creationId xmlns="" xmlns:a16="http://schemas.microsoft.com/office/drawing/2014/main" id="{AC9C2DCE-0B25-C45B-8F9A-499C59C9B123}"/>
              </a:ext>
            </a:extLst>
          </p:cNvPr>
          <p:cNvSpPr txBox="1"/>
          <p:nvPr/>
        </p:nvSpPr>
        <p:spPr>
          <a:xfrm>
            <a:off x="272714" y="1159042"/>
            <a:ext cx="10434468" cy="5838778"/>
          </a:xfrm>
          <a:prstGeom prst="rect">
            <a:avLst/>
          </a:prstGeom>
          <a:noFill/>
        </p:spPr>
        <p:txBody>
          <a:bodyPr wrap="square" rtlCol="0">
            <a:spAutoFit/>
          </a:bodyPr>
          <a:lstStyle/>
          <a:p>
            <a:pPr algn="just">
              <a:lnSpc>
                <a:spcPct val="114000"/>
              </a:lnSpc>
              <a:spcBef>
                <a:spcPts val="600"/>
              </a:spcBef>
              <a:spcAft>
                <a:spcPts val="600"/>
              </a:spcAft>
            </a:pPr>
            <a:r>
              <a:rPr lang="en-US" sz="2400" dirty="0">
                <a:latin typeface="Tahoma" panose="020B0604030504040204" pitchFamily="34" charset="0"/>
                <a:ea typeface="Tahoma" panose="020B0604030504040204" pitchFamily="34" charset="0"/>
                <a:cs typeface="Tahoma" panose="020B0604030504040204" pitchFamily="34" charset="0"/>
              </a:rPr>
              <a:t>      </a:t>
            </a:r>
            <a:r>
              <a:rPr lang="vi-VN" sz="2600" dirty="0">
                <a:latin typeface="Times New Roman" panose="02020603050405020304" pitchFamily="18" charset="0"/>
                <a:ea typeface="Tahoma" panose="020B0604030504040204" pitchFamily="34" charset="0"/>
                <a:cs typeface="Times New Roman" panose="02020603050405020304" pitchFamily="18" charset="0"/>
              </a:rPr>
              <a:t>Sang hè, đêm trăng, gió lùa từ hồ sen trước nhà thổi lên mát rượi. Các chị lại tập điệu Thương nhau. Điệu Thương nhau phải hát nồng cháy, thiết tha. Bà Trưởng dạy các chị từ cách lấy hơi, nhả chữ tròn vành rõ tiếng, đến cách ngân rung luyến láy âm thanh. Sau hè đến thu là lúc các chị tập được nhiều điệu nhất. Điệu cuối cùng là Giã bạn. Đây là điệu kết thúc hội hát, để mọi người ai về quê ấy. Điệu Giã bạn được các chị hát với giọng lưu luyến, dùng dằng, đau đáu, nghe buồn biết chừng nào!</a:t>
            </a:r>
            <a:endParaRPr lang="en-US" sz="2600" dirty="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4000"/>
              </a:lnSpc>
              <a:spcBef>
                <a:spcPts val="600"/>
              </a:spcBef>
              <a:spcAft>
                <a:spcPts val="600"/>
              </a:spcAft>
            </a:pPr>
            <a:r>
              <a:rPr lang="en-US" sz="2600" dirty="0">
                <a:latin typeface="Times New Roman" panose="02020603050405020304" pitchFamily="18" charset="0"/>
                <a:ea typeface="Tahoma" panose="020B0604030504040204" pitchFamily="34" charset="0"/>
                <a:cs typeface="Times New Roman" panose="02020603050405020304" pitchFamily="18" charset="0"/>
              </a:rPr>
              <a:t>      </a:t>
            </a:r>
            <a:r>
              <a:rPr lang="vi-VN" sz="2600" dirty="0">
                <a:latin typeface="Times New Roman" panose="02020603050405020304" pitchFamily="18" charset="0"/>
                <a:ea typeface="Tahoma" panose="020B0604030504040204" pitchFamily="34" charset="0"/>
                <a:cs typeface="Times New Roman" panose="02020603050405020304" pitchFamily="18" charset="0"/>
              </a:rPr>
              <a:t>Từ nhà bà Trưởng ra về, tâm trí tôi vẫn cứ ngân nga điệp khúc da diết “Quan họ nghỉ, chúng em ra về...” của điệu Giã bạn. Tôi vẫn mong ngóng đến ngày, điệp khúc đó sẽ được ngân lên bằng giọng hát của chính tôi, chứ không chỉ vang lên trong tâm trí như khi ấy.</a:t>
            </a:r>
            <a:endParaRPr lang="en-US" sz="2600" dirty="0">
              <a:latin typeface="Times New Roman" panose="02020603050405020304" pitchFamily="18" charset="0"/>
              <a:ea typeface="Tahoma" panose="020B0604030504040204" pitchFamily="34" charset="0"/>
              <a:cs typeface="Times New Roman" panose="02020603050405020304" pitchFamily="18" charset="0"/>
            </a:endParaRPr>
          </a:p>
          <a:p>
            <a:pPr algn="r">
              <a:lnSpc>
                <a:spcPct val="114000"/>
              </a:lnSpc>
              <a:spcBef>
                <a:spcPts val="600"/>
              </a:spcBef>
              <a:spcAft>
                <a:spcPts val="600"/>
              </a:spcAft>
            </a:pPr>
            <a:r>
              <a:rPr lang="vi-VN" sz="2400" i="1" dirty="0">
                <a:latin typeface="Tahoma" panose="020B0604030504040204" pitchFamily="34" charset="0"/>
                <a:ea typeface="Tahoma" panose="020B0604030504040204" pitchFamily="34" charset="0"/>
                <a:cs typeface="Tahoma" panose="020B0604030504040204" pitchFamily="34" charset="0"/>
              </a:rPr>
              <a:t>(Theo Nguyễn Phan Hách</a:t>
            </a:r>
            <a:r>
              <a:rPr lang="vi-VN" sz="2400" dirty="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 xmlns:a16="http://schemas.microsoft.com/office/drawing/2014/main" id="{827E38B1-1AA4-2D10-3643-900DF308FF61}"/>
              </a:ext>
            </a:extLst>
          </p:cNvPr>
          <p:cNvPicPr>
            <a:picLocks noChangeAspect="1"/>
          </p:cNvPicPr>
          <p:nvPr/>
        </p:nvPicPr>
        <p:blipFill>
          <a:blip r:embed="rId6" cstate="print">
            <a:extLst>
              <a:ext uri="{28A0092B-C50C-407E-A947-70E740481C1C}">
                <a14:useLocalDpi xmlns:a14="http://schemas.microsoft.com/office/drawing/2010/main" val="0"/>
              </a:ext>
            </a:extLst>
          </a:blip>
          <a:srcRect l="70263" t="-2573" r="9153" b="-1"/>
          <a:stretch/>
        </p:blipFill>
        <p:spPr>
          <a:xfrm>
            <a:off x="10606695" y="-29735"/>
            <a:ext cx="1585305" cy="4443663"/>
          </a:xfrm>
          <a:prstGeom prst="rect">
            <a:avLst/>
          </a:prstGeom>
        </p:spPr>
      </p:pic>
      <p:sp>
        <p:nvSpPr>
          <p:cNvPr id="13" name="Oval 12">
            <a:extLst>
              <a:ext uri="{FF2B5EF4-FFF2-40B4-BE49-F238E27FC236}">
                <a16:creationId xmlns="" xmlns:a16="http://schemas.microsoft.com/office/drawing/2014/main" id="{59C02779-B7E1-A5F3-33C2-AF750B2FC43D}"/>
              </a:ext>
            </a:extLst>
          </p:cNvPr>
          <p:cNvSpPr/>
          <p:nvPr/>
        </p:nvSpPr>
        <p:spPr>
          <a:xfrm>
            <a:off x="324212" y="1106904"/>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3</a:t>
            </a:r>
          </a:p>
        </p:txBody>
      </p:sp>
      <p:sp>
        <p:nvSpPr>
          <p:cNvPr id="15" name="Oval 14">
            <a:extLst>
              <a:ext uri="{FF2B5EF4-FFF2-40B4-BE49-F238E27FC236}">
                <a16:creationId xmlns="" xmlns:a16="http://schemas.microsoft.com/office/drawing/2014/main" id="{B44CD93B-3CBF-AE7E-8310-891C50E86E37}"/>
              </a:ext>
            </a:extLst>
          </p:cNvPr>
          <p:cNvSpPr/>
          <p:nvPr/>
        </p:nvSpPr>
        <p:spPr>
          <a:xfrm>
            <a:off x="388382" y="4178309"/>
            <a:ext cx="501316" cy="471237"/>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UTM Avo" panose="02040603050506020204" pitchFamily="18" charset="0"/>
              </a:rPr>
              <a:t>4</a:t>
            </a:r>
          </a:p>
        </p:txBody>
      </p:sp>
      <p:pic>
        <p:nvPicPr>
          <p:cNvPr id="2" name="Picture 1">
            <a:extLst>
              <a:ext uri="{FF2B5EF4-FFF2-40B4-BE49-F238E27FC236}">
                <a16:creationId xmlns="" xmlns:a16="http://schemas.microsoft.com/office/drawing/2014/main" id="{1764701C-FA0C-9F49-A36B-63D770ACC545}"/>
              </a:ext>
            </a:extLst>
          </p:cNvPr>
          <p:cNvPicPr>
            <a:picLocks noChangeAspect="1"/>
          </p:cNvPicPr>
          <p:nvPr/>
        </p:nvPicPr>
        <p:blipFill>
          <a:blip r:embed="rId7"/>
          <a:stretch>
            <a:fillRect/>
          </a:stretch>
        </p:blipFill>
        <p:spPr>
          <a:xfrm>
            <a:off x="639040" y="-23350"/>
            <a:ext cx="4464456" cy="1011943"/>
          </a:xfrm>
          <a:prstGeom prst="rect">
            <a:avLst/>
          </a:prstGeom>
        </p:spPr>
      </p:pic>
    </p:spTree>
    <p:extLst>
      <p:ext uri="{BB962C8B-B14F-4D97-AF65-F5344CB8AC3E}">
        <p14:creationId xmlns:p14="http://schemas.microsoft.com/office/powerpoint/2010/main" val="3819998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6EE547F8-46E8-F1EF-118B-D18E02519668}"/>
            </a:ext>
          </a:extLst>
        </p:cNvPr>
        <p:cNvGrpSpPr/>
        <p:nvPr/>
      </p:nvGrpSpPr>
      <p:grpSpPr>
        <a:xfrm>
          <a:off x="0" y="0"/>
          <a:ext cx="0" cy="0"/>
          <a:chOff x="0" y="0"/>
          <a:chExt cx="0" cy="0"/>
        </a:xfrm>
      </p:grpSpPr>
      <p:pic>
        <p:nvPicPr>
          <p:cNvPr id="14" name="Picture 13">
            <a:extLst>
              <a:ext uri="{FF2B5EF4-FFF2-40B4-BE49-F238E27FC236}">
                <a16:creationId xmlns="" xmlns:a16="http://schemas.microsoft.com/office/drawing/2014/main" id="{BAF73EC8-4BA6-1083-1642-886A53BE36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 xmlns:a16="http://schemas.microsoft.com/office/drawing/2014/main" id="{3C3D68C5-5F6B-4C7D-F7EA-6022764C882D}"/>
              </a:ext>
            </a:extLst>
          </p:cNvPr>
          <p:cNvPicPr>
            <a:picLocks noChangeAspect="1"/>
          </p:cNvPicPr>
          <p:nvPr/>
        </p:nvPicPr>
        <p:blipFill>
          <a:blip r:embed="rId3"/>
          <a:stretch>
            <a:fillRect/>
          </a:stretch>
        </p:blipFill>
        <p:spPr>
          <a:xfrm>
            <a:off x="1913021" y="0"/>
            <a:ext cx="9605211" cy="3488806"/>
          </a:xfrm>
          <a:prstGeom prst="rect">
            <a:avLst/>
          </a:prstGeom>
        </p:spPr>
      </p:pic>
      <p:pic>
        <p:nvPicPr>
          <p:cNvPr id="4" name="Picture 3">
            <a:extLst>
              <a:ext uri="{FF2B5EF4-FFF2-40B4-BE49-F238E27FC236}">
                <a16:creationId xmlns="" xmlns:a16="http://schemas.microsoft.com/office/drawing/2014/main" id="{D28B08B4-75D5-4E5B-AC0B-F8AC2098A6B0}"/>
              </a:ext>
            </a:extLst>
          </p:cNvPr>
          <p:cNvPicPr>
            <a:picLocks noChangeAspect="1"/>
          </p:cNvPicPr>
          <p:nvPr/>
        </p:nvPicPr>
        <p:blipFill>
          <a:blip r:embed="rId4" cstate="print">
            <a:extLst>
              <a:ext uri="{28A0092B-C50C-407E-A947-70E740481C1C}">
                <a14:useLocalDpi xmlns:a14="http://schemas.microsoft.com/office/drawing/2010/main" val="0"/>
              </a:ext>
            </a:extLst>
          </a:blip>
          <a:srcRect t="47803" r="36576"/>
          <a:stretch/>
        </p:blipFill>
        <p:spPr>
          <a:xfrm>
            <a:off x="-204658" y="2409531"/>
            <a:ext cx="10026316" cy="4641461"/>
          </a:xfrm>
          <a:prstGeom prst="rect">
            <a:avLst/>
          </a:prstGeom>
        </p:spPr>
      </p:pic>
    </p:spTree>
    <p:extLst>
      <p:ext uri="{BB962C8B-B14F-4D97-AF65-F5344CB8AC3E}">
        <p14:creationId xmlns:p14="http://schemas.microsoft.com/office/powerpoint/2010/main" val="17830641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79D9EED-2900-F247-FDDB-32F18A794D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xmlns="" id="{CB53EB7C-1045-7BDD-1F0B-2E88EFE48D64}"/>
              </a:ext>
            </a:extLst>
          </p:cNvPr>
          <p:cNvGrpSpPr/>
          <p:nvPr/>
        </p:nvGrpSpPr>
        <p:grpSpPr>
          <a:xfrm>
            <a:off x="465217" y="301711"/>
            <a:ext cx="10659989" cy="1077219"/>
            <a:chOff x="699361" y="303870"/>
            <a:chExt cx="1115381" cy="425091"/>
          </a:xfrm>
        </p:grpSpPr>
        <p:sp>
          <p:nvSpPr>
            <p:cNvPr id="3" name="Rounded Rectangle 13">
              <a:extLst>
                <a:ext uri="{FF2B5EF4-FFF2-40B4-BE49-F238E27FC236}">
                  <a16:creationId xmlns:a16="http://schemas.microsoft.com/office/drawing/2014/main" xmlns="" id="{F946E1A3-4C2F-58AF-815D-753B64968639}"/>
                </a:ext>
              </a:extLst>
            </p:cNvPr>
            <p:cNvSpPr/>
            <p:nvPr/>
          </p:nvSpPr>
          <p:spPr>
            <a:xfrm>
              <a:off x="699361" y="303870"/>
              <a:ext cx="1115381" cy="425091"/>
            </a:xfrm>
            <a:prstGeom prst="roundRect">
              <a:avLst>
                <a:gd name="adj" fmla="val 50000"/>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 name="TextBox 3">
              <a:extLst>
                <a:ext uri="{FF2B5EF4-FFF2-40B4-BE49-F238E27FC236}">
                  <a16:creationId xmlns:a16="http://schemas.microsoft.com/office/drawing/2014/main" xmlns="" id="{D5C9E980-FF8D-CF70-7230-DFC45D8AFC52}"/>
                </a:ext>
              </a:extLst>
            </p:cNvPr>
            <p:cNvSpPr txBox="1"/>
            <p:nvPr/>
          </p:nvSpPr>
          <p:spPr>
            <a:xfrm>
              <a:off x="712173" y="336309"/>
              <a:ext cx="1079349" cy="392652"/>
            </a:xfrm>
            <a:prstGeom prst="rect">
              <a:avLst/>
            </a:prstGeom>
            <a:noFill/>
          </p:spPr>
          <p:txBody>
            <a:bodyPr wrap="square" rtlCol="0">
              <a:spAutoFit/>
            </a:bodyPr>
            <a:lstStyle/>
            <a:p>
              <a:pPr marL="495325" indent="-495325" algn="ctr">
                <a:buAutoNum type="arabicPeriod"/>
              </a:pPr>
              <a:r>
                <a:rPr lang="en-US" sz="2933" b="1" dirty="0" err="1">
                  <a:solidFill>
                    <a:srgbClr val="FF0000"/>
                  </a:solidFill>
                  <a:latin typeface="UTM Avo" pitchFamily="18" charset="0"/>
                </a:rPr>
                <a:t>Tìm</a:t>
              </a:r>
              <a:r>
                <a:rPr lang="en-US" sz="2933" b="1" dirty="0">
                  <a:solidFill>
                    <a:srgbClr val="FF0000"/>
                  </a:solidFill>
                  <a:latin typeface="UTM Avo" pitchFamily="18" charset="0"/>
                </a:rPr>
                <a:t> </a:t>
              </a:r>
              <a:r>
                <a:rPr lang="en-US" sz="2933" b="1" dirty="0" err="1">
                  <a:solidFill>
                    <a:srgbClr val="FF0000"/>
                  </a:solidFill>
                  <a:latin typeface="UTM Avo" pitchFamily="18" charset="0"/>
                </a:rPr>
                <a:t>trong</a:t>
              </a:r>
              <a:r>
                <a:rPr lang="en-US" sz="2933" b="1" dirty="0">
                  <a:solidFill>
                    <a:srgbClr val="FF0000"/>
                  </a:solidFill>
                  <a:latin typeface="UTM Avo" pitchFamily="18" charset="0"/>
                </a:rPr>
                <a:t> </a:t>
              </a:r>
              <a:r>
                <a:rPr lang="en-US" sz="2933" b="1" dirty="0" err="1">
                  <a:solidFill>
                    <a:srgbClr val="FF0000"/>
                  </a:solidFill>
                  <a:latin typeface="UTM Avo" pitchFamily="18" charset="0"/>
                </a:rPr>
                <a:t>và</a:t>
              </a:r>
              <a:r>
                <a:rPr lang="en-US" sz="2933" b="1" dirty="0">
                  <a:solidFill>
                    <a:srgbClr val="FF0000"/>
                  </a:solidFill>
                  <a:latin typeface="UTM Avo" pitchFamily="18" charset="0"/>
                </a:rPr>
                <a:t> </a:t>
              </a:r>
              <a:r>
                <a:rPr lang="en-US" sz="2933" b="1" dirty="0" err="1">
                  <a:solidFill>
                    <a:srgbClr val="FF0000"/>
                  </a:solidFill>
                  <a:latin typeface="UTM Avo" pitchFamily="18" charset="0"/>
                </a:rPr>
                <a:t>ngoài</a:t>
              </a:r>
              <a:r>
                <a:rPr lang="en-US" sz="2933" b="1" dirty="0">
                  <a:solidFill>
                    <a:srgbClr val="FF0000"/>
                  </a:solidFill>
                  <a:latin typeface="UTM Avo" pitchFamily="18" charset="0"/>
                </a:rPr>
                <a:t> </a:t>
              </a:r>
              <a:r>
                <a:rPr lang="en-US" sz="2933" b="1" dirty="0" err="1">
                  <a:solidFill>
                    <a:srgbClr val="FF0000"/>
                  </a:solidFill>
                  <a:latin typeface="UTM Avo" pitchFamily="18" charset="0"/>
                </a:rPr>
                <a:t>bài</a:t>
              </a:r>
              <a:r>
                <a:rPr lang="en-US" sz="2933" b="1" dirty="0">
                  <a:solidFill>
                    <a:srgbClr val="FF0000"/>
                  </a:solidFill>
                  <a:latin typeface="UTM Avo" pitchFamily="18" charset="0"/>
                </a:rPr>
                <a:t> </a:t>
              </a:r>
              <a:r>
                <a:rPr lang="en-US" sz="2933" b="1" dirty="0" err="1">
                  <a:solidFill>
                    <a:srgbClr val="FF0000"/>
                  </a:solidFill>
                  <a:latin typeface="UTM Avo" pitchFamily="18" charset="0"/>
                </a:rPr>
                <a:t>đọc</a:t>
              </a:r>
              <a:r>
                <a:rPr lang="en-US" sz="2933" b="1" dirty="0">
                  <a:solidFill>
                    <a:srgbClr val="FF0000"/>
                  </a:solidFill>
                  <a:latin typeface="UTM Avo" pitchFamily="18" charset="0"/>
                </a:rPr>
                <a:t> 2 – 3 </a:t>
              </a:r>
              <a:r>
                <a:rPr lang="en-US" sz="2933" b="1" dirty="0" err="1">
                  <a:solidFill>
                    <a:srgbClr val="FF0000"/>
                  </a:solidFill>
                  <a:latin typeface="UTM Avo" pitchFamily="18" charset="0"/>
                </a:rPr>
                <a:t>từ</a:t>
              </a:r>
              <a:r>
                <a:rPr lang="en-US" sz="2933" b="1" dirty="0">
                  <a:solidFill>
                    <a:srgbClr val="FF0000"/>
                  </a:solidFill>
                  <a:latin typeface="UTM Avo" pitchFamily="18" charset="0"/>
                </a:rPr>
                <a:t> </a:t>
              </a:r>
              <a:r>
                <a:rPr lang="en-US" sz="2933" b="1" dirty="0" err="1">
                  <a:solidFill>
                    <a:srgbClr val="FF0000"/>
                  </a:solidFill>
                  <a:latin typeface="UTM Avo" pitchFamily="18" charset="0"/>
                </a:rPr>
                <a:t>cho</a:t>
              </a:r>
              <a:r>
                <a:rPr lang="en-US" sz="2933" b="1" dirty="0">
                  <a:solidFill>
                    <a:srgbClr val="FF0000"/>
                  </a:solidFill>
                  <a:latin typeface="UTM Avo" pitchFamily="18" charset="0"/>
                </a:rPr>
                <a:t> </a:t>
              </a:r>
              <a:r>
                <a:rPr lang="en-US" sz="2933" b="1" dirty="0" err="1">
                  <a:solidFill>
                    <a:srgbClr val="FF0000"/>
                  </a:solidFill>
                  <a:latin typeface="UTM Avo" pitchFamily="18" charset="0"/>
                </a:rPr>
                <a:t>mỗi</a:t>
              </a:r>
              <a:r>
                <a:rPr lang="en-US" sz="2933" b="1" dirty="0">
                  <a:solidFill>
                    <a:srgbClr val="FF0000"/>
                  </a:solidFill>
                  <a:latin typeface="UTM Avo" pitchFamily="18" charset="0"/>
                </a:rPr>
                <a:t> </a:t>
              </a:r>
              <a:r>
                <a:rPr lang="en-US" sz="2933" b="1" dirty="0" err="1">
                  <a:solidFill>
                    <a:srgbClr val="FF0000"/>
                  </a:solidFill>
                  <a:latin typeface="UTM Avo" pitchFamily="18" charset="0"/>
                </a:rPr>
                <a:t>nhóm</a:t>
              </a:r>
              <a:r>
                <a:rPr lang="en-US" sz="2933" b="1" dirty="0">
                  <a:solidFill>
                    <a:srgbClr val="FF0000"/>
                  </a:solidFill>
                  <a:latin typeface="UTM Avo" pitchFamily="18" charset="0"/>
                </a:rPr>
                <a:t> </a:t>
              </a:r>
              <a:r>
                <a:rPr lang="en-US" sz="2933" b="1" dirty="0" err="1">
                  <a:solidFill>
                    <a:srgbClr val="FF0000"/>
                  </a:solidFill>
                  <a:latin typeface="UTM Avo" pitchFamily="18" charset="0"/>
                </a:rPr>
                <a:t>dưới</a:t>
              </a:r>
              <a:r>
                <a:rPr lang="en-US" sz="2933" b="1" dirty="0">
                  <a:solidFill>
                    <a:srgbClr val="FF0000"/>
                  </a:solidFill>
                  <a:latin typeface="UTM Avo" pitchFamily="18" charset="0"/>
                </a:rPr>
                <a:t> </a:t>
              </a:r>
              <a:r>
                <a:rPr lang="en-US" sz="2933" b="1" dirty="0" err="1">
                  <a:solidFill>
                    <a:srgbClr val="FF0000"/>
                  </a:solidFill>
                  <a:latin typeface="UTM Avo" pitchFamily="18" charset="0"/>
                </a:rPr>
                <a:t>đây</a:t>
              </a:r>
              <a:r>
                <a:rPr lang="en-US" sz="2933" b="1" dirty="0">
                  <a:solidFill>
                    <a:srgbClr val="FF0000"/>
                  </a:solidFill>
                  <a:latin typeface="UTM Avo" pitchFamily="18" charset="0"/>
                </a:rPr>
                <a:t>:</a:t>
              </a:r>
            </a:p>
          </p:txBody>
        </p:sp>
      </p:grpSp>
      <p:grpSp>
        <p:nvGrpSpPr>
          <p:cNvPr id="23" name="Group 22">
            <a:extLst>
              <a:ext uri="{FF2B5EF4-FFF2-40B4-BE49-F238E27FC236}">
                <a16:creationId xmlns:a16="http://schemas.microsoft.com/office/drawing/2014/main" xmlns="" id="{F0B32212-6556-E18B-9915-4BBFC29E98C6}"/>
              </a:ext>
            </a:extLst>
          </p:cNvPr>
          <p:cNvGrpSpPr/>
          <p:nvPr/>
        </p:nvGrpSpPr>
        <p:grpSpPr>
          <a:xfrm>
            <a:off x="465217" y="1563578"/>
            <a:ext cx="3678840" cy="2021834"/>
            <a:chOff x="465217" y="1563578"/>
            <a:chExt cx="3678840" cy="2021834"/>
          </a:xfrm>
        </p:grpSpPr>
        <p:pic>
          <p:nvPicPr>
            <p:cNvPr id="14" name="Picture 13">
              <a:extLst>
                <a:ext uri="{FF2B5EF4-FFF2-40B4-BE49-F238E27FC236}">
                  <a16:creationId xmlns:a16="http://schemas.microsoft.com/office/drawing/2014/main" xmlns="" id="{DBDD2647-94F3-29DB-FB39-315CB0FFA567}"/>
                </a:ext>
              </a:extLst>
            </p:cNvPr>
            <p:cNvPicPr>
              <a:picLocks noChangeAspect="1"/>
            </p:cNvPicPr>
            <p:nvPr/>
          </p:nvPicPr>
          <p:blipFill>
            <a:blip r:embed="rId3"/>
            <a:stretch>
              <a:fillRect/>
            </a:stretch>
          </p:blipFill>
          <p:spPr>
            <a:xfrm>
              <a:off x="465217" y="1563578"/>
              <a:ext cx="3678840" cy="1676927"/>
            </a:xfrm>
            <a:prstGeom prst="rect">
              <a:avLst/>
            </a:prstGeom>
          </p:spPr>
        </p:pic>
        <p:sp>
          <p:nvSpPr>
            <p:cNvPr id="20" name="Arrow: Down 19">
              <a:extLst>
                <a:ext uri="{FF2B5EF4-FFF2-40B4-BE49-F238E27FC236}">
                  <a16:creationId xmlns:a16="http://schemas.microsoft.com/office/drawing/2014/main" xmlns="" id="{637BCA25-63A9-EA85-9803-384867F6BD77}"/>
                </a:ext>
              </a:extLst>
            </p:cNvPr>
            <p:cNvSpPr/>
            <p:nvPr/>
          </p:nvSpPr>
          <p:spPr>
            <a:xfrm>
              <a:off x="1909011" y="3064042"/>
              <a:ext cx="304800" cy="521370"/>
            </a:xfrm>
            <a:prstGeom prst="downArrow">
              <a:avLst/>
            </a:prstGeom>
            <a:solidFill>
              <a:srgbClr val="233DFF"/>
            </a:solidFill>
            <a:ln>
              <a:solidFill>
                <a:srgbClr val="233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E3F90942-64F7-5524-28D1-75312271A382}"/>
              </a:ext>
            </a:extLst>
          </p:cNvPr>
          <p:cNvGrpSpPr/>
          <p:nvPr/>
        </p:nvGrpSpPr>
        <p:grpSpPr>
          <a:xfrm>
            <a:off x="4363032" y="1461133"/>
            <a:ext cx="3857606" cy="2156363"/>
            <a:chOff x="4363032" y="1461133"/>
            <a:chExt cx="3857606" cy="2156363"/>
          </a:xfrm>
        </p:grpSpPr>
        <p:pic>
          <p:nvPicPr>
            <p:cNvPr id="18" name="Picture 17">
              <a:extLst>
                <a:ext uri="{FF2B5EF4-FFF2-40B4-BE49-F238E27FC236}">
                  <a16:creationId xmlns:a16="http://schemas.microsoft.com/office/drawing/2014/main" xmlns="" id="{24EB226E-D363-5EE6-BD99-F5AA44438A71}"/>
                </a:ext>
              </a:extLst>
            </p:cNvPr>
            <p:cNvPicPr>
              <a:picLocks noChangeAspect="1"/>
            </p:cNvPicPr>
            <p:nvPr/>
          </p:nvPicPr>
          <p:blipFill>
            <a:blip r:embed="rId4"/>
            <a:stretch>
              <a:fillRect/>
            </a:stretch>
          </p:blipFill>
          <p:spPr>
            <a:xfrm>
              <a:off x="4363032" y="1461133"/>
              <a:ext cx="3857606" cy="1779372"/>
            </a:xfrm>
            <a:prstGeom prst="rect">
              <a:avLst/>
            </a:prstGeom>
          </p:spPr>
        </p:pic>
        <p:sp>
          <p:nvSpPr>
            <p:cNvPr id="21" name="Arrow: Down 20">
              <a:extLst>
                <a:ext uri="{FF2B5EF4-FFF2-40B4-BE49-F238E27FC236}">
                  <a16:creationId xmlns:a16="http://schemas.microsoft.com/office/drawing/2014/main" xmlns="" id="{5FB2B53A-FD69-C8AA-3A1C-3B2EB05F300D}"/>
                </a:ext>
              </a:extLst>
            </p:cNvPr>
            <p:cNvSpPr/>
            <p:nvPr/>
          </p:nvSpPr>
          <p:spPr>
            <a:xfrm>
              <a:off x="6019902" y="3096126"/>
              <a:ext cx="304800" cy="521370"/>
            </a:xfrm>
            <a:prstGeom prst="downArrow">
              <a:avLst/>
            </a:prstGeom>
            <a:solidFill>
              <a:srgbClr val="233DFF"/>
            </a:solidFill>
            <a:ln>
              <a:solidFill>
                <a:srgbClr val="233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xmlns="" id="{BD6E65D9-72F7-DE8C-4281-BCD059C5D603}"/>
              </a:ext>
            </a:extLst>
          </p:cNvPr>
          <p:cNvGrpSpPr/>
          <p:nvPr/>
        </p:nvGrpSpPr>
        <p:grpSpPr>
          <a:xfrm>
            <a:off x="8206821" y="1461133"/>
            <a:ext cx="3857606" cy="2116259"/>
            <a:chOff x="8206821" y="1461133"/>
            <a:chExt cx="3857606" cy="2116259"/>
          </a:xfrm>
        </p:grpSpPr>
        <p:pic>
          <p:nvPicPr>
            <p:cNvPr id="19" name="Picture 18">
              <a:extLst>
                <a:ext uri="{FF2B5EF4-FFF2-40B4-BE49-F238E27FC236}">
                  <a16:creationId xmlns:a16="http://schemas.microsoft.com/office/drawing/2014/main" xmlns="" id="{CD20C9BA-E52D-4F9D-3152-6CC3D8C0939B}"/>
                </a:ext>
              </a:extLst>
            </p:cNvPr>
            <p:cNvPicPr>
              <a:picLocks noChangeAspect="1"/>
            </p:cNvPicPr>
            <p:nvPr/>
          </p:nvPicPr>
          <p:blipFill>
            <a:blip r:embed="rId5"/>
            <a:stretch>
              <a:fillRect/>
            </a:stretch>
          </p:blipFill>
          <p:spPr>
            <a:xfrm>
              <a:off x="8206821" y="1461133"/>
              <a:ext cx="3857606" cy="1781847"/>
            </a:xfrm>
            <a:prstGeom prst="rect">
              <a:avLst/>
            </a:prstGeom>
          </p:spPr>
        </p:pic>
        <p:sp>
          <p:nvSpPr>
            <p:cNvPr id="22" name="Arrow: Down 21">
              <a:extLst>
                <a:ext uri="{FF2B5EF4-FFF2-40B4-BE49-F238E27FC236}">
                  <a16:creationId xmlns:a16="http://schemas.microsoft.com/office/drawing/2014/main" xmlns="" id="{F320D988-F601-8600-3E86-64686AE23903}"/>
                </a:ext>
              </a:extLst>
            </p:cNvPr>
            <p:cNvSpPr/>
            <p:nvPr/>
          </p:nvSpPr>
          <p:spPr>
            <a:xfrm>
              <a:off x="9837732" y="3056022"/>
              <a:ext cx="304800" cy="521370"/>
            </a:xfrm>
            <a:prstGeom prst="downArrow">
              <a:avLst/>
            </a:prstGeom>
            <a:solidFill>
              <a:srgbClr val="233DFF"/>
            </a:solidFill>
            <a:ln>
              <a:solidFill>
                <a:srgbClr val="233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xmlns="" id="{EEB37B64-4DA0-4624-A4DF-71594552BD88}"/>
              </a:ext>
            </a:extLst>
          </p:cNvPr>
          <p:cNvSpPr txBox="1"/>
          <p:nvPr/>
        </p:nvSpPr>
        <p:spPr>
          <a:xfrm>
            <a:off x="147571" y="3891336"/>
            <a:ext cx="880188" cy="707886"/>
          </a:xfrm>
          <a:prstGeom prst="rect">
            <a:avLst/>
          </a:prstGeom>
          <a:noFill/>
        </p:spPr>
        <p:txBody>
          <a:bodyPr wrap="square" rtlCol="0">
            <a:spAutoFit/>
          </a:bodyPr>
          <a:lstStyle/>
          <a:p>
            <a:pPr algn="ctr"/>
            <a:r>
              <a:rPr lang="en-US" sz="4000" b="1" dirty="0">
                <a:solidFill>
                  <a:srgbClr val="FF0000"/>
                </a:solidFill>
                <a:latin typeface="UTM Avo" pitchFamily="18" charset="0"/>
              </a:rPr>
              <a:t>M:</a:t>
            </a:r>
          </a:p>
        </p:txBody>
      </p:sp>
      <p:sp>
        <p:nvSpPr>
          <p:cNvPr id="27" name="TextBox 26">
            <a:extLst>
              <a:ext uri="{FF2B5EF4-FFF2-40B4-BE49-F238E27FC236}">
                <a16:creationId xmlns:a16="http://schemas.microsoft.com/office/drawing/2014/main" xmlns="" id="{F1E4D546-BDE6-57C3-D71B-3DBE6C7FFE91}"/>
              </a:ext>
            </a:extLst>
          </p:cNvPr>
          <p:cNvSpPr txBox="1"/>
          <p:nvPr/>
        </p:nvSpPr>
        <p:spPr>
          <a:xfrm>
            <a:off x="1335154" y="3891335"/>
            <a:ext cx="1745744" cy="707886"/>
          </a:xfrm>
          <a:prstGeom prst="rect">
            <a:avLst/>
          </a:prstGeom>
          <a:noFill/>
        </p:spPr>
        <p:txBody>
          <a:bodyPr wrap="square" rtlCol="0">
            <a:spAutoFit/>
          </a:bodyPr>
          <a:lstStyle/>
          <a:p>
            <a:pPr algn="ctr"/>
            <a:r>
              <a:rPr lang="en-US" sz="4000" dirty="0">
                <a:latin typeface="Tahoma" panose="020B0604030504040204" pitchFamily="34" charset="0"/>
                <a:ea typeface="Tahoma" panose="020B0604030504040204" pitchFamily="34" charset="0"/>
                <a:cs typeface="Tahoma" panose="020B0604030504040204" pitchFamily="34" charset="0"/>
              </a:rPr>
              <a:t>ca </a:t>
            </a:r>
            <a:r>
              <a:rPr lang="en-US" sz="4000" dirty="0" err="1">
                <a:latin typeface="Tahoma" panose="020B0604030504040204" pitchFamily="34" charset="0"/>
                <a:ea typeface="Tahoma" panose="020B0604030504040204" pitchFamily="34" charset="0"/>
                <a:cs typeface="Tahoma" panose="020B0604030504040204" pitchFamily="34" charset="0"/>
              </a:rPr>
              <a:t>trù</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xmlns="" id="{E3179983-79EA-5688-DCED-83E105BAF9BA}"/>
              </a:ext>
            </a:extLst>
          </p:cNvPr>
          <p:cNvSpPr txBox="1"/>
          <p:nvPr/>
        </p:nvSpPr>
        <p:spPr>
          <a:xfrm>
            <a:off x="5223128" y="3826077"/>
            <a:ext cx="1745744" cy="707886"/>
          </a:xfrm>
          <a:prstGeom prst="rect">
            <a:avLst/>
          </a:prstGeom>
          <a:noFill/>
        </p:spPr>
        <p:txBody>
          <a:bodyPr wrap="square" rtlCol="0">
            <a:spAutoFit/>
          </a:bodyPr>
          <a:lstStyle/>
          <a:p>
            <a:pPr algn="ctr"/>
            <a:r>
              <a:rPr lang="en-US" sz="4000" dirty="0" err="1">
                <a:latin typeface="Tahoma" panose="020B0604030504040204" pitchFamily="34" charset="0"/>
                <a:ea typeface="Tahoma" panose="020B0604030504040204" pitchFamily="34" charset="0"/>
                <a:cs typeface="Tahoma" panose="020B0604030504040204" pitchFamily="34" charset="0"/>
              </a:rPr>
              <a:t>hát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
        <p:nvSpPr>
          <p:cNvPr id="29" name="TextBox 28">
            <a:extLst>
              <a:ext uri="{FF2B5EF4-FFF2-40B4-BE49-F238E27FC236}">
                <a16:creationId xmlns:a16="http://schemas.microsoft.com/office/drawing/2014/main" xmlns="" id="{3067D610-6F68-2EBA-C2B5-4298B24E37A5}"/>
              </a:ext>
            </a:extLst>
          </p:cNvPr>
          <p:cNvSpPr txBox="1"/>
          <p:nvPr/>
        </p:nvSpPr>
        <p:spPr>
          <a:xfrm>
            <a:off x="8882224" y="3826077"/>
            <a:ext cx="2506799" cy="707886"/>
          </a:xfrm>
          <a:prstGeom prst="rect">
            <a:avLst/>
          </a:prstGeom>
          <a:noFill/>
        </p:spPr>
        <p:txBody>
          <a:bodyPr wrap="square" rtlCol="0">
            <a:spAutoFit/>
          </a:bodyPr>
          <a:lstStyle/>
          <a:p>
            <a:pPr algn="ctr"/>
            <a:r>
              <a:rPr lang="en-US" sz="4000" dirty="0">
                <a:latin typeface="Tahoma" panose="020B0604030504040204" pitchFamily="34" charset="0"/>
                <a:ea typeface="Tahoma" panose="020B0604030504040204" pitchFamily="34" charset="0"/>
                <a:cs typeface="Tahoma" panose="020B0604030504040204" pitchFamily="34" charset="0"/>
              </a:rPr>
              <a:t>ca </a:t>
            </a:r>
            <a:r>
              <a:rPr lang="en-US" sz="4000" dirty="0" err="1">
                <a:latin typeface="Tahoma" panose="020B0604030504040204" pitchFamily="34" charset="0"/>
                <a:ea typeface="Tahoma" panose="020B0604030504040204" pitchFamily="34" charset="0"/>
                <a:cs typeface="Tahoma" panose="020B0604030504040204" pitchFamily="34" charset="0"/>
              </a:rPr>
              <a:t>nương</a:t>
            </a:r>
            <a:endParaRPr lang="en-US" sz="4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934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randombar(horizont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669</Words>
  <Application>Microsoft Office PowerPoint</Application>
  <PresentationFormat>Widescreen</PresentationFormat>
  <Paragraphs>88</Paragraphs>
  <Slides>14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Tahoma</vt:lpstr>
      <vt:lpstr>Times New Roman</vt:lpstr>
      <vt:lpstr>UTM Avo</vt:lpstr>
      <vt:lpstr>Office Theme</vt:lpstr>
      <vt:lpstr>PowerPoint Presentation</vt:lpstr>
      <vt:lpstr>PowerPoint Presentation</vt:lpstr>
      <vt:lpstr>PowerPoint Presentation</vt:lpstr>
      <vt:lpstr>Thảo luận nhóm 4 tìm hiểu cách đọc diễn cảm từng đoạn trong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28</cp:revision>
  <dcterms:created xsi:type="dcterms:W3CDTF">2024-12-15T04:34:39Z</dcterms:created>
  <dcterms:modified xsi:type="dcterms:W3CDTF">2024-12-16T07:37:33Z</dcterms:modified>
</cp:coreProperties>
</file>