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3"/>
  </p:notesMasterIdLst>
  <p:sldIdLst>
    <p:sldId id="2768" r:id="rId3"/>
    <p:sldId id="2752" r:id="rId4"/>
    <p:sldId id="273" r:id="rId5"/>
    <p:sldId id="277" r:id="rId6"/>
    <p:sldId id="2767" r:id="rId7"/>
    <p:sldId id="2766" r:id="rId8"/>
    <p:sldId id="2748" r:id="rId9"/>
    <p:sldId id="2763" r:id="rId10"/>
    <p:sldId id="2764" r:id="rId11"/>
    <p:sldId id="28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4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7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47831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3493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4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58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16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395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81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5217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451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3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74152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12" Type="http://schemas.microsoft.com/office/2007/relationships/hdphoto" Target="../media/hdphoto1.wdp"/><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1.sv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696" y="2459101"/>
            <a:ext cx="3557016" cy="713867"/>
          </a:xfrm>
        </p:spPr>
        <p:txBody>
          <a:bodyPr/>
          <a:lstStyle/>
          <a:p>
            <a:r>
              <a:rPr lang="vi-VN" dirty="0" smtClean="0">
                <a:solidFill>
                  <a:srgbClr val="0070C0"/>
                </a:solidFill>
                <a:effectLst>
                  <a:outerShdw blurRad="38100" dist="38100" dir="2700000" algn="tl">
                    <a:srgbClr val="000000">
                      <a:alpha val="43137"/>
                    </a:srgbClr>
                  </a:outerShdw>
                </a:effectLst>
              </a:rPr>
              <a:t>Khởi động</a:t>
            </a:r>
            <a:endParaRPr lang="en-US" dirty="0">
              <a:solidFill>
                <a:srgbClr val="0070C0"/>
              </a:solidFill>
              <a:effectLst>
                <a:outerShdw blurRad="38100" dist="38100" dir="2700000" algn="tl">
                  <a:srgbClr val="000000">
                    <a:alpha val="43137"/>
                  </a:srgbClr>
                </a:outerShdw>
              </a:effectLst>
            </a:endParaRPr>
          </a:p>
        </p:txBody>
      </p:sp>
      <p:pic>
        <p:nvPicPr>
          <p:cNvPr id="4" name="Picture 2" descr="Cute girl smiling welcoming posture character cartoon logo hand drawn art illustration"/>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581994" y="2636807"/>
            <a:ext cx="2552700" cy="357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579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
        <p:nvSpPr>
          <p:cNvPr id="4" name="TextBox 3">
            <a:extLst>
              <a:ext uri="{FF2B5EF4-FFF2-40B4-BE49-F238E27FC236}">
                <a16:creationId xmlns:a16="http://schemas.microsoft.com/office/drawing/2014/main" id="{375215F0-6AAA-D76B-9B72-3CD55981AC98}"/>
              </a:ext>
            </a:extLst>
          </p:cNvPr>
          <p:cNvSpPr txBox="1"/>
          <p:nvPr/>
        </p:nvSpPr>
        <p:spPr>
          <a:xfrm>
            <a:off x="3811772" y="6488668"/>
            <a:ext cx="70281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005092"/>
          </a:xfrm>
        </p:spPr>
        <p:txBody>
          <a:bodyPr/>
          <a:lstStyle/>
          <a:p>
            <a:r>
              <a:rPr lang="en-US" b="1" dirty="0" err="1" smtClean="0"/>
              <a:t>Tiêu</a:t>
            </a:r>
            <a:r>
              <a:rPr lang="en-US" b="1" dirty="0" smtClean="0"/>
              <a:t> </a:t>
            </a:r>
            <a:r>
              <a:rPr lang="en-US" b="1" dirty="0" err="1" smtClean="0"/>
              <a:t>chí</a:t>
            </a:r>
            <a:r>
              <a:rPr lang="en-US" b="1" dirty="0" smtClean="0"/>
              <a:t> </a:t>
            </a:r>
            <a:r>
              <a:rPr lang="en-US" b="1" dirty="0" err="1" smtClean="0"/>
              <a:t>đánh</a:t>
            </a:r>
            <a:r>
              <a:rPr lang="en-US" b="1" dirty="0" smtClean="0"/>
              <a:t> </a:t>
            </a:r>
            <a:r>
              <a:rPr lang="en-US" b="1" dirty="0" err="1" smtClean="0"/>
              <a:t>giá</a:t>
            </a:r>
            <a:r>
              <a:rPr lang="en-US" b="1" dirty="0" smtClean="0"/>
              <a:t>:</a:t>
            </a:r>
            <a:br>
              <a:rPr lang="en-US" b="1" dirty="0" smtClean="0"/>
            </a:br>
            <a:r>
              <a:rPr lang="en-US" dirty="0" smtClean="0"/>
              <a:t>- </a:t>
            </a:r>
            <a:r>
              <a:rPr lang="en-US" dirty="0" err="1" smtClean="0"/>
              <a:t>Kể</a:t>
            </a:r>
            <a:r>
              <a:rPr lang="en-US" dirty="0" smtClean="0"/>
              <a:t> to, </a:t>
            </a:r>
            <a:r>
              <a:rPr lang="en-US" dirty="0" err="1" smtClean="0"/>
              <a:t>rõ</a:t>
            </a:r>
            <a:r>
              <a:rPr lang="en-US" dirty="0" smtClean="0"/>
              <a:t> </a:t>
            </a:r>
            <a:r>
              <a:rPr lang="en-US" dirty="0" err="1" smtClean="0"/>
              <a:t>ràng</a:t>
            </a:r>
            <a:r>
              <a:rPr lang="en-US" dirty="0" smtClean="0"/>
              <a:t>.</a:t>
            </a:r>
            <a:br>
              <a:rPr lang="en-US" dirty="0" smtClean="0"/>
            </a:br>
            <a:r>
              <a:rPr lang="en-US" dirty="0" smtClean="0"/>
              <a:t>- </a:t>
            </a:r>
            <a:r>
              <a:rPr lang="en-US" dirty="0" err="1" smtClean="0"/>
              <a:t>Kể</a:t>
            </a:r>
            <a:r>
              <a:rPr lang="en-US" dirty="0" smtClean="0"/>
              <a:t> </a:t>
            </a:r>
            <a:r>
              <a:rPr lang="en-US" dirty="0" err="1" smtClean="0"/>
              <a:t>đúng</a:t>
            </a:r>
            <a:r>
              <a:rPr lang="en-US" dirty="0" smtClean="0"/>
              <a:t> </a:t>
            </a:r>
            <a:r>
              <a:rPr lang="en-US" dirty="0" err="1" smtClean="0"/>
              <a:t>nội</a:t>
            </a:r>
            <a:r>
              <a:rPr lang="en-US" dirty="0" smtClean="0"/>
              <a:t> dung.</a:t>
            </a:r>
            <a:br>
              <a:rPr lang="en-US" dirty="0" smtClean="0"/>
            </a:br>
            <a:r>
              <a:rPr lang="en-US" dirty="0" smtClean="0"/>
              <a:t>- </a:t>
            </a:r>
            <a:r>
              <a:rPr lang="en-US" dirty="0" err="1" smtClean="0"/>
              <a:t>Thể</a:t>
            </a:r>
            <a:r>
              <a:rPr lang="en-US" dirty="0" smtClean="0"/>
              <a:t> </a:t>
            </a:r>
            <a:r>
              <a:rPr lang="en-US" dirty="0" err="1" smtClean="0"/>
              <a:t>hiện</a:t>
            </a:r>
            <a:r>
              <a:rPr lang="en-US" dirty="0" smtClean="0"/>
              <a:t> </a:t>
            </a:r>
            <a:r>
              <a:rPr lang="en-US" dirty="0" err="1" smtClean="0"/>
              <a:t>cảm</a:t>
            </a:r>
            <a:r>
              <a:rPr lang="en-US" dirty="0" smtClean="0"/>
              <a:t> </a:t>
            </a:r>
            <a:r>
              <a:rPr lang="en-US" dirty="0" err="1" smtClean="0"/>
              <a:t>xúc</a:t>
            </a:r>
            <a:r>
              <a:rPr lang="en-US" dirty="0" smtClean="0"/>
              <a:t> qua </a:t>
            </a:r>
            <a:r>
              <a:rPr lang="en-US" dirty="0" err="1" smtClean="0"/>
              <a:t>cử</a:t>
            </a:r>
            <a:r>
              <a:rPr lang="en-US" dirty="0" smtClean="0"/>
              <a:t> </a:t>
            </a:r>
            <a:r>
              <a:rPr lang="en-US" dirty="0" err="1" smtClean="0"/>
              <a:t>chỉ</a:t>
            </a:r>
            <a:r>
              <a:rPr lang="en-US" dirty="0" smtClean="0"/>
              <a:t>, </a:t>
            </a:r>
            <a:r>
              <a:rPr lang="en-US" dirty="0" err="1" smtClean="0"/>
              <a:t>điệu</a:t>
            </a:r>
            <a:r>
              <a:rPr lang="en-US" dirty="0" smtClean="0"/>
              <a:t> </a:t>
            </a:r>
            <a:r>
              <a:rPr lang="en-US" dirty="0" err="1" smtClean="0"/>
              <a:t>bộ</a:t>
            </a:r>
            <a:r>
              <a:rPr lang="en-US" dirty="0" smtClean="0"/>
              <a:t>, </a:t>
            </a:r>
            <a:r>
              <a:rPr lang="en-US" dirty="0" err="1" smtClean="0"/>
              <a:t>nét</a:t>
            </a:r>
            <a:r>
              <a:rPr lang="en-US" dirty="0" smtClean="0"/>
              <a:t> </a:t>
            </a:r>
            <a:r>
              <a:rPr lang="en-US" dirty="0" err="1" smtClean="0"/>
              <a:t>mặt</a:t>
            </a:r>
            <a:r>
              <a:rPr lang="en-US" dirty="0" smtClean="0"/>
              <a:t>.</a:t>
            </a:r>
            <a:br>
              <a:rPr lang="en-US" dirty="0" smtClean="0"/>
            </a:br>
            <a:endParaRPr lang="en-US" dirty="0"/>
          </a:p>
        </p:txBody>
      </p:sp>
    </p:spTree>
    <p:extLst>
      <p:ext uri="{BB962C8B-B14F-4D97-AF65-F5344CB8AC3E}">
        <p14:creationId xmlns:p14="http://schemas.microsoft.com/office/powerpoint/2010/main" val="285745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4"/>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16630578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158</Words>
  <Application>Microsoft Office PowerPoint</Application>
  <PresentationFormat>Widescreen</PresentationFormat>
  <Paragraphs>14</Paragraphs>
  <Slides>10</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#9Slide02 Noi dung dai</vt:lpstr>
      <vt:lpstr>#9Slide02 Tieu de dai</vt:lpstr>
      <vt:lpstr>Arial</vt:lpstr>
      <vt:lpstr>Calibri</vt:lpstr>
      <vt:lpstr>Calibri Light</vt:lpstr>
      <vt:lpstr>Cambria</vt:lpstr>
      <vt:lpstr>LNTH-LuoLuoNotangYuanTi 1</vt:lpstr>
      <vt:lpstr>Times New Roman</vt:lpstr>
      <vt:lpstr>1_Office Theme</vt:lpstr>
      <vt:lpstr>3_Office Theme</vt:lpstr>
      <vt:lpstr>Khởi động</vt:lpstr>
      <vt:lpstr>PowerPoint Presentation</vt:lpstr>
      <vt:lpstr>PowerPoint Presentation</vt:lpstr>
      <vt:lpstr>PowerPoint Presentation</vt:lpstr>
      <vt:lpstr>Tiêu chí đánh giá: - Kể to, rõ ràng. - Kể đúng nội dung. - Thể hiện cảm xúc qua cử chỉ, điệu bộ, nét mặt.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34</cp:revision>
  <dcterms:created xsi:type="dcterms:W3CDTF">2023-10-10T07:16:00Z</dcterms:created>
  <dcterms:modified xsi:type="dcterms:W3CDTF">2024-12-26T09:15:07Z</dcterms:modified>
</cp:coreProperties>
</file>