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2" r:id="rId2"/>
    <p:sldId id="2635" r:id="rId3"/>
    <p:sldId id="264" r:id="rId4"/>
    <p:sldId id="269" r:id="rId5"/>
    <p:sldId id="2644" r:id="rId6"/>
    <p:sldId id="2645" r:id="rId7"/>
    <p:sldId id="2648" r:id="rId8"/>
    <p:sldId id="2651" r:id="rId9"/>
    <p:sldId id="2646" r:id="rId10"/>
    <p:sldId id="2650" r:id="rId11"/>
    <p:sldId id="2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-3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59857-A547-4E48-93BC-3F12AFC377B4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283BC-E1CC-42FA-9A18-3706C4C74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66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686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843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72FB1-A455-43B0-8C77-0615C833CD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491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72FB1-A455-43B0-8C77-0615C833CD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098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76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47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48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62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5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32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61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43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96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43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26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09862235-3807-E7D3-6B95-030D295AF39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3520" y="339090"/>
            <a:ext cx="1261110" cy="1261110"/>
          </a:xfrm>
          <a:prstGeom prst="rect">
            <a:avLst/>
          </a:prstGeom>
        </p:spPr>
      </p:pic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D4F58EC-CFFB-182C-277D-C6AFE695C27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429" y="8526160"/>
            <a:ext cx="1261110" cy="126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6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0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6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734" y="1387956"/>
            <a:ext cx="7879644" cy="36491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10683046" y="286054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7679811" y="569727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8FCB14-F5A7-4BA3-9F26-62CF02B85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26019">
            <a:off x="4615232" y="-92442"/>
            <a:ext cx="1245866" cy="1222359"/>
          </a:xfrm>
          <a:prstGeom prst="rect">
            <a:avLst/>
          </a:prstGeom>
        </p:spPr>
      </p:pic>
      <p:pic>
        <p:nvPicPr>
          <p:cNvPr id="17" name="Picture 16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FAA763D3-1F86-440E-ACE3-AF9CE057D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7698" flipH="1">
            <a:off x="72716" y="1581551"/>
            <a:ext cx="4509356" cy="47529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A2D433-D407-94EB-D6CA-55CB68EB75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1269" y="1972700"/>
            <a:ext cx="7267062" cy="27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441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ài toán con kiế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7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72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3B99DA-B578-495C-A1A5-1CE38929F2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20"/>
          <a:stretch/>
        </p:blipFill>
        <p:spPr>
          <a:xfrm>
            <a:off x="627794" y="376153"/>
            <a:ext cx="4872147" cy="6907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6F450E-0937-462F-BEBD-006492F859BE}"/>
              </a:ext>
            </a:extLst>
          </p:cNvPr>
          <p:cNvSpPr txBox="1"/>
          <p:nvPr/>
        </p:nvSpPr>
        <p:spPr>
          <a:xfrm>
            <a:off x="1009916" y="300828"/>
            <a:ext cx="455826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125 730 : 5 = 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FE32F9A-7A3A-2F93-94CB-E5707E19486C}"/>
              </a:ext>
            </a:extLst>
          </p:cNvPr>
          <p:cNvSpPr/>
          <p:nvPr/>
        </p:nvSpPr>
        <p:spPr>
          <a:xfrm>
            <a:off x="1210250" y="1571945"/>
            <a:ext cx="3726837" cy="42535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202857-ED30-A26A-BC03-716AD6605219}"/>
              </a:ext>
            </a:extLst>
          </p:cNvPr>
          <p:cNvGrpSpPr/>
          <p:nvPr/>
        </p:nvGrpSpPr>
        <p:grpSpPr>
          <a:xfrm>
            <a:off x="3261394" y="2048593"/>
            <a:ext cx="1329810" cy="2274978"/>
            <a:chOff x="4983480" y="2246811"/>
            <a:chExt cx="858689" cy="236214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ACB5BEE-06C8-4A9C-CA77-729EDBA70357}"/>
                </a:ext>
              </a:extLst>
            </p:cNvPr>
            <p:cNvCxnSpPr/>
            <p:nvPr/>
          </p:nvCxnSpPr>
          <p:spPr>
            <a:xfrm>
              <a:off x="4983480" y="2246811"/>
              <a:ext cx="0" cy="23621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67A8DDA-B715-CCAA-1B33-6026B0A757F8}"/>
                </a:ext>
              </a:extLst>
            </p:cNvPr>
            <p:cNvCxnSpPr/>
            <p:nvPr/>
          </p:nvCxnSpPr>
          <p:spPr>
            <a:xfrm>
              <a:off x="4983480" y="2771818"/>
              <a:ext cx="85868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A3665E6-31B8-E135-26B2-7D832898E0F6}"/>
              </a:ext>
            </a:extLst>
          </p:cNvPr>
          <p:cNvSpPr txBox="1"/>
          <p:nvPr/>
        </p:nvSpPr>
        <p:spPr>
          <a:xfrm>
            <a:off x="1337491" y="2000390"/>
            <a:ext cx="2860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125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730    5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7AA818-4EAC-8B78-78D8-0F6F55A1717A}"/>
              </a:ext>
            </a:extLst>
          </p:cNvPr>
          <p:cNvSpPr txBox="1"/>
          <p:nvPr/>
        </p:nvSpPr>
        <p:spPr>
          <a:xfrm>
            <a:off x="1554461" y="2566821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38C436-6F8C-9176-47AB-5695FF6A6591}"/>
              </a:ext>
            </a:extLst>
          </p:cNvPr>
          <p:cNvSpPr txBox="1"/>
          <p:nvPr/>
        </p:nvSpPr>
        <p:spPr>
          <a:xfrm>
            <a:off x="1815138" y="2576924"/>
            <a:ext cx="395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3024D2-1C40-4006-AFDA-5954791AB207}"/>
              </a:ext>
            </a:extLst>
          </p:cNvPr>
          <p:cNvSpPr txBox="1"/>
          <p:nvPr/>
        </p:nvSpPr>
        <p:spPr>
          <a:xfrm>
            <a:off x="1806159" y="3038580"/>
            <a:ext cx="541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09D3E5-EF09-1C91-70B8-D4CAFC952692}"/>
              </a:ext>
            </a:extLst>
          </p:cNvPr>
          <p:cNvSpPr txBox="1"/>
          <p:nvPr/>
        </p:nvSpPr>
        <p:spPr>
          <a:xfrm>
            <a:off x="2163651" y="3044674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CD3930-989C-A15B-7E03-E5DDBDBD3217}"/>
              </a:ext>
            </a:extLst>
          </p:cNvPr>
          <p:cNvSpPr txBox="1"/>
          <p:nvPr/>
        </p:nvSpPr>
        <p:spPr>
          <a:xfrm>
            <a:off x="3280703" y="2628821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509D74-CE3C-4391-B74D-F8C304EA3393}"/>
              </a:ext>
            </a:extLst>
          </p:cNvPr>
          <p:cNvSpPr txBox="1"/>
          <p:nvPr/>
        </p:nvSpPr>
        <p:spPr>
          <a:xfrm>
            <a:off x="3533304" y="2628964"/>
            <a:ext cx="451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A4A1EB-C0B7-F017-372D-F46A4DE9BF97}"/>
              </a:ext>
            </a:extLst>
          </p:cNvPr>
          <p:cNvSpPr txBox="1"/>
          <p:nvPr/>
        </p:nvSpPr>
        <p:spPr>
          <a:xfrm>
            <a:off x="3818611" y="2619498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045425-B0BD-90B9-C54E-C4485E2BC7A5}"/>
              </a:ext>
            </a:extLst>
          </p:cNvPr>
          <p:cNvSpPr txBox="1"/>
          <p:nvPr/>
        </p:nvSpPr>
        <p:spPr>
          <a:xfrm>
            <a:off x="2156354" y="3492713"/>
            <a:ext cx="39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B50249-8570-532B-864E-4181BAB50799}"/>
              </a:ext>
            </a:extLst>
          </p:cNvPr>
          <p:cNvSpPr txBox="1"/>
          <p:nvPr/>
        </p:nvSpPr>
        <p:spPr>
          <a:xfrm>
            <a:off x="2423764" y="3492713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65C394-68C9-9AD0-478A-F5E5DE0BF357}"/>
              </a:ext>
            </a:extLst>
          </p:cNvPr>
          <p:cNvSpPr txBox="1"/>
          <p:nvPr/>
        </p:nvSpPr>
        <p:spPr>
          <a:xfrm>
            <a:off x="4025322" y="2633146"/>
            <a:ext cx="423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9A9255-9503-6A7F-B18D-09A314D55976}"/>
              </a:ext>
            </a:extLst>
          </p:cNvPr>
          <p:cNvSpPr txBox="1"/>
          <p:nvPr/>
        </p:nvSpPr>
        <p:spPr>
          <a:xfrm>
            <a:off x="2418362" y="3955315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C459CD-C88F-FFD3-D3FA-B514BF343A18}"/>
              </a:ext>
            </a:extLst>
          </p:cNvPr>
          <p:cNvSpPr txBox="1"/>
          <p:nvPr/>
        </p:nvSpPr>
        <p:spPr>
          <a:xfrm>
            <a:off x="2702833" y="3951192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847F37-47F0-A4F5-0FAF-53EEA7FF2C8D}"/>
              </a:ext>
            </a:extLst>
          </p:cNvPr>
          <p:cNvSpPr txBox="1"/>
          <p:nvPr/>
        </p:nvSpPr>
        <p:spPr>
          <a:xfrm>
            <a:off x="4300260" y="2629023"/>
            <a:ext cx="408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8A0AFA-AFA5-F921-0289-5814C5C3B777}"/>
              </a:ext>
            </a:extLst>
          </p:cNvPr>
          <p:cNvSpPr txBox="1"/>
          <p:nvPr/>
        </p:nvSpPr>
        <p:spPr>
          <a:xfrm>
            <a:off x="2698710" y="4470944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86588D8-2504-0493-77DD-03B6526E45AB}"/>
              </a:ext>
            </a:extLst>
          </p:cNvPr>
          <p:cNvSpPr/>
          <p:nvPr/>
        </p:nvSpPr>
        <p:spPr>
          <a:xfrm>
            <a:off x="1191201" y="5295900"/>
            <a:ext cx="3517286" cy="752475"/>
          </a:xfrm>
          <a:prstGeom prst="roundRect">
            <a:avLst>
              <a:gd name="adj" fmla="val 24262"/>
            </a:avLst>
          </a:prstGeom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125 730 : 5 = 25 146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43B99DA-B578-495C-A1A5-1CE38929F2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20"/>
          <a:stretch/>
        </p:blipFill>
        <p:spPr>
          <a:xfrm>
            <a:off x="6482687" y="348016"/>
            <a:ext cx="5131560" cy="6907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D6F450E-0937-462F-BEBD-006492F859BE}"/>
              </a:ext>
            </a:extLst>
          </p:cNvPr>
          <p:cNvSpPr txBox="1"/>
          <p:nvPr/>
        </p:nvSpPr>
        <p:spPr>
          <a:xfrm>
            <a:off x="6960363" y="273535"/>
            <a:ext cx="517076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125 734 : 5 = ?</a:t>
            </a:r>
          </a:p>
        </p:txBody>
      </p:sp>
      <p:sp>
        <p:nvSpPr>
          <p:cNvPr id="42" name="Rectangle: Rounded Corners 2">
            <a:extLst>
              <a:ext uri="{FF2B5EF4-FFF2-40B4-BE49-F238E27FC236}">
                <a16:creationId xmlns:a16="http://schemas.microsoft.com/office/drawing/2014/main" id="{1FE32F9A-7A3A-2F93-94CB-E5707E19486C}"/>
              </a:ext>
            </a:extLst>
          </p:cNvPr>
          <p:cNvSpPr/>
          <p:nvPr/>
        </p:nvSpPr>
        <p:spPr>
          <a:xfrm>
            <a:off x="6642071" y="1544649"/>
            <a:ext cx="3295650" cy="42535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5202857-ED30-A26A-BC03-716AD6605219}"/>
              </a:ext>
            </a:extLst>
          </p:cNvPr>
          <p:cNvGrpSpPr/>
          <p:nvPr/>
        </p:nvGrpSpPr>
        <p:grpSpPr>
          <a:xfrm>
            <a:off x="8324719" y="2021297"/>
            <a:ext cx="1329810" cy="2274978"/>
            <a:chOff x="4983480" y="2246811"/>
            <a:chExt cx="858689" cy="2362143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ACB5BEE-06C8-4A9C-CA77-729EDBA70357}"/>
                </a:ext>
              </a:extLst>
            </p:cNvPr>
            <p:cNvCxnSpPr/>
            <p:nvPr/>
          </p:nvCxnSpPr>
          <p:spPr>
            <a:xfrm>
              <a:off x="4983480" y="2246811"/>
              <a:ext cx="0" cy="23621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67A8DDA-B715-CCAA-1B33-6026B0A757F8}"/>
                </a:ext>
              </a:extLst>
            </p:cNvPr>
            <p:cNvCxnSpPr/>
            <p:nvPr/>
          </p:nvCxnSpPr>
          <p:spPr>
            <a:xfrm>
              <a:off x="4983480" y="2771818"/>
              <a:ext cx="85868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AA3665E6-31B8-E135-26B2-7D832898E0F6}"/>
              </a:ext>
            </a:extLst>
          </p:cNvPr>
          <p:cNvSpPr txBox="1"/>
          <p:nvPr/>
        </p:nvSpPr>
        <p:spPr>
          <a:xfrm>
            <a:off x="6537296" y="1973094"/>
            <a:ext cx="2860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125 734  5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E7AA818-4EAC-8B78-78D8-0F6F55A1717A}"/>
              </a:ext>
            </a:extLst>
          </p:cNvPr>
          <p:cNvSpPr txBox="1"/>
          <p:nvPr/>
        </p:nvSpPr>
        <p:spPr>
          <a:xfrm>
            <a:off x="6849801" y="2539525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C38C436-6F8C-9176-47AB-5695FF6A6591}"/>
              </a:ext>
            </a:extLst>
          </p:cNvPr>
          <p:cNvSpPr txBox="1"/>
          <p:nvPr/>
        </p:nvSpPr>
        <p:spPr>
          <a:xfrm>
            <a:off x="7096830" y="2549628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A3024D2-1C40-4006-AFDA-5954791AB207}"/>
              </a:ext>
            </a:extLst>
          </p:cNvPr>
          <p:cNvSpPr txBox="1"/>
          <p:nvPr/>
        </p:nvSpPr>
        <p:spPr>
          <a:xfrm>
            <a:off x="7142444" y="3011284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E09D3E5-EF09-1C91-70B8-D4CAFC952692}"/>
              </a:ext>
            </a:extLst>
          </p:cNvPr>
          <p:cNvSpPr txBox="1"/>
          <p:nvPr/>
        </p:nvSpPr>
        <p:spPr>
          <a:xfrm>
            <a:off x="7418048" y="3017378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8CD3930-989C-A15B-7E03-E5DDBDBD3217}"/>
              </a:ext>
            </a:extLst>
          </p:cNvPr>
          <p:cNvSpPr txBox="1"/>
          <p:nvPr/>
        </p:nvSpPr>
        <p:spPr>
          <a:xfrm>
            <a:off x="8316736" y="2601525"/>
            <a:ext cx="36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D509D74-CE3C-4391-B74D-F8C304EA3393}"/>
              </a:ext>
            </a:extLst>
          </p:cNvPr>
          <p:cNvSpPr txBox="1"/>
          <p:nvPr/>
        </p:nvSpPr>
        <p:spPr>
          <a:xfrm>
            <a:off x="8582989" y="2601668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3A4A1EB-C0B7-F017-372D-F46A4DE9BF97}"/>
              </a:ext>
            </a:extLst>
          </p:cNvPr>
          <p:cNvSpPr txBox="1"/>
          <p:nvPr/>
        </p:nvSpPr>
        <p:spPr>
          <a:xfrm>
            <a:off x="8854644" y="2592202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B045425-B0BD-90B9-C54E-C4485E2BC7A5}"/>
              </a:ext>
            </a:extLst>
          </p:cNvPr>
          <p:cNvSpPr txBox="1"/>
          <p:nvPr/>
        </p:nvSpPr>
        <p:spPr>
          <a:xfrm>
            <a:off x="7471454" y="3424473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3B50249-8570-532B-864E-4181BAB50799}"/>
              </a:ext>
            </a:extLst>
          </p:cNvPr>
          <p:cNvSpPr txBox="1"/>
          <p:nvPr/>
        </p:nvSpPr>
        <p:spPr>
          <a:xfrm>
            <a:off x="7719104" y="3424473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265C394-68C9-9AD0-478A-F5E5DE0BF357}"/>
              </a:ext>
            </a:extLst>
          </p:cNvPr>
          <p:cNvSpPr txBox="1"/>
          <p:nvPr/>
        </p:nvSpPr>
        <p:spPr>
          <a:xfrm>
            <a:off x="9102294" y="2592202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09A9255-9503-6A7F-B18D-09A314D55976}"/>
              </a:ext>
            </a:extLst>
          </p:cNvPr>
          <p:cNvSpPr txBox="1"/>
          <p:nvPr/>
        </p:nvSpPr>
        <p:spPr>
          <a:xfrm>
            <a:off x="7700054" y="3900723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0C459CD-C88F-FFD3-D3FA-B514BF343A18}"/>
              </a:ext>
            </a:extLst>
          </p:cNvPr>
          <p:cNvSpPr txBox="1"/>
          <p:nvPr/>
        </p:nvSpPr>
        <p:spPr>
          <a:xfrm>
            <a:off x="7957229" y="3910248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6847F37-47F0-A4F5-0FAF-53EEA7FF2C8D}"/>
              </a:ext>
            </a:extLst>
          </p:cNvPr>
          <p:cNvSpPr txBox="1"/>
          <p:nvPr/>
        </p:nvSpPr>
        <p:spPr>
          <a:xfrm>
            <a:off x="9349944" y="2601727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A8A0AFA-AFA5-F921-0289-5814C5C3B777}"/>
              </a:ext>
            </a:extLst>
          </p:cNvPr>
          <p:cNvSpPr txBox="1"/>
          <p:nvPr/>
        </p:nvSpPr>
        <p:spPr>
          <a:xfrm>
            <a:off x="7966754" y="4443648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68" name="Rectangle: Rounded Corners 38">
            <a:extLst>
              <a:ext uri="{FF2B5EF4-FFF2-40B4-BE49-F238E27FC236}">
                <a16:creationId xmlns:a16="http://schemas.microsoft.com/office/drawing/2014/main" id="{786588D8-2504-0493-77DD-03B6526E45AB}"/>
              </a:ext>
            </a:extLst>
          </p:cNvPr>
          <p:cNvSpPr/>
          <p:nvPr/>
        </p:nvSpPr>
        <p:spPr>
          <a:xfrm>
            <a:off x="6623021" y="5268604"/>
            <a:ext cx="4431666" cy="828675"/>
          </a:xfrm>
          <a:prstGeom prst="roundRect">
            <a:avLst>
              <a:gd name="adj" fmla="val 24262"/>
            </a:avLst>
          </a:prstGeom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125 730 : 5 = 25 146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dư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21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05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DD0452C-FF7D-4F7C-BA40-6F543856D00E}"/>
              </a:ext>
            </a:extLst>
          </p:cNvPr>
          <p:cNvGrpSpPr/>
          <p:nvPr/>
        </p:nvGrpSpPr>
        <p:grpSpPr>
          <a:xfrm>
            <a:off x="457200" y="275897"/>
            <a:ext cx="10725149" cy="1248103"/>
            <a:chOff x="457200" y="275897"/>
            <a:chExt cx="10725149" cy="124810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513EA8-81E7-44E8-90C5-DCCDF96398FC}"/>
                </a:ext>
              </a:extLst>
            </p:cNvPr>
            <p:cNvGrpSpPr/>
            <p:nvPr/>
          </p:nvGrpSpPr>
          <p:grpSpPr>
            <a:xfrm>
              <a:off x="1371600" y="484363"/>
              <a:ext cx="9810749" cy="1014237"/>
              <a:chOff x="1371600" y="484363"/>
              <a:chExt cx="9810749" cy="1014237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9DB767A-9CD3-48DE-8667-08CB50100B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1600" y="484363"/>
                <a:ext cx="9810749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81C180-27B4-46A2-A5B2-9C38CABF3709}"/>
                  </a:ext>
                </a:extLst>
              </p:cNvPr>
              <p:cNvSpPr txBox="1"/>
              <p:nvPr/>
            </p:nvSpPr>
            <p:spPr>
              <a:xfrm>
                <a:off x="1990725" y="685014"/>
                <a:ext cx="860107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 Nam thực hiện hai phép chia như sau: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269088A-C5CD-48CE-BAE6-9F5DADCF3196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86A8DE41-1F61-4312-B78D-AB41E3E19D74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F53E23-A298-4EFD-B826-57F2F0B3B842}"/>
                  </a:ext>
                </a:extLst>
              </p:cNvPr>
              <p:cNvSpPr txBox="1"/>
              <p:nvPr/>
            </p:nvSpPr>
            <p:spPr>
              <a:xfrm>
                <a:off x="1005571" y="570636"/>
                <a:ext cx="35105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</a:t>
                </a: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6A409C7-FFE1-3815-FFEF-43D7A7266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412" y="2105024"/>
            <a:ext cx="9364675" cy="30384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9F9739-BB5F-19E5-A7E2-5602993BAD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7837" y="4329112"/>
            <a:ext cx="3652838" cy="6048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9B0CD9E-720D-CBCD-47DC-48FB7154AB5D}"/>
              </a:ext>
            </a:extLst>
          </p:cNvPr>
          <p:cNvSpPr txBox="1"/>
          <p:nvPr/>
        </p:nvSpPr>
        <p:spPr>
          <a:xfrm>
            <a:off x="1771650" y="4837793"/>
            <a:ext cx="4060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32 024 : 7 = 4 574 (dư </a:t>
            </a:r>
            <a:r>
              <a:rPr lang="en-US" sz="2800" b="1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  <a:r>
              <a:rPr lang="vi-VN" sz="2800" b="1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7C5D9C8-A922-0C7F-0C50-1103E90B69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6068" y="3707916"/>
            <a:ext cx="1262893" cy="5360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65CEBEC-1688-E124-F3C1-644AAFC736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1117" y="2811738"/>
            <a:ext cx="307405" cy="69859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F349443-7410-6E69-F4A5-937B54AC5B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2155" y="4334081"/>
            <a:ext cx="2854602" cy="53609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5BCC63E-9F1F-9487-6136-EB25B270434A}"/>
              </a:ext>
            </a:extLst>
          </p:cNvPr>
          <p:cNvSpPr txBox="1"/>
          <p:nvPr/>
        </p:nvSpPr>
        <p:spPr>
          <a:xfrm>
            <a:off x="8382000" y="3740017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969CEF-22B3-7CDC-AD1E-669ADB5734A2}"/>
              </a:ext>
            </a:extLst>
          </p:cNvPr>
          <p:cNvSpPr txBox="1"/>
          <p:nvPr/>
        </p:nvSpPr>
        <p:spPr>
          <a:xfrm>
            <a:off x="9631138" y="2724150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027C14-5B6B-33C2-2730-7E245CFB3327}"/>
              </a:ext>
            </a:extLst>
          </p:cNvPr>
          <p:cNvSpPr txBox="1"/>
          <p:nvPr/>
        </p:nvSpPr>
        <p:spPr>
          <a:xfrm>
            <a:off x="8382000" y="4149173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9B94C88-3D93-FC5B-CF3B-FCB145043C12}"/>
              </a:ext>
            </a:extLst>
          </p:cNvPr>
          <p:cNvSpPr txBox="1"/>
          <p:nvPr/>
        </p:nvSpPr>
        <p:spPr>
          <a:xfrm>
            <a:off x="7277100" y="4905375"/>
            <a:ext cx="3762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135 612 : 6 = </a:t>
            </a:r>
            <a:r>
              <a:rPr lang="vi-VN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262 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5306" y="5473148"/>
            <a:ext cx="8564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01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075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DD0452C-FF7D-4F7C-BA40-6F543856D00E}"/>
              </a:ext>
            </a:extLst>
          </p:cNvPr>
          <p:cNvGrpSpPr/>
          <p:nvPr/>
        </p:nvGrpSpPr>
        <p:grpSpPr>
          <a:xfrm>
            <a:off x="457200" y="275897"/>
            <a:ext cx="10725149" cy="1248103"/>
            <a:chOff x="457200" y="275897"/>
            <a:chExt cx="10725149" cy="124810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513EA8-81E7-44E8-90C5-DCCDF96398FC}"/>
                </a:ext>
              </a:extLst>
            </p:cNvPr>
            <p:cNvGrpSpPr/>
            <p:nvPr/>
          </p:nvGrpSpPr>
          <p:grpSpPr>
            <a:xfrm>
              <a:off x="1371600" y="484363"/>
              <a:ext cx="9810749" cy="1014237"/>
              <a:chOff x="1371600" y="484363"/>
              <a:chExt cx="9810749" cy="1014237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9DB767A-9CD3-48DE-8667-08CB50100B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1600" y="484363"/>
                <a:ext cx="9810749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81C180-27B4-46A2-A5B2-9C38CABF3709}"/>
                  </a:ext>
                </a:extLst>
              </p:cNvPr>
              <p:cNvSpPr txBox="1"/>
              <p:nvPr/>
            </p:nvSpPr>
            <p:spPr>
              <a:xfrm>
                <a:off x="1990725" y="685014"/>
                <a:ext cx="860107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 Nam thực hiện hai phép chia như sau: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269088A-C5CD-48CE-BAE6-9F5DADCF3196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86A8DE41-1F61-4312-B78D-AB41E3E19D74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F53E23-A298-4EFD-B826-57F2F0B3B842}"/>
                  </a:ext>
                </a:extLst>
              </p:cNvPr>
              <p:cNvSpPr txBox="1"/>
              <p:nvPr/>
            </p:nvSpPr>
            <p:spPr>
              <a:xfrm>
                <a:off x="1005571" y="570636"/>
                <a:ext cx="35105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</a:t>
                </a: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6A409C7-FFE1-3815-FFEF-43D7A7266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412" y="2105024"/>
            <a:ext cx="9364675" cy="30384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708D93-50B7-DF6C-7A3D-D881A58229D0}"/>
              </a:ext>
            </a:extLst>
          </p:cNvPr>
          <p:cNvSpPr txBox="1"/>
          <p:nvPr/>
        </p:nvSpPr>
        <p:spPr>
          <a:xfrm>
            <a:off x="4171950" y="2743200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9F9739-BB5F-19E5-A7E2-5602993BA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837" y="4329112"/>
            <a:ext cx="3652838" cy="6048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83C03A-5FA5-8AFF-B6D3-9B1BBA1D9202}"/>
              </a:ext>
            </a:extLst>
          </p:cNvPr>
          <p:cNvSpPr txBox="1"/>
          <p:nvPr/>
        </p:nvSpPr>
        <p:spPr>
          <a:xfrm>
            <a:off x="2943225" y="4095750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B0CD9E-720D-CBCD-47DC-48FB7154AB5D}"/>
              </a:ext>
            </a:extLst>
          </p:cNvPr>
          <p:cNvSpPr txBox="1"/>
          <p:nvPr/>
        </p:nvSpPr>
        <p:spPr>
          <a:xfrm>
            <a:off x="1771650" y="4591050"/>
            <a:ext cx="3762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32 024 : 7 = 4 574 (dư 6)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7C5D9C8-A922-0C7F-0C50-1103E90B6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6068" y="3707916"/>
            <a:ext cx="1262893" cy="5360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65CEBEC-1688-E124-F3C1-644AAFC73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1117" y="2811738"/>
            <a:ext cx="307405" cy="69859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F349443-7410-6E69-F4A5-937B54AC5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155" y="4334081"/>
            <a:ext cx="2854602" cy="53609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EAF3418-1A05-7CC2-0C45-C184458E1F58}"/>
              </a:ext>
            </a:extLst>
          </p:cNvPr>
          <p:cNvSpPr txBox="1"/>
          <p:nvPr/>
        </p:nvSpPr>
        <p:spPr>
          <a:xfrm>
            <a:off x="9648825" y="2724150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2B70F4-62C4-4665-85D2-C39AC1A1CEFA}"/>
              </a:ext>
            </a:extLst>
          </p:cNvPr>
          <p:cNvSpPr txBox="1"/>
          <p:nvPr/>
        </p:nvSpPr>
        <p:spPr>
          <a:xfrm>
            <a:off x="8191500" y="4124325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5BCC63E-9F1F-9487-6136-EB25B270434A}"/>
              </a:ext>
            </a:extLst>
          </p:cNvPr>
          <p:cNvSpPr txBox="1"/>
          <p:nvPr/>
        </p:nvSpPr>
        <p:spPr>
          <a:xfrm>
            <a:off x="8382000" y="3732438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969CEF-22B3-7CDC-AD1E-669ADB5734A2}"/>
              </a:ext>
            </a:extLst>
          </p:cNvPr>
          <p:cNvSpPr txBox="1"/>
          <p:nvPr/>
        </p:nvSpPr>
        <p:spPr>
          <a:xfrm>
            <a:off x="9848850" y="2724150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027C14-5B6B-33C2-2730-7E245CFB3327}"/>
              </a:ext>
            </a:extLst>
          </p:cNvPr>
          <p:cNvSpPr txBox="1"/>
          <p:nvPr/>
        </p:nvSpPr>
        <p:spPr>
          <a:xfrm>
            <a:off x="8382000" y="4220482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9B94C88-3D93-FC5B-CF3B-FCB145043C12}"/>
              </a:ext>
            </a:extLst>
          </p:cNvPr>
          <p:cNvSpPr txBox="1"/>
          <p:nvPr/>
        </p:nvSpPr>
        <p:spPr>
          <a:xfrm>
            <a:off x="7277100" y="5021488"/>
            <a:ext cx="3762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135 612 : 6 = 22 602 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66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29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4185192-C574-F161-E4E9-536001FB3533}"/>
              </a:ext>
            </a:extLst>
          </p:cNvPr>
          <p:cNvSpPr/>
          <p:nvPr/>
        </p:nvSpPr>
        <p:spPr>
          <a:xfrm>
            <a:off x="133350" y="247650"/>
            <a:ext cx="790575" cy="72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02CEFB-0861-8403-00DD-1FE720B1B3F4}"/>
              </a:ext>
            </a:extLst>
          </p:cNvPr>
          <p:cNvSpPr txBox="1"/>
          <p:nvPr/>
        </p:nvSpPr>
        <p:spPr>
          <a:xfrm>
            <a:off x="1190625" y="152400"/>
            <a:ext cx="10848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 Lan có 150 000 đồng. Sau khi mua 3 kg xoài thì cô còn 15 000 đồng. Hỏi mỗi ki-lô-gam xoài giá bao nhiêu tiền?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79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186</Words>
  <Application>Microsoft Office PowerPoint</Application>
  <PresentationFormat>Widescreen</PresentationFormat>
  <Paragraphs>58</Paragraphs>
  <Slides>11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微软雅黑</vt:lpstr>
      <vt:lpstr>Arial</vt:lpstr>
      <vt:lpstr>Calibri</vt:lpstr>
      <vt:lpstr>Cambria</vt:lpstr>
      <vt:lpstr>等线</vt:lpstr>
      <vt:lpstr>等线 Light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PKComputer</cp:lastModifiedBy>
  <cp:revision>57</cp:revision>
  <dcterms:created xsi:type="dcterms:W3CDTF">2023-10-25T01:07:40Z</dcterms:created>
  <dcterms:modified xsi:type="dcterms:W3CDTF">2024-01-17T04:07:52Z</dcterms:modified>
</cp:coreProperties>
</file>