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306" r:id="rId2"/>
    <p:sldId id="317" r:id="rId3"/>
    <p:sldId id="4412" r:id="rId4"/>
    <p:sldId id="4414" r:id="rId5"/>
    <p:sldId id="4418" r:id="rId6"/>
    <p:sldId id="303" r:id="rId7"/>
    <p:sldId id="308" r:id="rId8"/>
    <p:sldId id="4416" r:id="rId9"/>
    <p:sldId id="4419" r:id="rId10"/>
    <p:sldId id="329" r:id="rId11"/>
    <p:sldId id="4421" r:id="rId12"/>
    <p:sldId id="330" r:id="rId13"/>
    <p:sldId id="318" r:id="rId14"/>
    <p:sldId id="321" r:id="rId15"/>
    <p:sldId id="331" r:id="rId16"/>
    <p:sldId id="323" r:id="rId17"/>
    <p:sldId id="4424" r:id="rId18"/>
    <p:sldId id="4425" r:id="rId19"/>
    <p:sldId id="4429" r:id="rId20"/>
    <p:sldId id="4430" r:id="rId21"/>
    <p:sldId id="443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2" d="100"/>
          <a:sy n="82" d="100"/>
        </p:scale>
        <p:origin x="8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0168A2-421E-40AE-8C38-956F5D0CE967}" type="datetimeFigureOut">
              <a:rPr lang="en-US" smtClean="0"/>
              <a:t>3/25/2024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6A11DC-FBB1-4E1C-8570-1AA85BECCBEC}" type="slidenum">
              <a:rPr lang="en-US" smtClean="0"/>
              <a:t>‹#›</a:t>
            </a:fld>
            <a:endParaRPr lang="en-US"/>
          </a:p>
        </p:txBody>
      </p:sp>
    </p:spTree>
    <p:extLst>
      <p:ext uri="{BB962C8B-B14F-4D97-AF65-F5344CB8AC3E}">
        <p14:creationId xmlns:p14="http://schemas.microsoft.com/office/powerpoint/2010/main" val="1210841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B56A11DC-FBB1-4E1C-8570-1AA85BECCBEC}" type="slidenum">
              <a:rPr lang="en-US" smtClean="0"/>
              <a:t>6</a:t>
            </a:fld>
            <a:endParaRPr lang="en-US"/>
          </a:p>
        </p:txBody>
      </p:sp>
    </p:spTree>
    <p:extLst>
      <p:ext uri="{BB962C8B-B14F-4D97-AF65-F5344CB8AC3E}">
        <p14:creationId xmlns:p14="http://schemas.microsoft.com/office/powerpoint/2010/main" val="1995790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82CEB-7953-1525-2C42-8518BC0F5F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21BE35-C651-9E8E-C7BB-C902DE7270E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B64AE2-94CD-3287-33B9-FFEB97B4E49C}"/>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3/25/2024</a:t>
            </a:fld>
            <a:endParaRPr lang="en-US"/>
          </a:p>
        </p:txBody>
      </p:sp>
      <p:sp>
        <p:nvSpPr>
          <p:cNvPr id="5" name="Footer Placeholder 4">
            <a:extLst>
              <a:ext uri="{FF2B5EF4-FFF2-40B4-BE49-F238E27FC236}">
                <a16:creationId xmlns:a16="http://schemas.microsoft.com/office/drawing/2014/main" id="{9DA62A7A-750D-07E8-5F86-B9CB30E334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C657F8-22F7-3873-5787-765545D256AD}"/>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997921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5C6AC-7F24-174F-4A9C-38E9A3EE23D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7D1985-3693-22E6-8FBE-C6455056DE4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973D03-7C7F-94BB-63E9-B4114584281A}"/>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3/25/2024</a:t>
            </a:fld>
            <a:endParaRPr lang="en-US"/>
          </a:p>
        </p:txBody>
      </p:sp>
      <p:sp>
        <p:nvSpPr>
          <p:cNvPr id="5" name="Footer Placeholder 4">
            <a:extLst>
              <a:ext uri="{FF2B5EF4-FFF2-40B4-BE49-F238E27FC236}">
                <a16:creationId xmlns:a16="http://schemas.microsoft.com/office/drawing/2014/main" id="{5DBFD504-0D08-115C-662C-C7FD85DFCE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E9BAE8-9707-6675-1E26-2172D1FCE2C4}"/>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486076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0D405F-C99D-7CCB-1C91-52D3560B2BF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372CAE-9E86-6BC0-FEC9-109A8247FC6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80CB85-6AB8-DA37-4E2D-5430F00A66CA}"/>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3/25/2024</a:t>
            </a:fld>
            <a:endParaRPr lang="en-US"/>
          </a:p>
        </p:txBody>
      </p:sp>
      <p:sp>
        <p:nvSpPr>
          <p:cNvPr id="5" name="Footer Placeholder 4">
            <a:extLst>
              <a:ext uri="{FF2B5EF4-FFF2-40B4-BE49-F238E27FC236}">
                <a16:creationId xmlns:a16="http://schemas.microsoft.com/office/drawing/2014/main" id="{FD94A0A5-2429-3E37-21E0-A3574FD668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E40EDE-81AE-9CF1-DD68-41090612DD26}"/>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3264142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78408-F535-078B-0520-B5BED7975A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526F118-B575-7402-8AAC-DA1F49B5BF8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18AD25-0C99-D8A7-61C6-1DAC6BAB992D}"/>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3/25/2024</a:t>
            </a:fld>
            <a:endParaRPr lang="en-US"/>
          </a:p>
        </p:txBody>
      </p:sp>
      <p:sp>
        <p:nvSpPr>
          <p:cNvPr id="5" name="Footer Placeholder 4">
            <a:extLst>
              <a:ext uri="{FF2B5EF4-FFF2-40B4-BE49-F238E27FC236}">
                <a16:creationId xmlns:a16="http://schemas.microsoft.com/office/drawing/2014/main" id="{B3B60A8B-7BFC-FD55-EBE2-BDCE2CCEE6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AA2B3B-F0EC-DD7D-5170-46E54C5E8026}"/>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pic>
        <p:nvPicPr>
          <p:cNvPr id="7" name="Picture 8">
            <a:extLst>
              <a:ext uri="{FF2B5EF4-FFF2-40B4-BE49-F238E27FC236}">
                <a16:creationId xmlns:a16="http://schemas.microsoft.com/office/drawing/2014/main" id="{DC62AE30-50C2-4F7E-B117-66BE47ABAD74}"/>
              </a:ext>
            </a:extLst>
          </p:cNvPr>
          <p:cNvPicPr>
            <a:picLocks noChangeAspect="1"/>
          </p:cNvPicPr>
          <p:nvPr userDrawn="1"/>
        </p:nvPicPr>
        <p:blipFill>
          <a:blip r:embed="rId2"/>
          <a:srcRect/>
          <a:stretch>
            <a:fillRect/>
          </a:stretch>
        </p:blipFill>
        <p:spPr>
          <a:xfrm>
            <a:off x="0" y="-8306"/>
            <a:ext cx="12192000" cy="6896405"/>
          </a:xfrm>
          <a:prstGeom prst="rect">
            <a:avLst/>
          </a:prstGeom>
        </p:spPr>
      </p:pic>
    </p:spTree>
    <p:extLst>
      <p:ext uri="{BB962C8B-B14F-4D97-AF65-F5344CB8AC3E}">
        <p14:creationId xmlns:p14="http://schemas.microsoft.com/office/powerpoint/2010/main" val="3109668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174D8-2E0B-0C1A-F8E7-171D5A8B18B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11F79E-E705-12E9-B774-7B320FFD74F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083186-C961-6FA2-4D48-185E48907BE6}"/>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3/25/2024</a:t>
            </a:fld>
            <a:endParaRPr lang="en-US"/>
          </a:p>
        </p:txBody>
      </p:sp>
      <p:sp>
        <p:nvSpPr>
          <p:cNvPr id="5" name="Footer Placeholder 4">
            <a:extLst>
              <a:ext uri="{FF2B5EF4-FFF2-40B4-BE49-F238E27FC236}">
                <a16:creationId xmlns:a16="http://schemas.microsoft.com/office/drawing/2014/main" id="{8BAA813D-F019-6723-3343-6A04E86568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6BF470-78ED-0C68-1D0E-AC415AF2D2C0}"/>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2543591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89518-E5F8-0293-71A3-7D20628BB1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6D5FACF-4285-560C-B7AB-4C789BA3BE7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08F0E7-FC0B-1E10-28D2-02156598931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1521A8-F5D1-97F3-7161-686581C556F6}"/>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3/25/2024</a:t>
            </a:fld>
            <a:endParaRPr lang="en-US"/>
          </a:p>
        </p:txBody>
      </p:sp>
      <p:sp>
        <p:nvSpPr>
          <p:cNvPr id="6" name="Footer Placeholder 5">
            <a:extLst>
              <a:ext uri="{FF2B5EF4-FFF2-40B4-BE49-F238E27FC236}">
                <a16:creationId xmlns:a16="http://schemas.microsoft.com/office/drawing/2014/main" id="{6CC83AEC-BEAB-CB23-6AEC-EE48C01801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FDD8A7-2DBE-04D0-D50F-55F6F22F5EEC}"/>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2005115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2BF7E-134A-1F81-C9D9-D2A4BEE54AC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FD3EEA7-0901-B775-086A-C3933A8ADD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AB1BD0-86A1-99BE-7AA5-D735C80AFB1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F6DCB7-5F3F-27D3-324F-E94D85D925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CB61E6-E428-5EF4-DC26-B9892BEDAB1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7D460B-89BB-5944-9879-077B68F1BA5A}"/>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3/25/2024</a:t>
            </a:fld>
            <a:endParaRPr lang="en-US"/>
          </a:p>
        </p:txBody>
      </p:sp>
      <p:sp>
        <p:nvSpPr>
          <p:cNvPr id="8" name="Footer Placeholder 7">
            <a:extLst>
              <a:ext uri="{FF2B5EF4-FFF2-40B4-BE49-F238E27FC236}">
                <a16:creationId xmlns:a16="http://schemas.microsoft.com/office/drawing/2014/main" id="{06231FC9-3EA9-5684-799D-78BADEE3CA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C917D4D-8261-6746-3A99-7265833A20F3}"/>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3259830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5808-C7E7-926A-6BC5-7F61258A72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AC4A29B-7043-4893-E13F-FF07718AD850}"/>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3/25/2024</a:t>
            </a:fld>
            <a:endParaRPr lang="en-US"/>
          </a:p>
        </p:txBody>
      </p:sp>
      <p:sp>
        <p:nvSpPr>
          <p:cNvPr id="4" name="Footer Placeholder 3">
            <a:extLst>
              <a:ext uri="{FF2B5EF4-FFF2-40B4-BE49-F238E27FC236}">
                <a16:creationId xmlns:a16="http://schemas.microsoft.com/office/drawing/2014/main" id="{D26D810B-E27E-F8C3-9260-3298ECFD12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1D967F-C33A-8691-97EE-AC290EE882A0}"/>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2161331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FE9875-95B8-C5BC-8AA1-48E9646918C3}"/>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3/25/2024</a:t>
            </a:fld>
            <a:endParaRPr lang="en-US"/>
          </a:p>
        </p:txBody>
      </p:sp>
      <p:sp>
        <p:nvSpPr>
          <p:cNvPr id="3" name="Footer Placeholder 2">
            <a:extLst>
              <a:ext uri="{FF2B5EF4-FFF2-40B4-BE49-F238E27FC236}">
                <a16:creationId xmlns:a16="http://schemas.microsoft.com/office/drawing/2014/main" id="{0681E75E-D861-D648-081D-956DC264F2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E81A106-0179-AE21-2132-30C320246FBF}"/>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2688140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30887-F4B2-8C6F-882A-D21ABE45A2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125FDC-E040-2CB5-62EC-5579D5A8B89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DA6D94-BF88-FB87-F565-3CAE0949FD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428EA1-1E43-1950-45FE-CABA39E84F02}"/>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3/25/2024</a:t>
            </a:fld>
            <a:endParaRPr lang="en-US"/>
          </a:p>
        </p:txBody>
      </p:sp>
      <p:sp>
        <p:nvSpPr>
          <p:cNvPr id="6" name="Footer Placeholder 5">
            <a:extLst>
              <a:ext uri="{FF2B5EF4-FFF2-40B4-BE49-F238E27FC236}">
                <a16:creationId xmlns:a16="http://schemas.microsoft.com/office/drawing/2014/main" id="{95E4259A-3F4D-1B67-6C84-A9BAF718F3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07766C-032F-2A81-DD00-BD22C7D18F13}"/>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1778281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5FB2F-A881-6E37-5F61-48DDF7F2C1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ADF931-5B30-F0DF-ECF0-E05D86B1D9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B1AD86-3712-7CDF-8FD0-D4D542A245F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F298A8-B056-D84D-6435-B3AB15D22A42}"/>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3/25/2024</a:t>
            </a:fld>
            <a:endParaRPr lang="en-US"/>
          </a:p>
        </p:txBody>
      </p:sp>
      <p:sp>
        <p:nvSpPr>
          <p:cNvPr id="6" name="Footer Placeholder 5">
            <a:extLst>
              <a:ext uri="{FF2B5EF4-FFF2-40B4-BE49-F238E27FC236}">
                <a16:creationId xmlns:a16="http://schemas.microsoft.com/office/drawing/2014/main" id="{975CD01E-9267-905A-4673-FAD204DC58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09BF6E-6A48-7686-CD1F-E8BC52714619}"/>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2512360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819EEA39-3B79-81EA-7B1B-BED8FC94978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64850" y="227618"/>
            <a:ext cx="1416574" cy="1416574"/>
          </a:xfrm>
          <a:prstGeom prst="rect">
            <a:avLst/>
          </a:prstGeom>
        </p:spPr>
      </p:pic>
    </p:spTree>
    <p:extLst>
      <p:ext uri="{BB962C8B-B14F-4D97-AF65-F5344CB8AC3E}">
        <p14:creationId xmlns:p14="http://schemas.microsoft.com/office/powerpoint/2010/main" val="19352191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8.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5.png"/><Relationship Id="rId10" Type="http://schemas.openxmlformats.org/officeDocument/2006/relationships/image" Target="../media/image21.png"/><Relationship Id="rId4" Type="http://schemas.openxmlformats.org/officeDocument/2006/relationships/image" Target="../media/image8.sv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gif"/><Relationship Id="rId18" Type="http://schemas.openxmlformats.org/officeDocument/2006/relationships/image" Target="../media/image32.gif"/><Relationship Id="rId3" Type="http://schemas.openxmlformats.org/officeDocument/2006/relationships/audio" Target="../media/media2.WAV"/><Relationship Id="rId7" Type="http://schemas.openxmlformats.org/officeDocument/2006/relationships/audio" Target="../media/audio2.wav"/><Relationship Id="rId12" Type="http://schemas.openxmlformats.org/officeDocument/2006/relationships/image" Target="../media/image26.gif"/><Relationship Id="rId17" Type="http://schemas.openxmlformats.org/officeDocument/2006/relationships/image" Target="../media/image31.gif"/><Relationship Id="rId2" Type="http://schemas.microsoft.com/office/2007/relationships/media" Target="../media/media2.WAV"/><Relationship Id="rId16" Type="http://schemas.openxmlformats.org/officeDocument/2006/relationships/image" Target="../media/image30.gif"/><Relationship Id="rId20" Type="http://schemas.openxmlformats.org/officeDocument/2006/relationships/image" Target="../media/image34.png"/><Relationship Id="rId1" Type="http://schemas.openxmlformats.org/officeDocument/2006/relationships/audio" Target="file:///D:\Rung%20Chuong%20Vang\8.%20Ket%20thuc%20cau%20hoi.wav" TargetMode="External"/><Relationship Id="rId6" Type="http://schemas.openxmlformats.org/officeDocument/2006/relationships/audio" Target="../media/audio1.wav"/><Relationship Id="rId11" Type="http://schemas.openxmlformats.org/officeDocument/2006/relationships/image" Target="../media/image25.gif"/><Relationship Id="rId5" Type="http://schemas.openxmlformats.org/officeDocument/2006/relationships/slideLayout" Target="../slideLayouts/slideLayout1.xml"/><Relationship Id="rId15" Type="http://schemas.openxmlformats.org/officeDocument/2006/relationships/image" Target="../media/image29.gif"/><Relationship Id="rId10" Type="http://schemas.openxmlformats.org/officeDocument/2006/relationships/image" Target="../media/image24.gif"/><Relationship Id="rId19" Type="http://schemas.openxmlformats.org/officeDocument/2006/relationships/image" Target="../media/image33.gif"/><Relationship Id="rId4" Type="http://schemas.openxmlformats.org/officeDocument/2006/relationships/audio" Target="file:///D:\Rung%20Chuong%20Vang\chaomung.wav" TargetMode="External"/><Relationship Id="rId9" Type="http://schemas.openxmlformats.org/officeDocument/2006/relationships/image" Target="../media/image23.gif"/><Relationship Id="rId14" Type="http://schemas.openxmlformats.org/officeDocument/2006/relationships/image" Target="../media/image28.gif"/></Relationships>
</file>

<file path=ppt/slides/_rels/slide1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35.gif"/><Relationship Id="rId4" Type="http://schemas.openxmlformats.org/officeDocument/2006/relationships/audio" Target="../media/audio5.wav"/></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35.gif"/><Relationship Id="rId4" Type="http://schemas.openxmlformats.org/officeDocument/2006/relationships/audio" Target="../media/audio5.wav"/></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35.gif"/><Relationship Id="rId4" Type="http://schemas.openxmlformats.org/officeDocument/2006/relationships/audio" Target="../media/audio5.wav"/></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7" descr="A colorful hot air balloon in the sky above trees&#10;&#10;Description automatically generated with low confidence">
            <a:extLst>
              <a:ext uri="{FF2B5EF4-FFF2-40B4-BE49-F238E27FC236}">
                <a16:creationId xmlns:a16="http://schemas.microsoft.com/office/drawing/2014/main" id="{9317F3DC-7D6C-5AB4-6866-FCBA189643D6}"/>
              </a:ext>
            </a:extLst>
          </p:cNvPr>
          <p:cNvPicPr>
            <a:picLocks noChangeAspect="1"/>
          </p:cNvPicPr>
          <p:nvPr/>
        </p:nvPicPr>
        <p:blipFill rotWithShape="1">
          <a:blip r:embed="rId2"/>
          <a:srcRect b="26243"/>
          <a:stretch/>
        </p:blipFill>
        <p:spPr>
          <a:xfrm>
            <a:off x="20" y="1282"/>
            <a:ext cx="12191980" cy="6856718"/>
          </a:xfrm>
          <a:prstGeom prst="rect">
            <a:avLst/>
          </a:prstGeom>
        </p:spPr>
      </p:pic>
      <p:pic>
        <p:nvPicPr>
          <p:cNvPr id="5" name="Picture 17">
            <a:extLst>
              <a:ext uri="{FF2B5EF4-FFF2-40B4-BE49-F238E27FC236}">
                <a16:creationId xmlns:a16="http://schemas.microsoft.com/office/drawing/2014/main" id="{74C119DB-2DF1-67F3-1D07-58F3A78A33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75276" y="-103251"/>
            <a:ext cx="7315200" cy="1673352"/>
          </a:xfrm>
          <a:prstGeom prst="rect">
            <a:avLst/>
          </a:prstGeom>
        </p:spPr>
      </p:pic>
      <p:pic>
        <p:nvPicPr>
          <p:cNvPr id="6" name="Picture 17">
            <a:extLst>
              <a:ext uri="{FF2B5EF4-FFF2-40B4-BE49-F238E27FC236}">
                <a16:creationId xmlns:a16="http://schemas.microsoft.com/office/drawing/2014/main" id="{38FF11ED-D189-F4A4-E7B0-21AFD7A8D1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22932" y="-103251"/>
            <a:ext cx="7315200" cy="1673352"/>
          </a:xfrm>
          <a:prstGeom prst="rect">
            <a:avLst/>
          </a:prstGeom>
        </p:spPr>
      </p:pic>
      <p:pic>
        <p:nvPicPr>
          <p:cNvPr id="7" name="Picture 20">
            <a:extLst>
              <a:ext uri="{FF2B5EF4-FFF2-40B4-BE49-F238E27FC236}">
                <a16:creationId xmlns:a16="http://schemas.microsoft.com/office/drawing/2014/main" id="{E8AAB25E-32F5-FCEF-F5FE-3624BB04F7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5605" y="5368716"/>
            <a:ext cx="3560546" cy="1592535"/>
          </a:xfrm>
          <a:prstGeom prst="rect">
            <a:avLst/>
          </a:prstGeom>
        </p:spPr>
      </p:pic>
      <p:pic>
        <p:nvPicPr>
          <p:cNvPr id="8" name="Picture 20">
            <a:extLst>
              <a:ext uri="{FF2B5EF4-FFF2-40B4-BE49-F238E27FC236}">
                <a16:creationId xmlns:a16="http://schemas.microsoft.com/office/drawing/2014/main" id="{9BCA0235-A29E-7F0E-D296-DB2980C863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95003" y="5368716"/>
            <a:ext cx="3560546" cy="1592535"/>
          </a:xfrm>
          <a:prstGeom prst="rect">
            <a:avLst/>
          </a:prstGeom>
        </p:spPr>
      </p:pic>
      <p:pic>
        <p:nvPicPr>
          <p:cNvPr id="10" name="Picture 20">
            <a:extLst>
              <a:ext uri="{FF2B5EF4-FFF2-40B4-BE49-F238E27FC236}">
                <a16:creationId xmlns:a16="http://schemas.microsoft.com/office/drawing/2014/main" id="{28A9711D-FA53-CC0D-8926-F9223F0FDA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188482" y="5368716"/>
            <a:ext cx="3560546" cy="1592535"/>
          </a:xfrm>
          <a:prstGeom prst="rect">
            <a:avLst/>
          </a:prstGeom>
        </p:spPr>
      </p:pic>
      <p:pic>
        <p:nvPicPr>
          <p:cNvPr id="11" name="Picture 20">
            <a:extLst>
              <a:ext uri="{FF2B5EF4-FFF2-40B4-BE49-F238E27FC236}">
                <a16:creationId xmlns:a16="http://schemas.microsoft.com/office/drawing/2014/main" id="{ABA5AA82-E925-58D6-1712-6E1D4E35EA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676450" y="5426092"/>
            <a:ext cx="3560546" cy="1592535"/>
          </a:xfrm>
          <a:prstGeom prst="rect">
            <a:avLst/>
          </a:prstGeom>
        </p:spPr>
      </p:pic>
      <p:pic>
        <p:nvPicPr>
          <p:cNvPr id="13" name="Picture 12" descr="A picture containing toy, clipart&#10;&#10;Description automatically generated">
            <a:extLst>
              <a:ext uri="{FF2B5EF4-FFF2-40B4-BE49-F238E27FC236}">
                <a16:creationId xmlns:a16="http://schemas.microsoft.com/office/drawing/2014/main" id="{88F11E9B-B7B1-6ADA-5DB5-68A94F2340E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55" b="49535" l="54913" r="95269">
                        <a14:foregroundMark x1="56571" y1="18277" x2="57986" y2="13425"/>
                        <a14:foregroundMark x1="65184" y1="15487" x2="67691" y2="17873"/>
                        <a14:foregroundMark x1="80873" y1="15649" x2="84068" y2="17711"/>
                        <a14:foregroundMark x1="73110" y1="47594" x2="72422" y2="44804"/>
                        <a14:foregroundMark x1="74929" y1="49535" x2="73676" y2="47594"/>
                        <a14:foregroundMark x1="63526" y1="48564" x2="61868" y2="45653"/>
                        <a14:foregroundMark x1="63122" y1="45774" x2="63809" y2="43550"/>
                        <a14:foregroundMark x1="87707" y1="26607" x2="86171" y2="29802"/>
                        <a14:foregroundMark x1="86737" y1="17307" x2="86737" y2="20097"/>
                        <a14:foregroundMark x1="71169" y1="19410" x2="70603" y2="20663"/>
                        <a14:foregroundMark x1="71290" y1="19127" x2="70603" y2="19531"/>
                        <a14:foregroundMark x1="54913" y1="17873" x2="56167" y2="15649"/>
                      </a14:backgroundRemoval>
                    </a14:imgEffect>
                  </a14:imgLayer>
                </a14:imgProps>
              </a:ext>
              <a:ext uri="{28A0092B-C50C-407E-A947-70E740481C1C}">
                <a14:useLocalDpi xmlns:a14="http://schemas.microsoft.com/office/drawing/2010/main" val="0"/>
              </a:ext>
            </a:extLst>
          </a:blip>
          <a:srcRect l="53260" b="48889"/>
          <a:stretch/>
        </p:blipFill>
        <p:spPr>
          <a:xfrm>
            <a:off x="48044" y="1894307"/>
            <a:ext cx="4633683" cy="5066943"/>
          </a:xfrm>
          <a:prstGeom prst="rect">
            <a:avLst/>
          </a:prstGeom>
        </p:spPr>
      </p:pic>
      <p:pic>
        <p:nvPicPr>
          <p:cNvPr id="2" name="Picture 24">
            <a:extLst>
              <a:ext uri="{FF2B5EF4-FFF2-40B4-BE49-F238E27FC236}">
                <a16:creationId xmlns:a16="http://schemas.microsoft.com/office/drawing/2014/main" id="{766D4D03-662F-7F59-A76C-BFC09171BC2E}"/>
              </a:ext>
            </a:extLst>
          </p:cNvPr>
          <p:cNvPicPr>
            <a:picLocks noChangeAspect="1"/>
          </p:cNvPicPr>
          <p:nvPr/>
        </p:nvPicPr>
        <p:blipFill>
          <a:blip r:embed="rId9"/>
          <a:srcRect/>
          <a:stretch>
            <a:fillRect/>
          </a:stretch>
        </p:blipFill>
        <p:spPr>
          <a:xfrm>
            <a:off x="3755502" y="144720"/>
            <a:ext cx="8197087" cy="4979730"/>
          </a:xfrm>
          <a:prstGeom prst="rect">
            <a:avLst/>
          </a:prstGeom>
        </p:spPr>
      </p:pic>
      <p:pic>
        <p:nvPicPr>
          <p:cNvPr id="12" name="Picture 11">
            <a:extLst>
              <a:ext uri="{FF2B5EF4-FFF2-40B4-BE49-F238E27FC236}">
                <a16:creationId xmlns:a16="http://schemas.microsoft.com/office/drawing/2014/main" id="{5E05AFBC-C7C1-A72B-7E71-A40940CDE7C8}"/>
              </a:ext>
            </a:extLst>
          </p:cNvPr>
          <p:cNvPicPr>
            <a:picLocks noChangeAspect="1"/>
          </p:cNvPicPr>
          <p:nvPr/>
        </p:nvPicPr>
        <p:blipFill>
          <a:blip r:embed="rId10"/>
          <a:stretch>
            <a:fillRect/>
          </a:stretch>
        </p:blipFill>
        <p:spPr>
          <a:xfrm>
            <a:off x="3823401" y="1191626"/>
            <a:ext cx="7968163" cy="2621883"/>
          </a:xfrm>
          <a:prstGeom prst="rect">
            <a:avLst/>
          </a:prstGeom>
        </p:spPr>
      </p:pic>
      <p:sp>
        <p:nvSpPr>
          <p:cNvPr id="3" name="TextBox 2"/>
          <p:cNvSpPr txBox="1"/>
          <p:nvPr/>
        </p:nvSpPr>
        <p:spPr>
          <a:xfrm>
            <a:off x="4681727" y="3502097"/>
            <a:ext cx="6251511" cy="646331"/>
          </a:xfrm>
          <a:prstGeom prst="rect">
            <a:avLst/>
          </a:prstGeom>
          <a:noFill/>
        </p:spPr>
        <p:txBody>
          <a:bodyPr wrap="square" rtlCol="0">
            <a:spAutoFit/>
          </a:bodyPr>
          <a:lstStyle/>
          <a:p>
            <a:r>
              <a:rPr lang="en-US" sz="3600" b="1" dirty="0" smtClean="0">
                <a:solidFill>
                  <a:srgbClr val="0070C0"/>
                </a:solidFill>
                <a:latin typeface="Times New Roman" panose="02020603050405020304" pitchFamily="18" charset="0"/>
                <a:cs typeface="Times New Roman" panose="02020603050405020304" pitchFamily="18" charset="0"/>
              </a:rPr>
              <a:t>TRÒ CHƠI: CHUYỀN QUÀ</a:t>
            </a:r>
            <a:endParaRPr lang="en-US"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62336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4929A3F6-079F-640A-4EB3-0B9F755766C7}"/>
              </a:ext>
            </a:extLst>
          </p:cNvPr>
          <p:cNvSpPr/>
          <p:nvPr/>
        </p:nvSpPr>
        <p:spPr>
          <a:xfrm>
            <a:off x="780170" y="119794"/>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libri" panose="020F0502020204030204"/>
              </a:rPr>
              <a:t>c. Sắp xếp các chi tiết dưới đây theo trình tự phát triển của cây cà chua.</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8443A57B-0AA1-11F2-CD8C-BB0074D0A91C}"/>
              </a:ext>
            </a:extLst>
          </p:cNvPr>
          <p:cNvSpPr/>
          <p:nvPr/>
        </p:nvSpPr>
        <p:spPr>
          <a:xfrm>
            <a:off x="666750" y="1695450"/>
            <a:ext cx="2143125" cy="8382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vươn</a:t>
            </a:r>
            <a:r>
              <a:rPr lang="en-US" sz="3200" dirty="0">
                <a:solidFill>
                  <a:srgbClr val="002060"/>
                </a:solidFill>
              </a:rPr>
              <a:t> </a:t>
            </a:r>
            <a:r>
              <a:rPr lang="en-US" sz="3200" dirty="0" err="1">
                <a:solidFill>
                  <a:srgbClr val="002060"/>
                </a:solidFill>
              </a:rPr>
              <a:t>ngọn</a:t>
            </a:r>
            <a:endParaRPr lang="en-US" sz="3200" dirty="0">
              <a:solidFill>
                <a:srgbClr val="002060"/>
              </a:solidFill>
            </a:endParaRPr>
          </a:p>
        </p:txBody>
      </p:sp>
      <p:sp>
        <p:nvSpPr>
          <p:cNvPr id="5" name="Rectangle: Rounded Corners 4">
            <a:extLst>
              <a:ext uri="{FF2B5EF4-FFF2-40B4-BE49-F238E27FC236}">
                <a16:creationId xmlns:a16="http://schemas.microsoft.com/office/drawing/2014/main" id="{4C5CAB59-77C9-CD3F-B36E-197A2EC4397A}"/>
              </a:ext>
            </a:extLst>
          </p:cNvPr>
          <p:cNvSpPr/>
          <p:nvPr/>
        </p:nvSpPr>
        <p:spPr>
          <a:xfrm>
            <a:off x="3352800" y="1733550"/>
            <a:ext cx="1762125" cy="8382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nở</a:t>
            </a:r>
            <a:r>
              <a:rPr lang="en-US" sz="3200" dirty="0">
                <a:solidFill>
                  <a:srgbClr val="002060"/>
                </a:solidFill>
              </a:rPr>
              <a:t> </a:t>
            </a:r>
            <a:r>
              <a:rPr lang="en-US" sz="3200" dirty="0" err="1">
                <a:solidFill>
                  <a:srgbClr val="002060"/>
                </a:solidFill>
              </a:rPr>
              <a:t>hoa</a:t>
            </a:r>
            <a:endParaRPr lang="en-US" sz="3200" dirty="0">
              <a:solidFill>
                <a:srgbClr val="002060"/>
              </a:solidFill>
            </a:endParaRPr>
          </a:p>
        </p:txBody>
      </p:sp>
      <p:sp>
        <p:nvSpPr>
          <p:cNvPr id="6" name="Rectangle: Rounded Corners 5">
            <a:extLst>
              <a:ext uri="{FF2B5EF4-FFF2-40B4-BE49-F238E27FC236}">
                <a16:creationId xmlns:a16="http://schemas.microsoft.com/office/drawing/2014/main" id="{66F8C11F-70D1-DADC-8F2C-F216B6863D9A}"/>
              </a:ext>
            </a:extLst>
          </p:cNvPr>
          <p:cNvSpPr/>
          <p:nvPr/>
        </p:nvSpPr>
        <p:spPr>
          <a:xfrm>
            <a:off x="5705475" y="1695450"/>
            <a:ext cx="1762125" cy="8382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toả</a:t>
            </a:r>
            <a:r>
              <a:rPr lang="en-US" sz="3200" dirty="0">
                <a:solidFill>
                  <a:srgbClr val="002060"/>
                </a:solidFill>
              </a:rPr>
              <a:t> </a:t>
            </a:r>
            <a:r>
              <a:rPr lang="en-US" sz="3200" dirty="0" err="1">
                <a:solidFill>
                  <a:srgbClr val="002060"/>
                </a:solidFill>
              </a:rPr>
              <a:t>tán</a:t>
            </a:r>
            <a:endParaRPr lang="en-US" sz="3200" dirty="0">
              <a:solidFill>
                <a:srgbClr val="002060"/>
              </a:solidFill>
            </a:endParaRPr>
          </a:p>
        </p:txBody>
      </p:sp>
      <p:sp>
        <p:nvSpPr>
          <p:cNvPr id="7" name="Rectangle: Rounded Corners 6">
            <a:extLst>
              <a:ext uri="{FF2B5EF4-FFF2-40B4-BE49-F238E27FC236}">
                <a16:creationId xmlns:a16="http://schemas.microsoft.com/office/drawing/2014/main" id="{640193EA-63EE-E348-7AF2-5A5D8952AAB1}"/>
              </a:ext>
            </a:extLst>
          </p:cNvPr>
          <p:cNvSpPr/>
          <p:nvPr/>
        </p:nvSpPr>
        <p:spPr>
          <a:xfrm>
            <a:off x="7886700" y="1695450"/>
            <a:ext cx="1533525" cy="838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ra</a:t>
            </a:r>
            <a:r>
              <a:rPr lang="en-US" sz="3200" dirty="0">
                <a:solidFill>
                  <a:srgbClr val="002060"/>
                </a:solidFill>
              </a:rPr>
              <a:t> </a:t>
            </a:r>
            <a:r>
              <a:rPr lang="en-US" sz="3200" dirty="0" err="1">
                <a:solidFill>
                  <a:srgbClr val="002060"/>
                </a:solidFill>
              </a:rPr>
              <a:t>quả</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30ECEE78-7B43-BF28-6FBC-3790663C76E8}"/>
              </a:ext>
            </a:extLst>
          </p:cNvPr>
          <p:cNvSpPr/>
          <p:nvPr/>
        </p:nvSpPr>
        <p:spPr>
          <a:xfrm>
            <a:off x="9848850" y="1666875"/>
            <a:ext cx="1800225" cy="8382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quả</a:t>
            </a:r>
            <a:r>
              <a:rPr lang="en-US" sz="3200" dirty="0">
                <a:solidFill>
                  <a:srgbClr val="002060"/>
                </a:solidFill>
              </a:rPr>
              <a:t> </a:t>
            </a:r>
            <a:r>
              <a:rPr lang="en-US" sz="3200" dirty="0" err="1">
                <a:solidFill>
                  <a:srgbClr val="002060"/>
                </a:solidFill>
              </a:rPr>
              <a:t>chín</a:t>
            </a:r>
            <a:endParaRPr lang="en-US" sz="3200" dirty="0">
              <a:solidFill>
                <a:srgbClr val="002060"/>
              </a:solidFill>
            </a:endParaRPr>
          </a:p>
        </p:txBody>
      </p:sp>
    </p:spTree>
    <p:extLst>
      <p:ext uri="{BB962C8B-B14F-4D97-AF65-F5344CB8AC3E}">
        <p14:creationId xmlns:p14="http://schemas.microsoft.com/office/powerpoint/2010/main" val="29733105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1.875E-6 -3.33333E-6 L 1.875E-6 0.25 " pathEditMode="relative" rAng="0" ptsTypes="AA">
                                      <p:cBhvr>
                                        <p:cTn id="38" dur="2000" fill="hold"/>
                                        <p:tgtEl>
                                          <p:spTgt spid="3"/>
                                        </p:tgtEl>
                                        <p:attrNameLst>
                                          <p:attrName>ppt_x</p:attrName>
                                          <p:attrName>ppt_y</p:attrName>
                                        </p:attrNameLst>
                                      </p:cBhvr>
                                      <p:rCtr x="0" y="12500"/>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4.375E-6 -3.33333E-6 L -0.20195 0.25139 " pathEditMode="relative" rAng="0" ptsTypes="AA">
                                      <p:cBhvr>
                                        <p:cTn id="42" dur="2000" fill="hold"/>
                                        <p:tgtEl>
                                          <p:spTgt spid="6"/>
                                        </p:tgtEl>
                                        <p:attrNameLst>
                                          <p:attrName>ppt_x</p:attrName>
                                          <p:attrName>ppt_y</p:attrName>
                                        </p:attrNameLst>
                                      </p:cBhvr>
                                      <p:rCtr x="-10104" y="12569"/>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4.375E-6 1.11111E-6 L 0.15664 0.24722 " pathEditMode="relative" rAng="0" ptsTypes="AA">
                                      <p:cBhvr>
                                        <p:cTn id="46" dur="2000" fill="hold"/>
                                        <p:tgtEl>
                                          <p:spTgt spid="5"/>
                                        </p:tgtEl>
                                        <p:attrNameLst>
                                          <p:attrName>ppt_x</p:attrName>
                                          <p:attrName>ppt_y</p:attrName>
                                        </p:attrNameLst>
                                      </p:cBhvr>
                                      <p:rCtr x="7826" y="12361"/>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4.375E-6 -3.33333E-6 L -0.04571 0.25 " pathEditMode="relative" rAng="0" ptsTypes="AA">
                                      <p:cBhvr>
                                        <p:cTn id="50" dur="2000" fill="hold"/>
                                        <p:tgtEl>
                                          <p:spTgt spid="7"/>
                                        </p:tgtEl>
                                        <p:attrNameLst>
                                          <p:attrName>ppt_x</p:attrName>
                                          <p:attrName>ppt_y</p:attrName>
                                        </p:attrNameLst>
                                      </p:cBhvr>
                                      <p:rCtr x="-2292" y="12500"/>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6.25E-7 3.33333E-6 L -0.05273 0.25277 " pathEditMode="relative" rAng="0" ptsTypes="AA">
                                      <p:cBhvr>
                                        <p:cTn id="54" dur="2000" fill="hold"/>
                                        <p:tgtEl>
                                          <p:spTgt spid="8"/>
                                        </p:tgtEl>
                                        <p:attrNameLst>
                                          <p:attrName>ppt_x</p:attrName>
                                          <p:attrName>ppt_y</p:attrName>
                                        </p:attrNameLst>
                                      </p:cBhvr>
                                      <p:rCtr x="-2643" y="126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3" grpId="1" animBg="1"/>
      <p:bldP spid="5" grpId="0" animBg="1"/>
      <p:bldP spid="5" grpId="1" animBg="1"/>
      <p:bldP spid="6" grpId="0" animBg="1"/>
      <p:bldP spid="6" grpId="1" animBg="1"/>
      <p:bldP spid="7" grpId="0" animBg="1"/>
      <p:bldP spid="7" grpId="1" animBg="1"/>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ây cà chu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7079" y="503854"/>
            <a:ext cx="10683550" cy="5896946"/>
          </a:xfrm>
          <a:prstGeom prst="rect">
            <a:avLst/>
          </a:prstGeom>
        </p:spPr>
      </p:pic>
    </p:spTree>
    <p:extLst>
      <p:ext uri="{BB962C8B-B14F-4D97-AF65-F5344CB8AC3E}">
        <p14:creationId xmlns:p14="http://schemas.microsoft.com/office/powerpoint/2010/main" val="1475709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4929A3F6-079F-640A-4EB3-0B9F755766C7}"/>
              </a:ext>
            </a:extLst>
          </p:cNvPr>
          <p:cNvSpPr/>
          <p:nvPr/>
        </p:nvSpPr>
        <p:spPr>
          <a:xfrm>
            <a:off x="780170" y="119794"/>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libri" panose="020F0502020204030204"/>
              </a:rPr>
              <a:t>d. Trong bài văn, chi tiết nào cho thấy tác giả tả cây kết hợp với tả những sự vật có liên quan đến cây?</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530F2022-426F-F3DE-5E4A-B09822F2B577}"/>
              </a:ext>
            </a:extLst>
          </p:cNvPr>
          <p:cNvSpPr/>
          <p:nvPr/>
        </p:nvSpPr>
        <p:spPr>
          <a:xfrm>
            <a:off x="866775" y="2139093"/>
            <a:ext cx="10477499" cy="3052031"/>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algn="just">
              <a:lnSpc>
                <a:spcPct val="120000"/>
              </a:lnSpc>
              <a:spcBef>
                <a:spcPts val="0"/>
              </a:spcBef>
              <a:spcAft>
                <a:spcPts val="0"/>
              </a:spcAft>
            </a:pPr>
            <a:r>
              <a:rPr lang="vi-VN" sz="3200" dirty="0">
                <a:effectLst/>
                <a:latin typeface="Cambria" panose="02040503050406030204" pitchFamily="18" charset="0"/>
                <a:ea typeface="Cambria" panose="02040503050406030204" pitchFamily="18" charset="0"/>
              </a:rPr>
              <a:t>Các chi tiết: </a:t>
            </a:r>
            <a:r>
              <a:rPr lang="vi-VN" sz="3200" b="1" i="1" dirty="0">
                <a:effectLst/>
                <a:latin typeface="Cambria" panose="02040503050406030204" pitchFamily="18" charset="0"/>
                <a:ea typeface="Cambria" panose="02040503050406030204" pitchFamily="18" charset="0"/>
              </a:rPr>
              <a:t>Nắng gửi thêm màu đẹp trên hoa;</a:t>
            </a:r>
            <a:r>
              <a:rPr lang="vi-VN" sz="3200" b="1" dirty="0">
                <a:effectLst/>
                <a:latin typeface="Cambria" panose="02040503050406030204" pitchFamily="18" charset="0"/>
                <a:ea typeface="Cambria" panose="02040503050406030204" pitchFamily="18" charset="0"/>
              </a:rPr>
              <a:t> </a:t>
            </a:r>
            <a:r>
              <a:rPr lang="vi-VN" sz="3200" b="1" i="1" dirty="0">
                <a:effectLst/>
                <a:latin typeface="Cambria" panose="02040503050406030204" pitchFamily="18" charset="0"/>
                <a:ea typeface="Cambria" panose="02040503050406030204" pitchFamily="18" charset="0"/>
              </a:rPr>
              <a:t>Nắng lại đến tạo vị thơm vị mát tụ dần trong quả.</a:t>
            </a:r>
            <a:endParaRPr lang="en-US" sz="3200" b="1" i="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effectLst/>
                <a:latin typeface="Cambria" panose="02040503050406030204" pitchFamily="18" charset="0"/>
                <a:ea typeface="Cambria" panose="02040503050406030204" pitchFamily="18" charset="0"/>
              </a:rPr>
              <a:t>Nắng là hiện tượng thiên nhiên có tác động đến cây cà chua nắng làm cho sắc hoa cà chua thêm đẹp. Nắng giúp cho quả c</a:t>
            </a:r>
            <a:r>
              <a:rPr lang="en-US" sz="3200" dirty="0">
                <a:latin typeface="Cambria" panose="02040503050406030204" pitchFamily="18" charset="0"/>
                <a:ea typeface="Cambria" panose="02040503050406030204" pitchFamily="18" charset="0"/>
              </a:rPr>
              <a:t>à</a:t>
            </a:r>
            <a:r>
              <a:rPr lang="vi-VN" sz="3200" dirty="0">
                <a:effectLst/>
                <a:latin typeface="Cambria" panose="02040503050406030204" pitchFamily="18" charset="0"/>
                <a:ea typeface="Cambria" panose="02040503050406030204" pitchFamily="18" charset="0"/>
              </a:rPr>
              <a:t> chua có vị thơm mát.</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79036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16">
            <a:extLst>
              <a:ext uri="{FF2B5EF4-FFF2-40B4-BE49-F238E27FC236}">
                <a16:creationId xmlns:a16="http://schemas.microsoft.com/office/drawing/2014/main" id="{F2B702CF-DBEB-7264-2B75-A61F18D5C693}"/>
              </a:ext>
            </a:extLst>
          </p:cNvPr>
          <p:cNvPicPr>
            <a:picLocks noChangeAspect="1"/>
          </p:cNvPicPr>
          <p:nvPr/>
        </p:nvPicPr>
        <p:blipFill>
          <a:blip r:embed="rId2"/>
          <a:srcRect/>
          <a:stretch>
            <a:fillRect/>
          </a:stretch>
        </p:blipFill>
        <p:spPr>
          <a:xfrm>
            <a:off x="10312658" y="73787"/>
            <a:ext cx="1795758" cy="1640874"/>
          </a:xfrm>
          <a:prstGeom prst="rect">
            <a:avLst/>
          </a:prstGeom>
        </p:spPr>
      </p:pic>
      <p:grpSp>
        <p:nvGrpSpPr>
          <p:cNvPr id="8" name="Group 7">
            <a:extLst>
              <a:ext uri="{FF2B5EF4-FFF2-40B4-BE49-F238E27FC236}">
                <a16:creationId xmlns:a16="http://schemas.microsoft.com/office/drawing/2014/main" id="{C1D11D9E-382F-4463-A4A6-0540970B8862}"/>
              </a:ext>
            </a:extLst>
          </p:cNvPr>
          <p:cNvGrpSpPr/>
          <p:nvPr/>
        </p:nvGrpSpPr>
        <p:grpSpPr>
          <a:xfrm>
            <a:off x="-225682" y="392774"/>
            <a:ext cx="9811472" cy="4302516"/>
            <a:chOff x="-81564" y="42076"/>
            <a:chExt cx="11721619" cy="5483924"/>
          </a:xfrm>
        </p:grpSpPr>
        <p:pic>
          <p:nvPicPr>
            <p:cNvPr id="11" name="Picture 10">
              <a:extLst>
                <a:ext uri="{FF2B5EF4-FFF2-40B4-BE49-F238E27FC236}">
                  <a16:creationId xmlns:a16="http://schemas.microsoft.com/office/drawing/2014/main" id="{86E00E9E-9567-4EFA-8694-A000FBFF6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05" y="773040"/>
              <a:ext cx="11082650" cy="4752960"/>
            </a:xfrm>
            <a:prstGeom prst="rect">
              <a:avLst/>
            </a:prstGeom>
          </p:spPr>
        </p:pic>
        <p:pic>
          <p:nvPicPr>
            <p:cNvPr id="12" name="Picture 11">
              <a:extLst>
                <a:ext uri="{FF2B5EF4-FFF2-40B4-BE49-F238E27FC236}">
                  <a16:creationId xmlns:a16="http://schemas.microsoft.com/office/drawing/2014/main" id="{D65AB69E-C7B0-4845-9C57-016DFD3F7E3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564" y="42076"/>
              <a:ext cx="1519299" cy="1519299"/>
            </a:xfrm>
            <a:prstGeom prst="rect">
              <a:avLst/>
            </a:prstGeom>
          </p:spPr>
        </p:pic>
        <p:sp>
          <p:nvSpPr>
            <p:cNvPr id="13" name="TextBox 12">
              <a:extLst>
                <a:ext uri="{FF2B5EF4-FFF2-40B4-BE49-F238E27FC236}">
                  <a16:creationId xmlns:a16="http://schemas.microsoft.com/office/drawing/2014/main" id="{6290537E-88B1-47B7-9821-87B44C8BF715}"/>
                </a:ext>
              </a:extLst>
            </p:cNvPr>
            <p:cNvSpPr txBox="1"/>
            <p:nvPr/>
          </p:nvSpPr>
          <p:spPr>
            <a:xfrm>
              <a:off x="739200" y="1270029"/>
              <a:ext cx="10655365" cy="38836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Lưu ý: </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Các em đã tìm hiểu các trình tự tả cây, tả theo bộ phận của cây và tả cây theo thời gian, theo từng thời kỳ phát triển của cây hoặc theo mùa xuân, hạ, thu, đông hay từng buổi trong ngày. Nhưng khi tả cây theo trình tự thời gian vẫn phải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kết hợp cả các bộ phận của cây</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4" name="Picture 13" descr="A picture containing clipart&#10;&#10;Description automatically generated">
            <a:extLst>
              <a:ext uri="{FF2B5EF4-FFF2-40B4-BE49-F238E27FC236}">
                <a16:creationId xmlns:a16="http://schemas.microsoft.com/office/drawing/2014/main" id="{76DAEF27-1B09-47A2-9701-B281C63C593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955" b="88329" l="29245" r="47642">
                        <a14:foregroundMark x1="41792" y1="38727" x2="42830" y2="42971"/>
                        <a14:foregroundMark x1="34717" y1="57294" x2="35849" y2="61804"/>
                        <a14:foregroundMark x1="40283" y1="57825" x2="42830" y2="64456"/>
                        <a14:backgroundMark x1="39151" y1="20424" x2="39623" y2="22281"/>
                      </a14:backgroundRemoval>
                    </a14:imgEffect>
                  </a14:imgLayer>
                </a14:imgProps>
              </a:ext>
            </a:extLst>
          </a:blip>
          <a:srcRect l="27000" t="16611" r="50000" b="3490"/>
          <a:stretch/>
        </p:blipFill>
        <p:spPr>
          <a:xfrm flipH="1">
            <a:off x="8671956" y="2654702"/>
            <a:ext cx="3934433" cy="4861021"/>
          </a:xfrm>
          <a:prstGeom prst="rect">
            <a:avLst/>
          </a:prstGeom>
        </p:spPr>
      </p:pic>
    </p:spTree>
    <p:extLst>
      <p:ext uri="{BB962C8B-B14F-4D97-AF65-F5344CB8AC3E}">
        <p14:creationId xmlns:p14="http://schemas.microsoft.com/office/powerpoint/2010/main" val="6492189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C7C388FE-A58E-4F22-32D6-6703F2955A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80324" y="277402"/>
            <a:ext cx="9715073" cy="2024010"/>
          </a:xfrm>
          <a:prstGeom prst="rect">
            <a:avLst/>
          </a:prstGeom>
        </p:spPr>
      </p:pic>
      <p:sp>
        <p:nvSpPr>
          <p:cNvPr id="16" name="TextBox 15">
            <a:extLst>
              <a:ext uri="{FF2B5EF4-FFF2-40B4-BE49-F238E27FC236}">
                <a16:creationId xmlns:a16="http://schemas.microsoft.com/office/drawing/2014/main" id="{11CA09A9-AC00-D881-E5B4-B773744ECABA}"/>
              </a:ext>
            </a:extLst>
          </p:cNvPr>
          <p:cNvSpPr txBox="1"/>
          <p:nvPr/>
        </p:nvSpPr>
        <p:spPr>
          <a:xfrm>
            <a:off x="788955" y="410966"/>
            <a:ext cx="9715072" cy="1446550"/>
          </a:xfrm>
          <a:prstGeom prst="rect">
            <a:avLst/>
          </a:prstGeom>
          <a:noFill/>
        </p:spPr>
        <p:txBody>
          <a:bodyPr wrap="square" rtlCol="0">
            <a:spAutoFit/>
          </a:bodyPr>
          <a:lstStyle/>
          <a:p>
            <a:pPr lvl="0" algn="ctr"/>
            <a:r>
              <a:rPr lang="en-US" sz="4400" b="1" dirty="0">
                <a:solidFill>
                  <a:srgbClr val="002060"/>
                </a:solidFill>
                <a:latin typeface="Cambria" panose="02040503050406030204" pitchFamily="18" charset="0"/>
                <a:ea typeface="Cambria" panose="02040503050406030204" pitchFamily="18" charset="0"/>
              </a:rPr>
              <a:t>2. </a:t>
            </a:r>
            <a:r>
              <a:rPr lang="vi-VN" sz="4400" b="1" dirty="0">
                <a:solidFill>
                  <a:srgbClr val="002060"/>
                </a:solidFill>
                <a:latin typeface="Cambria" panose="02040503050406030204" pitchFamily="18" charset="0"/>
                <a:ea typeface="Cambria" panose="02040503050406030204" pitchFamily="18" charset="0"/>
              </a:rPr>
              <a:t>Em học được những gì về cách tả cây cối từ bài Cây cà chua.</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8" name="Picture 17" descr="A picture containing text, clipart&#10;&#10;Description automatically generated">
            <a:extLst>
              <a:ext uri="{FF2B5EF4-FFF2-40B4-BE49-F238E27FC236}">
                <a16:creationId xmlns:a16="http://schemas.microsoft.com/office/drawing/2014/main" id="{55A50E77-EA48-DDD5-B572-F5C812B091D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4" b="94665" l="9994" r="89942">
                        <a14:foregroundMark x1="25500" y1="86949" x2="30821" y2="83468"/>
                        <a14:foregroundMark x1="54948" y1="91067" x2="52393" y2="82255"/>
                        <a14:foregroundMark x1="52393" y1="82255" x2="52393" y2="82255"/>
                        <a14:foregroundMark x1="53558" y1="94665" x2="52490" y2="92118"/>
                        <a14:backgroundMark x1="22607" y1="86783" x2="27846" y2="88925"/>
                        <a14:backgroundMark x1="25194" y1="86783" x2="26779" y2="86783"/>
                      </a14:backgroundRemoval>
                    </a14:imgEffect>
                  </a14:imgLayer>
                </a14:imgProps>
              </a:ext>
              <a:ext uri="{28A0092B-C50C-407E-A947-70E740481C1C}">
                <a14:useLocalDpi xmlns:a14="http://schemas.microsoft.com/office/drawing/2010/main" val="0"/>
              </a:ext>
            </a:extLst>
          </a:blip>
          <a:stretch>
            <a:fillRect/>
          </a:stretch>
        </p:blipFill>
        <p:spPr>
          <a:xfrm>
            <a:off x="-1193767" y="1929525"/>
            <a:ext cx="6267450" cy="5013960"/>
          </a:xfrm>
          <a:prstGeom prst="rect">
            <a:avLst/>
          </a:prstGeom>
        </p:spPr>
      </p:pic>
      <p:pic>
        <p:nvPicPr>
          <p:cNvPr id="22" name="Picture 16">
            <a:extLst>
              <a:ext uri="{FF2B5EF4-FFF2-40B4-BE49-F238E27FC236}">
                <a16:creationId xmlns:a16="http://schemas.microsoft.com/office/drawing/2014/main" id="{F2B702CF-DBEB-7264-2B75-A61F18D5C693}"/>
              </a:ext>
            </a:extLst>
          </p:cNvPr>
          <p:cNvPicPr>
            <a:picLocks noChangeAspect="1"/>
          </p:cNvPicPr>
          <p:nvPr/>
        </p:nvPicPr>
        <p:blipFill>
          <a:blip r:embed="rId6"/>
          <a:srcRect/>
          <a:stretch>
            <a:fillRect/>
          </a:stretch>
        </p:blipFill>
        <p:spPr>
          <a:xfrm>
            <a:off x="10312658" y="73787"/>
            <a:ext cx="1795758" cy="1640874"/>
          </a:xfrm>
          <a:prstGeom prst="rect">
            <a:avLst/>
          </a:prstGeom>
        </p:spPr>
      </p:pic>
      <p:sp>
        <p:nvSpPr>
          <p:cNvPr id="2" name="Rectangle: Rounded Corners 1">
            <a:extLst>
              <a:ext uri="{FF2B5EF4-FFF2-40B4-BE49-F238E27FC236}">
                <a16:creationId xmlns:a16="http://schemas.microsoft.com/office/drawing/2014/main" id="{1ABC7165-C3FE-BFC6-47F1-0A7F0A2C329C}"/>
              </a:ext>
            </a:extLst>
          </p:cNvPr>
          <p:cNvSpPr/>
          <p:nvPr/>
        </p:nvSpPr>
        <p:spPr>
          <a:xfrm>
            <a:off x="4143376" y="2847976"/>
            <a:ext cx="7677150" cy="3733800"/>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lnSpc>
                <a:spcPct val="120000"/>
              </a:lnSpc>
              <a:buFont typeface="Arial" panose="020B0604020202020204" pitchFamily="34" charset="0"/>
              <a:buChar char="•"/>
            </a:pPr>
            <a:r>
              <a:rPr lang="vi-VN" sz="3200" b="1" dirty="0">
                <a:latin typeface="Cambria" panose="02040503050406030204" pitchFamily="18" charset="0"/>
                <a:ea typeface="Cambria" panose="02040503050406030204" pitchFamily="18" charset="0"/>
              </a:rPr>
              <a:t>Trình tự miêu tả cây </a:t>
            </a:r>
            <a:r>
              <a:rPr lang="vi-VN" sz="3200" dirty="0">
                <a:latin typeface="Cambria" panose="02040503050406030204" pitchFamily="18" charset="0"/>
                <a:ea typeface="Cambria" panose="02040503050406030204" pitchFamily="18" charset="0"/>
              </a:rPr>
              <a:t>(từ lúc cây mới mọc đến lúc cây ra quả,…)</a:t>
            </a:r>
          </a:p>
          <a:p>
            <a:pPr marL="457200" indent="-457200" algn="just">
              <a:lnSpc>
                <a:spcPct val="120000"/>
              </a:lnSpc>
              <a:buFont typeface="Arial" panose="020B0604020202020204" pitchFamily="34" charset="0"/>
              <a:buChar char="•"/>
            </a:pPr>
            <a:r>
              <a:rPr lang="vi-VN" sz="3200" b="1" dirty="0">
                <a:latin typeface="Cambria" panose="02040503050406030204" pitchFamily="18" charset="0"/>
                <a:ea typeface="Cambria" panose="02040503050406030204" pitchFamily="18" charset="0"/>
              </a:rPr>
              <a:t> Cách sử dụng biện pháp so sánh, nhân hóa </a:t>
            </a:r>
            <a:r>
              <a:rPr lang="vi-VN" sz="3200" dirty="0">
                <a:latin typeface="Cambria" panose="02040503050406030204" pitchFamily="18" charset="0"/>
                <a:ea typeface="Cambria" panose="02040503050406030204" pitchFamily="18" charset="0"/>
              </a:rPr>
              <a:t>khi tả lá hoa, tả quả.</a:t>
            </a:r>
            <a:endParaRPr lang="en-US" sz="3200" dirty="0">
              <a:latin typeface="Cambria" panose="02040503050406030204" pitchFamily="18" charset="0"/>
              <a:ea typeface="Cambria" panose="02040503050406030204" pitchFamily="18" charset="0"/>
            </a:endParaRPr>
          </a:p>
          <a:p>
            <a:pPr marL="457200" indent="-457200" algn="just">
              <a:lnSpc>
                <a:spcPct val="120000"/>
              </a:lnSpc>
              <a:buFont typeface="Arial" panose="020B0604020202020204" pitchFamily="34" charset="0"/>
              <a:buChar char="•"/>
            </a:pP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ộc lộ rõ tình cảm, cảm xúc </a:t>
            </a:r>
            <a:r>
              <a:rPr lang="vi-VN" sz="3200" dirty="0">
                <a:latin typeface="Cambria" panose="02040503050406030204" pitchFamily="18" charset="0"/>
                <a:ea typeface="Cambria" panose="02040503050406030204" pitchFamily="18" charset="0"/>
              </a:rPr>
              <a:t>của người viết đối với cây.</a:t>
            </a:r>
          </a:p>
        </p:txBody>
      </p:sp>
    </p:spTree>
    <p:extLst>
      <p:ext uri="{BB962C8B-B14F-4D97-AF65-F5344CB8AC3E}">
        <p14:creationId xmlns:p14="http://schemas.microsoft.com/office/powerpoint/2010/main" val="37290098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16">
            <a:extLst>
              <a:ext uri="{FF2B5EF4-FFF2-40B4-BE49-F238E27FC236}">
                <a16:creationId xmlns:a16="http://schemas.microsoft.com/office/drawing/2014/main" id="{F2B702CF-DBEB-7264-2B75-A61F18D5C693}"/>
              </a:ext>
            </a:extLst>
          </p:cNvPr>
          <p:cNvPicPr>
            <a:picLocks noChangeAspect="1"/>
          </p:cNvPicPr>
          <p:nvPr/>
        </p:nvPicPr>
        <p:blipFill>
          <a:blip r:embed="rId2"/>
          <a:srcRect/>
          <a:stretch>
            <a:fillRect/>
          </a:stretch>
        </p:blipFill>
        <p:spPr>
          <a:xfrm>
            <a:off x="10312658" y="73787"/>
            <a:ext cx="1795758" cy="1640874"/>
          </a:xfrm>
          <a:prstGeom prst="rect">
            <a:avLst/>
          </a:prstGeom>
        </p:spPr>
      </p:pic>
      <p:grpSp>
        <p:nvGrpSpPr>
          <p:cNvPr id="8" name="Group 7">
            <a:extLst>
              <a:ext uri="{FF2B5EF4-FFF2-40B4-BE49-F238E27FC236}">
                <a16:creationId xmlns:a16="http://schemas.microsoft.com/office/drawing/2014/main" id="{C1D11D9E-382F-4463-A4A6-0540970B8862}"/>
              </a:ext>
            </a:extLst>
          </p:cNvPr>
          <p:cNvGrpSpPr/>
          <p:nvPr/>
        </p:nvGrpSpPr>
        <p:grpSpPr>
          <a:xfrm>
            <a:off x="-225682" y="392774"/>
            <a:ext cx="9811472" cy="4302515"/>
            <a:chOff x="-81564" y="42076"/>
            <a:chExt cx="11721619" cy="5483924"/>
          </a:xfrm>
        </p:grpSpPr>
        <p:pic>
          <p:nvPicPr>
            <p:cNvPr id="11" name="Picture 10">
              <a:extLst>
                <a:ext uri="{FF2B5EF4-FFF2-40B4-BE49-F238E27FC236}">
                  <a16:creationId xmlns:a16="http://schemas.microsoft.com/office/drawing/2014/main" id="{86E00E9E-9567-4EFA-8694-A000FBFF6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05" y="773040"/>
              <a:ext cx="11082650" cy="4752960"/>
            </a:xfrm>
            <a:prstGeom prst="rect">
              <a:avLst/>
            </a:prstGeom>
          </p:spPr>
        </p:pic>
        <p:pic>
          <p:nvPicPr>
            <p:cNvPr id="12" name="Picture 11">
              <a:extLst>
                <a:ext uri="{FF2B5EF4-FFF2-40B4-BE49-F238E27FC236}">
                  <a16:creationId xmlns:a16="http://schemas.microsoft.com/office/drawing/2014/main" id="{D65AB69E-C7B0-4845-9C57-016DFD3F7E3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564" y="42076"/>
              <a:ext cx="1519299" cy="1519299"/>
            </a:xfrm>
            <a:prstGeom prst="rect">
              <a:avLst/>
            </a:prstGeom>
          </p:spPr>
        </p:pic>
        <p:sp>
          <p:nvSpPr>
            <p:cNvPr id="13" name="TextBox 12">
              <a:extLst>
                <a:ext uri="{FF2B5EF4-FFF2-40B4-BE49-F238E27FC236}">
                  <a16:creationId xmlns:a16="http://schemas.microsoft.com/office/drawing/2014/main" id="{6290537E-88B1-47B7-9821-87B44C8BF715}"/>
                </a:ext>
              </a:extLst>
            </p:cNvPr>
            <p:cNvSpPr txBox="1"/>
            <p:nvPr/>
          </p:nvSpPr>
          <p:spPr>
            <a:xfrm>
              <a:off x="773276" y="681217"/>
              <a:ext cx="10655365" cy="47466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Ghi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nhớ</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Bài</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văn</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miêu</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tả</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cây</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cối</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thường</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có</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3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phần</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Mở</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bài</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Giới</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thiệu</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bao</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quát</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về</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cây</a:t>
              </a:r>
              <a:endPar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Thân</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bài</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Tả</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lần</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lượt</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từng</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bộ</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phận</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cây</a:t>
              </a:r>
              <a:endPar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Ngoài </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tả lần lượt từng bộ phận của cây, ta có thể </a:t>
              </a:r>
              <a:r>
                <a:rPr kumimoji="0" lang="vi-VN"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tả từng đặc điểm của cây theo các giai đoạn sinh trưởng phát triển</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Có thể tả kết hợp sự vật, hoạt động liên quan đến cây</a:t>
              </a:r>
              <a:r>
                <a:rPr kumimoji="0" lang="vi-VN"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Kết</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bài</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Nêu</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ấn</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tượng</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đặc</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biệt</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hoặc</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tình</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cảm</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người</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tả</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với</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cây</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hoặc</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chăm</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sóc</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bảo</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vệ</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smtClean="0">
                  <a:solidFill>
                    <a:srgbClr val="002060"/>
                  </a:solidFill>
                  <a:latin typeface="Cambria" panose="02040503050406030204" pitchFamily="18" charset="0"/>
                  <a:ea typeface="Cambria" panose="02040503050406030204" pitchFamily="18" charset="0"/>
                  <a:cs typeface="Arial" panose="020B0604020202020204" pitchFamily="34" charset="0"/>
                </a:rPr>
                <a:t>cây</a:t>
              </a:r>
              <a:r>
                <a:rPr lang="en-US" sz="24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4" name="Picture 13" descr="A picture containing clipart&#10;&#10;Description automatically generated">
            <a:extLst>
              <a:ext uri="{FF2B5EF4-FFF2-40B4-BE49-F238E27FC236}">
                <a16:creationId xmlns:a16="http://schemas.microsoft.com/office/drawing/2014/main" id="{76DAEF27-1B09-47A2-9701-B281C63C593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955" b="88329" l="29245" r="47642">
                        <a14:foregroundMark x1="41792" y1="38727" x2="42830" y2="42971"/>
                        <a14:foregroundMark x1="34717" y1="57294" x2="35849" y2="61804"/>
                        <a14:foregroundMark x1="40283" y1="57825" x2="42830" y2="64456"/>
                        <a14:backgroundMark x1="39151" y1="20424" x2="39623" y2="22281"/>
                      </a14:backgroundRemoval>
                    </a14:imgEffect>
                  </a14:imgLayer>
                </a14:imgProps>
              </a:ext>
            </a:extLst>
          </a:blip>
          <a:srcRect l="27000" t="16611" r="50000" b="3490"/>
          <a:stretch/>
        </p:blipFill>
        <p:spPr>
          <a:xfrm flipH="1">
            <a:off x="8671956" y="2654702"/>
            <a:ext cx="3934433" cy="4861021"/>
          </a:xfrm>
          <a:prstGeom prst="rect">
            <a:avLst/>
          </a:prstGeom>
        </p:spPr>
      </p:pic>
    </p:spTree>
    <p:extLst>
      <p:ext uri="{BB962C8B-B14F-4D97-AF65-F5344CB8AC3E}">
        <p14:creationId xmlns:p14="http://schemas.microsoft.com/office/powerpoint/2010/main" val="25815841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7" descr="A colorful hot air balloon in the sky above trees&#10;&#10;Description automatically generated with low confidence">
            <a:extLst>
              <a:ext uri="{FF2B5EF4-FFF2-40B4-BE49-F238E27FC236}">
                <a16:creationId xmlns:a16="http://schemas.microsoft.com/office/drawing/2014/main" id="{9317F3DC-7D6C-5AB4-6866-FCBA189643D6}"/>
              </a:ext>
            </a:extLst>
          </p:cNvPr>
          <p:cNvPicPr>
            <a:picLocks noChangeAspect="1"/>
          </p:cNvPicPr>
          <p:nvPr/>
        </p:nvPicPr>
        <p:blipFill rotWithShape="1">
          <a:blip r:embed="rId2"/>
          <a:srcRect b="26243"/>
          <a:stretch/>
        </p:blipFill>
        <p:spPr>
          <a:xfrm>
            <a:off x="20" y="1282"/>
            <a:ext cx="12191980" cy="6856718"/>
          </a:xfrm>
          <a:prstGeom prst="rect">
            <a:avLst/>
          </a:prstGeom>
        </p:spPr>
      </p:pic>
      <p:pic>
        <p:nvPicPr>
          <p:cNvPr id="5" name="Picture 17">
            <a:extLst>
              <a:ext uri="{FF2B5EF4-FFF2-40B4-BE49-F238E27FC236}">
                <a16:creationId xmlns:a16="http://schemas.microsoft.com/office/drawing/2014/main" id="{74C119DB-2DF1-67F3-1D07-58F3A78A33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75276" y="-103251"/>
            <a:ext cx="7315200" cy="1673352"/>
          </a:xfrm>
          <a:prstGeom prst="rect">
            <a:avLst/>
          </a:prstGeom>
        </p:spPr>
      </p:pic>
      <p:pic>
        <p:nvPicPr>
          <p:cNvPr id="6" name="Picture 17">
            <a:extLst>
              <a:ext uri="{FF2B5EF4-FFF2-40B4-BE49-F238E27FC236}">
                <a16:creationId xmlns:a16="http://schemas.microsoft.com/office/drawing/2014/main" id="{38FF11ED-D189-F4A4-E7B0-21AFD7A8D1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22932" y="-103251"/>
            <a:ext cx="7315200" cy="1673352"/>
          </a:xfrm>
          <a:prstGeom prst="rect">
            <a:avLst/>
          </a:prstGeom>
        </p:spPr>
      </p:pic>
      <p:pic>
        <p:nvPicPr>
          <p:cNvPr id="7" name="Picture 20">
            <a:extLst>
              <a:ext uri="{FF2B5EF4-FFF2-40B4-BE49-F238E27FC236}">
                <a16:creationId xmlns:a16="http://schemas.microsoft.com/office/drawing/2014/main" id="{E8AAB25E-32F5-FCEF-F5FE-3624BB04F7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5605" y="5368716"/>
            <a:ext cx="3560546" cy="1592535"/>
          </a:xfrm>
          <a:prstGeom prst="rect">
            <a:avLst/>
          </a:prstGeom>
        </p:spPr>
      </p:pic>
      <p:pic>
        <p:nvPicPr>
          <p:cNvPr id="8" name="Picture 20">
            <a:extLst>
              <a:ext uri="{FF2B5EF4-FFF2-40B4-BE49-F238E27FC236}">
                <a16:creationId xmlns:a16="http://schemas.microsoft.com/office/drawing/2014/main" id="{9BCA0235-A29E-7F0E-D296-DB2980C863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95003" y="5368716"/>
            <a:ext cx="3560546" cy="1592535"/>
          </a:xfrm>
          <a:prstGeom prst="rect">
            <a:avLst/>
          </a:prstGeom>
        </p:spPr>
      </p:pic>
      <p:pic>
        <p:nvPicPr>
          <p:cNvPr id="10" name="Picture 20">
            <a:extLst>
              <a:ext uri="{FF2B5EF4-FFF2-40B4-BE49-F238E27FC236}">
                <a16:creationId xmlns:a16="http://schemas.microsoft.com/office/drawing/2014/main" id="{28A9711D-FA53-CC0D-8926-F9223F0FDA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188482" y="5368716"/>
            <a:ext cx="3560546" cy="1592535"/>
          </a:xfrm>
          <a:prstGeom prst="rect">
            <a:avLst/>
          </a:prstGeom>
        </p:spPr>
      </p:pic>
      <p:pic>
        <p:nvPicPr>
          <p:cNvPr id="11" name="Picture 20">
            <a:extLst>
              <a:ext uri="{FF2B5EF4-FFF2-40B4-BE49-F238E27FC236}">
                <a16:creationId xmlns:a16="http://schemas.microsoft.com/office/drawing/2014/main" id="{ABA5AA82-E925-58D6-1712-6E1D4E35EA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676450" y="5426092"/>
            <a:ext cx="3560546" cy="1592535"/>
          </a:xfrm>
          <a:prstGeom prst="rect">
            <a:avLst/>
          </a:prstGeom>
        </p:spPr>
      </p:pic>
      <p:pic>
        <p:nvPicPr>
          <p:cNvPr id="13" name="Picture 12" descr="A picture containing toy, clipart&#10;&#10;Description automatically generated">
            <a:extLst>
              <a:ext uri="{FF2B5EF4-FFF2-40B4-BE49-F238E27FC236}">
                <a16:creationId xmlns:a16="http://schemas.microsoft.com/office/drawing/2014/main" id="{88F11E9B-B7B1-6ADA-5DB5-68A94F2340E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55" b="49535" l="54913" r="95269">
                        <a14:foregroundMark x1="56571" y1="18277" x2="57986" y2="13425"/>
                        <a14:foregroundMark x1="65184" y1="15487" x2="67691" y2="17873"/>
                        <a14:foregroundMark x1="80873" y1="15649" x2="84068" y2="17711"/>
                        <a14:foregroundMark x1="73110" y1="47594" x2="72422" y2="44804"/>
                        <a14:foregroundMark x1="74929" y1="49535" x2="73676" y2="47594"/>
                        <a14:foregroundMark x1="63526" y1="48564" x2="61868" y2="45653"/>
                        <a14:foregroundMark x1="63122" y1="45774" x2="63809" y2="43550"/>
                        <a14:foregroundMark x1="87707" y1="26607" x2="86171" y2="29802"/>
                        <a14:foregroundMark x1="86737" y1="17307" x2="86737" y2="20097"/>
                        <a14:foregroundMark x1="71169" y1="19410" x2="70603" y2="20663"/>
                        <a14:foregroundMark x1="71290" y1="19127" x2="70603" y2="19531"/>
                        <a14:foregroundMark x1="54913" y1="17873" x2="56167" y2="15649"/>
                      </a14:backgroundRemoval>
                    </a14:imgEffect>
                  </a14:imgLayer>
                </a14:imgProps>
              </a:ext>
              <a:ext uri="{28A0092B-C50C-407E-A947-70E740481C1C}">
                <a14:useLocalDpi xmlns:a14="http://schemas.microsoft.com/office/drawing/2010/main" val="0"/>
              </a:ext>
            </a:extLst>
          </a:blip>
          <a:srcRect l="53260" b="48889"/>
          <a:stretch/>
        </p:blipFill>
        <p:spPr>
          <a:xfrm>
            <a:off x="48044" y="1894307"/>
            <a:ext cx="4633683" cy="5066943"/>
          </a:xfrm>
          <a:prstGeom prst="rect">
            <a:avLst/>
          </a:prstGeom>
        </p:spPr>
      </p:pic>
      <p:pic>
        <p:nvPicPr>
          <p:cNvPr id="2" name="Picture 24">
            <a:extLst>
              <a:ext uri="{FF2B5EF4-FFF2-40B4-BE49-F238E27FC236}">
                <a16:creationId xmlns:a16="http://schemas.microsoft.com/office/drawing/2014/main" id="{766D4D03-662F-7F59-A76C-BFC09171BC2E}"/>
              </a:ext>
            </a:extLst>
          </p:cNvPr>
          <p:cNvPicPr>
            <a:picLocks noChangeAspect="1"/>
          </p:cNvPicPr>
          <p:nvPr/>
        </p:nvPicPr>
        <p:blipFill>
          <a:blip r:embed="rId9"/>
          <a:srcRect/>
          <a:stretch>
            <a:fillRect/>
          </a:stretch>
        </p:blipFill>
        <p:spPr>
          <a:xfrm>
            <a:off x="3755502" y="144720"/>
            <a:ext cx="8197087" cy="4979730"/>
          </a:xfrm>
          <a:prstGeom prst="rect">
            <a:avLst/>
          </a:prstGeom>
        </p:spPr>
      </p:pic>
      <p:pic>
        <p:nvPicPr>
          <p:cNvPr id="12" name="Picture 11">
            <a:extLst>
              <a:ext uri="{FF2B5EF4-FFF2-40B4-BE49-F238E27FC236}">
                <a16:creationId xmlns:a16="http://schemas.microsoft.com/office/drawing/2014/main" id="{3BDD457E-DE3D-BC4D-E3A4-AEC96D2A50F3}"/>
              </a:ext>
            </a:extLst>
          </p:cNvPr>
          <p:cNvPicPr>
            <a:picLocks noChangeAspect="1"/>
          </p:cNvPicPr>
          <p:nvPr/>
        </p:nvPicPr>
        <p:blipFill>
          <a:blip r:embed="rId10"/>
          <a:stretch>
            <a:fillRect/>
          </a:stretch>
        </p:blipFill>
        <p:spPr>
          <a:xfrm>
            <a:off x="3867809" y="1475482"/>
            <a:ext cx="7584081" cy="3700593"/>
          </a:xfrm>
          <a:prstGeom prst="rect">
            <a:avLst/>
          </a:prstGeom>
        </p:spPr>
      </p:pic>
    </p:spTree>
    <p:extLst>
      <p:ext uri="{BB962C8B-B14F-4D97-AF65-F5344CB8AC3E}">
        <p14:creationId xmlns:p14="http://schemas.microsoft.com/office/powerpoint/2010/main" val="2893163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ENTER1">
            <a:hlinkClick r:id="" action="ppaction://noaction">
              <a:snd r:embed="rId7" name="push.wav"/>
            </a:hlinkClick>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82176" y="6521450"/>
            <a:ext cx="8477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AutoShape 3"/>
          <p:cNvSpPr>
            <a:spLocks noChangeArrowheads="1"/>
          </p:cNvSpPr>
          <p:nvPr/>
        </p:nvSpPr>
        <p:spPr bwMode="auto">
          <a:xfrm>
            <a:off x="1828800" y="133350"/>
            <a:ext cx="8534400" cy="6388100"/>
          </a:xfrm>
          <a:prstGeom prst="roundRect">
            <a:avLst>
              <a:gd name="adj" fmla="val 16667"/>
            </a:avLst>
          </a:prstGeom>
          <a:solidFill>
            <a:schemeClr val="bg1"/>
          </a:solidFill>
          <a:ln w="57150" cmpd="thinThick">
            <a:solidFill>
              <a:srgbClr val="CC0000"/>
            </a:solidFill>
            <a:round/>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fontAlgn="base">
              <a:spcBef>
                <a:spcPct val="0"/>
              </a:spcBef>
              <a:spcAft>
                <a:spcPct val="0"/>
              </a:spcAft>
              <a:buClrTx/>
              <a:buSzTx/>
              <a:buNone/>
            </a:pPr>
            <a:endParaRPr lang="vi-VN" altLang="en-US" sz="1800">
              <a:solidFill>
                <a:prstClr val="black"/>
              </a:solidFill>
              <a:latin typeface="Arial" panose="020B0604020202020204" pitchFamily="34" charset="0"/>
              <a:cs typeface="Arial" panose="020B0604020202020204" pitchFamily="34" charset="0"/>
            </a:endParaRPr>
          </a:p>
        </p:txBody>
      </p:sp>
      <p:grpSp>
        <p:nvGrpSpPr>
          <p:cNvPr id="21508" name="Group 4"/>
          <p:cNvGrpSpPr>
            <a:grpSpLocks/>
          </p:cNvGrpSpPr>
          <p:nvPr/>
        </p:nvGrpSpPr>
        <p:grpSpPr bwMode="auto">
          <a:xfrm>
            <a:off x="2413000" y="5372100"/>
            <a:ext cx="7340600" cy="1028700"/>
            <a:chOff x="560" y="3384"/>
            <a:chExt cx="4624" cy="648"/>
          </a:xfrm>
        </p:grpSpPr>
        <p:pic>
          <p:nvPicPr>
            <p:cNvPr id="21521" name="Picture 5" descr="4408"/>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648" y="3646"/>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6" descr="4635"/>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800" y="3568"/>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7" descr="boo7"/>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8" descr="email00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384" y="3591"/>
              <a:ext cx="640"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9" descr="et5"/>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376" y="3384"/>
              <a:ext cx="365"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10" descr="glob_anm"/>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3080"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11" descr="ani53"/>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4416" y="3472"/>
              <a:ext cx="256"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12" descr="mu37"/>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789"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09" name="Group 13"/>
          <p:cNvGrpSpPr>
            <a:grpSpLocks/>
          </p:cNvGrpSpPr>
          <p:nvPr/>
        </p:nvGrpSpPr>
        <p:grpSpPr bwMode="auto">
          <a:xfrm>
            <a:off x="1866900" y="304800"/>
            <a:ext cx="8458200" cy="1905000"/>
            <a:chOff x="216" y="192"/>
            <a:chExt cx="5328" cy="1200"/>
          </a:xfrm>
        </p:grpSpPr>
        <p:pic>
          <p:nvPicPr>
            <p:cNvPr id="21517" name="Picture 14" descr="an30"/>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2112" y="192"/>
              <a:ext cx="1392"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5" descr="33"/>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16" y="1344"/>
              <a:ext cx="532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6" descr="13"/>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rot="720688">
              <a:off x="288" y="768"/>
              <a:ext cx="18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7" descr="13"/>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rot="20830273" flipH="1">
              <a:off x="3696" y="768"/>
              <a:ext cx="17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66" name="WordArt 18"/>
          <p:cNvSpPr>
            <a:spLocks noChangeArrowheads="1" noChangeShapeType="1" noTextEdit="1"/>
          </p:cNvSpPr>
          <p:nvPr/>
        </p:nvSpPr>
        <p:spPr bwMode="auto">
          <a:xfrm>
            <a:off x="2667000" y="3505200"/>
            <a:ext cx="7086600" cy="1219200"/>
          </a:xfrm>
          <a:prstGeom prst="rect">
            <a:avLst/>
          </a:prstGeom>
        </p:spPr>
        <p:txBody>
          <a:bodyPr wrap="none" fromWordArt="1">
            <a:prstTxWarp prst="textPlain">
              <a:avLst>
                <a:gd name="adj" fmla="val 50000"/>
              </a:avLst>
            </a:prstTxWarp>
          </a:bodyPr>
          <a:lstStyle/>
          <a:p>
            <a:pPr fontAlgn="base">
              <a:spcBef>
                <a:spcPct val="0"/>
              </a:spcBef>
              <a:spcAft>
                <a:spcPct val="0"/>
              </a:spcAft>
              <a:defRPr/>
            </a:pPr>
            <a:r>
              <a:rPr lang="en-US" sz="3600" b="1" dirty="0">
                <a:ln w="11430"/>
                <a:gradFill>
                  <a:gsLst>
                    <a:gs pos="0">
                      <a:srgbClr val="EA157A">
                        <a:tint val="70000"/>
                        <a:satMod val="245000"/>
                      </a:srgbClr>
                    </a:gs>
                    <a:gs pos="75000">
                      <a:srgbClr val="EA157A">
                        <a:tint val="90000"/>
                        <a:shade val="60000"/>
                        <a:satMod val="240000"/>
                      </a:srgbClr>
                    </a:gs>
                    <a:gs pos="100000">
                      <a:srgbClr val="EA157A">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endPar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BahamasBH"/>
              <a:cs typeface="Arial" panose="020B0604020202020204" pitchFamily="34" charset="0"/>
            </a:endParaRPr>
          </a:p>
        </p:txBody>
      </p:sp>
      <p:sp>
        <p:nvSpPr>
          <p:cNvPr id="2067" name="Text Box 19"/>
          <p:cNvSpPr txBox="1">
            <a:spLocks noChangeArrowheads="1"/>
          </p:cNvSpPr>
          <p:nvPr/>
        </p:nvSpPr>
        <p:spPr bwMode="auto">
          <a:xfrm>
            <a:off x="2583426" y="2303207"/>
            <a:ext cx="6934200" cy="2431435"/>
          </a:xfrm>
          <a:prstGeom prst="rect">
            <a:avLst/>
          </a:prstGeom>
          <a:noFill/>
          <a:ln>
            <a:noFill/>
          </a:ln>
          <a:effectLst/>
          <a:extLst/>
        </p:spPr>
        <p:txBody>
          <a:bodyPr>
            <a:spAutoFit/>
          </a:bodyPr>
          <a:lstStyle/>
          <a:p>
            <a:pPr algn="ctr" fontAlgn="base">
              <a:spcBef>
                <a:spcPct val="0"/>
              </a:spcBef>
              <a:spcAft>
                <a:spcPct val="0"/>
              </a:spcAft>
              <a:defRPr/>
            </a:pPr>
            <a:r>
              <a:rPr lang="en-US" sz="4400" b="1" dirty="0">
                <a:ln w="11430"/>
                <a:gradFill>
                  <a:gsLst>
                    <a:gs pos="0">
                      <a:srgbClr val="EA157A">
                        <a:tint val="70000"/>
                        <a:satMod val="245000"/>
                      </a:srgbClr>
                    </a:gs>
                    <a:gs pos="75000">
                      <a:srgbClr val="EA157A">
                        <a:tint val="90000"/>
                        <a:shade val="60000"/>
                        <a:satMod val="240000"/>
                      </a:srgbClr>
                    </a:gs>
                    <a:gs pos="100000">
                      <a:srgbClr val="EA157A">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TRÒ CHƠI</a:t>
            </a:r>
          </a:p>
          <a:p>
            <a:pPr algn="ctr" fontAlgn="base">
              <a:spcBef>
                <a:spcPct val="0"/>
              </a:spcBef>
              <a:spcAft>
                <a:spcPct val="0"/>
              </a:spcAft>
              <a:defRPr/>
            </a:pPr>
            <a:r>
              <a:rPr lang="en-US" sz="5400" b="1" dirty="0">
                <a:ln w="11430"/>
                <a:gradFill>
                  <a:gsLst>
                    <a:gs pos="0">
                      <a:srgbClr val="EA157A">
                        <a:tint val="70000"/>
                        <a:satMod val="245000"/>
                      </a:srgbClr>
                    </a:gs>
                    <a:gs pos="75000">
                      <a:srgbClr val="EA157A">
                        <a:tint val="90000"/>
                        <a:shade val="60000"/>
                        <a:satMod val="240000"/>
                      </a:srgbClr>
                    </a:gs>
                    <a:gs pos="100000">
                      <a:srgbClr val="EA157A">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RUNG CHUÔNG VÀNG</a:t>
            </a:r>
          </a:p>
        </p:txBody>
      </p:sp>
      <p:pic>
        <p:nvPicPr>
          <p:cNvPr id="2068" name="8. Ket thuc cau hoi.wav">
            <a:hlinkClick r:id="" action="ppaction://media"/>
          </p:cNvPr>
          <p:cNvPicPr>
            <a:picLocks noRot="1" noChangeAspect="1" noChangeArrowheads="1"/>
          </p:cNvPicPr>
          <p:nvPr>
            <a:audioFile r:link="rId1"/>
          </p:nvPr>
        </p:nvPicPr>
        <p:blipFill>
          <a:blip r:embed="rId20">
            <a:extLst>
              <a:ext uri="{28A0092B-C50C-407E-A947-70E740481C1C}">
                <a14:useLocalDpi xmlns:a14="http://schemas.microsoft.com/office/drawing/2010/main" val="0"/>
              </a:ext>
            </a:extLst>
          </a:blip>
          <a:srcRect/>
          <a:stretch>
            <a:fillRect/>
          </a:stretch>
        </p:blipFill>
        <p:spPr bwMode="auto">
          <a:xfrm>
            <a:off x="1676400" y="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beep1721.wav">
            <a:hlinkClick r:id="" action="ppaction://media"/>
          </p:cNvPr>
          <p:cNvPicPr>
            <a:picLocks noChangeAspect="1" noChangeArrowheads="1"/>
          </p:cNvPicPr>
          <p:nvPr>
            <a:audioFile r:link="rId3"/>
            <p:extLst>
              <p:ext uri="{DAA4B4D4-6D71-4841-9C94-3DE7FCFB9230}">
                <p14:media xmlns:p14="http://schemas.microsoft.com/office/powerpoint/2010/main" r:embed="rId2"/>
              </p:ext>
            </p:extLst>
          </p:nvPr>
        </p:nvPicPr>
        <p:blipFill>
          <a:blip r:embed="rId20">
            <a:extLst>
              <a:ext uri="{28A0092B-C50C-407E-A947-70E740481C1C}">
                <a14:useLocalDpi xmlns:a14="http://schemas.microsoft.com/office/drawing/2010/main" val="0"/>
              </a:ext>
            </a:extLst>
          </a:blip>
          <a:srcRect/>
          <a:stretch>
            <a:fillRect/>
          </a:stretch>
        </p:blipFill>
        <p:spPr bwMode="auto">
          <a:xfrm>
            <a:off x="1524000" y="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chaomung.wav">
            <a:hlinkClick r:id="" action="ppaction://media"/>
          </p:cNvPr>
          <p:cNvPicPr>
            <a:picLocks noRot="1" noChangeAspect="1" noChangeArrowheads="1"/>
          </p:cNvPicPr>
          <p:nvPr>
            <a:audioFile r:link="rId4"/>
          </p:nvPr>
        </p:nvPicPr>
        <p:blipFill>
          <a:blip r:embed="rId20">
            <a:extLst>
              <a:ext uri="{28A0092B-C50C-407E-A947-70E740481C1C}">
                <a14:useLocalDpi xmlns:a14="http://schemas.microsoft.com/office/drawing/2010/main" val="0"/>
              </a:ext>
            </a:extLst>
          </a:blip>
          <a:srcRect/>
          <a:stretch>
            <a:fillRect/>
          </a:stretch>
        </p:blipFill>
        <p:spPr bwMode="auto">
          <a:xfrm>
            <a:off x="1524000" y="617220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6" descr="hinh_rungchuôngvang"/>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524000" y="1"/>
            <a:ext cx="863600"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6" descr="hinh_rungchuôngvang"/>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9694863" y="38101"/>
            <a:ext cx="862012"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5657570"/>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067"/>
                                        </p:tgtEl>
                                        <p:attrNameLst>
                                          <p:attrName>style.visibility</p:attrName>
                                        </p:attrNameLst>
                                      </p:cBhvr>
                                      <p:to>
                                        <p:strVal val="visible"/>
                                      </p:to>
                                    </p:set>
                                    <p:anim calcmode="lin" valueType="num">
                                      <p:cBhvr>
                                        <p:cTn id="7" dur="3000" fill="hold"/>
                                        <p:tgtEl>
                                          <p:spTgt spid="2067"/>
                                        </p:tgtEl>
                                        <p:attrNameLst>
                                          <p:attrName>ppt_w</p:attrName>
                                        </p:attrNameLst>
                                      </p:cBhvr>
                                      <p:tavLst>
                                        <p:tav tm="0">
                                          <p:val>
                                            <p:fltVal val="0"/>
                                          </p:val>
                                        </p:tav>
                                        <p:tav tm="100000">
                                          <p:val>
                                            <p:strVal val="#ppt_w"/>
                                          </p:val>
                                        </p:tav>
                                      </p:tavLst>
                                    </p:anim>
                                    <p:anim calcmode="lin" valueType="num">
                                      <p:cBhvr>
                                        <p:cTn id="8" dur="3000" fill="hold"/>
                                        <p:tgtEl>
                                          <p:spTgt spid="20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6" name="khoi dong.wav"/>
                                        </p:tgtEl>
                                      </p:cMediaNode>
                                    </p:audio>
                                  </p:subTnLst>
                                </p:cTn>
                              </p:par>
                            </p:childTnLst>
                          </p:cTn>
                        </p:par>
                        <p:par>
                          <p:cTn id="9" fill="hold" nodeType="afterGroup">
                            <p:stCondLst>
                              <p:cond delay="3000"/>
                            </p:stCondLst>
                            <p:childTnLst>
                              <p:par>
                                <p:cTn id="10" presetID="51" presetClass="entr" presetSubtype="0" fill="hold" nodeType="afterEffect">
                                  <p:stCondLst>
                                    <p:cond delay="2000"/>
                                  </p:stCondLst>
                                  <p:childTnLst>
                                    <p:set>
                                      <p:cBhvr>
                                        <p:cTn id="11" dur="1" fill="hold">
                                          <p:stCondLst>
                                            <p:cond delay="0"/>
                                          </p:stCondLst>
                                        </p:cTn>
                                        <p:tgtEl>
                                          <p:spTgt spid="2066"/>
                                        </p:tgtEl>
                                        <p:attrNameLst>
                                          <p:attrName>style.visibility</p:attrName>
                                        </p:attrNameLst>
                                      </p:cBhvr>
                                      <p:to>
                                        <p:strVal val="visible"/>
                                      </p:to>
                                    </p:set>
                                    <p:animEffect transition="in" filter="fade">
                                      <p:cBhvr>
                                        <p:cTn id="12" dur="193" decel="100000"/>
                                        <p:tgtEl>
                                          <p:spTgt spid="2066"/>
                                        </p:tgtEl>
                                      </p:cBhvr>
                                    </p:animEffect>
                                    <p:animScale>
                                      <p:cBhvr>
                                        <p:cTn id="13" dur="193" decel="100000"/>
                                        <p:tgtEl>
                                          <p:spTgt spid="2066"/>
                                        </p:tgtEl>
                                      </p:cBhvr>
                                      <p:from x="10000" y="10000"/>
                                      <p:to x="200000" y="450000"/>
                                    </p:animScale>
                                    <p:animScale>
                                      <p:cBhvr>
                                        <p:cTn id="14" dur="308" accel="100000" fill="hold">
                                          <p:stCondLst>
                                            <p:cond delay="193"/>
                                          </p:stCondLst>
                                        </p:cTn>
                                        <p:tgtEl>
                                          <p:spTgt spid="2066"/>
                                        </p:tgtEl>
                                      </p:cBhvr>
                                      <p:from x="200000" y="450000"/>
                                      <p:to x="100000" y="100000"/>
                                    </p:animScale>
                                    <p:set>
                                      <p:cBhvr>
                                        <p:cTn id="15" dur="193" fill="hold"/>
                                        <p:tgtEl>
                                          <p:spTgt spid="2066"/>
                                        </p:tgtEl>
                                        <p:attrNameLst>
                                          <p:attrName>ppt_x</p:attrName>
                                        </p:attrNameLst>
                                      </p:cBhvr>
                                      <p:to>
                                        <p:strVal val="(0.5)"/>
                                      </p:to>
                                    </p:set>
                                    <p:anim from="(0.5)" to="(#ppt_x)" calcmode="lin" valueType="num">
                                      <p:cBhvr>
                                        <p:cTn id="16" dur="308" accel="100000" fill="hold">
                                          <p:stCondLst>
                                            <p:cond delay="193"/>
                                          </p:stCondLst>
                                        </p:cTn>
                                        <p:tgtEl>
                                          <p:spTgt spid="2066"/>
                                        </p:tgtEl>
                                        <p:attrNameLst>
                                          <p:attrName>ppt_x</p:attrName>
                                        </p:attrNameLst>
                                      </p:cBhvr>
                                    </p:anim>
                                    <p:set>
                                      <p:cBhvr>
                                        <p:cTn id="17" dur="193" fill="hold"/>
                                        <p:tgtEl>
                                          <p:spTgt spid="2066"/>
                                        </p:tgtEl>
                                        <p:attrNameLst>
                                          <p:attrName>ppt_y</p:attrName>
                                        </p:attrNameLst>
                                      </p:cBhvr>
                                      <p:to>
                                        <p:strVal val="(#ppt_y+0.4)"/>
                                      </p:to>
                                    </p:set>
                                    <p:anim from="(#ppt_y+0.4)" to="(#ppt_y)" calcmode="lin" valueType="num">
                                      <p:cBhvr>
                                        <p:cTn id="18" dur="308" accel="100000" fill="hold">
                                          <p:stCondLst>
                                            <p:cond delay="193"/>
                                          </p:stCondLst>
                                        </p:cTn>
                                        <p:tgtEl>
                                          <p:spTgt spid="206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068"/>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 presetClass="mediacall" presetSubtype="0" fill="hold" nodeType="clickEffect">
                                  <p:stCondLst>
                                    <p:cond delay="0"/>
                                  </p:stCondLst>
                                  <p:childTnLst>
                                    <p:cmd type="call" cmd="playFrom(0.0)">
                                      <p:cBhvr>
                                        <p:cTn id="23" dur="1376" fill="hold"/>
                                        <p:tgtEl>
                                          <p:spTgt spid="2068"/>
                                        </p:tgtEl>
                                      </p:cBhvr>
                                    </p:cmd>
                                  </p:childTnLst>
                                </p:cTn>
                              </p:par>
                            </p:childTnLst>
                          </p:cTn>
                        </p:par>
                      </p:childTnLst>
                    </p:cTn>
                  </p:par>
                </p:childTnLst>
              </p:cTn>
              <p:nextCondLst>
                <p:cond evt="onClick" delay="0">
                  <p:tgtEl>
                    <p:spTgt spid="2068"/>
                  </p:tgtEl>
                </p:cond>
              </p:nextCondLst>
            </p:seq>
            <p:audio>
              <p:cMediaNode>
                <p:cTn id="24" fill="hold" display="0">
                  <p:stCondLst>
                    <p:cond delay="indefinite"/>
                  </p:stCondLst>
                  <p:endCondLst>
                    <p:cond evt="onNext" delay="0">
                      <p:tgtEl>
                        <p:sldTgt/>
                      </p:tgtEl>
                    </p:cond>
                    <p:cond evt="onPrev" delay="0">
                      <p:tgtEl>
                        <p:sldTgt/>
                      </p:tgtEl>
                    </p:cond>
                    <p:cond evt="onStopAudio" delay="0">
                      <p:tgtEl>
                        <p:sldTgt/>
                      </p:tgtEl>
                    </p:cond>
                  </p:endCondLst>
                </p:cTn>
                <p:tgtEl>
                  <p:spTgt spid="2068"/>
                </p:tgtEl>
              </p:cMediaNode>
            </p:audio>
            <p:seq concurrent="1" nextAc="seek">
              <p:cTn id="25" restart="whenNotActive" fill="hold" evtFilter="cancelBubble" nodeType="interactiveSeq">
                <p:stCondLst>
                  <p:cond evt="onClick" delay="0">
                    <p:tgtEl>
                      <p:spTgt spid="2069"/>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mediacall" presetSubtype="0" fill="hold" nodeType="clickEffect">
                                  <p:stCondLst>
                                    <p:cond delay="0"/>
                                  </p:stCondLst>
                                  <p:childTnLst>
                                    <p:cmd type="call" cmd="playFrom(0.0)">
                                      <p:cBhvr>
                                        <p:cTn id="29" dur="104" fill="hold"/>
                                        <p:tgtEl>
                                          <p:spTgt spid="2069"/>
                                        </p:tgtEl>
                                      </p:cBhvr>
                                    </p:cmd>
                                  </p:childTnLst>
                                </p:cTn>
                              </p:par>
                            </p:childTnLst>
                          </p:cTn>
                        </p:par>
                      </p:childTnLst>
                    </p:cTn>
                  </p:par>
                </p:childTnLst>
              </p:cTn>
              <p:nextCondLst>
                <p:cond evt="onClick" delay="0">
                  <p:tgtEl>
                    <p:spTgt spid="2069"/>
                  </p:tgtEl>
                </p:cond>
              </p:nextCondLst>
            </p:seq>
            <p:audio>
              <p:cMediaNode>
                <p:cTn id="30" fill="hold" display="0">
                  <p:stCondLst>
                    <p:cond delay="indefinite"/>
                  </p:stCondLst>
                  <p:endCondLst>
                    <p:cond evt="onNext" delay="0">
                      <p:tgtEl>
                        <p:sldTgt/>
                      </p:tgtEl>
                    </p:cond>
                    <p:cond evt="onPrev" delay="0">
                      <p:tgtEl>
                        <p:sldTgt/>
                      </p:tgtEl>
                    </p:cond>
                    <p:cond evt="onStopAudio" delay="0">
                      <p:tgtEl>
                        <p:sldTgt/>
                      </p:tgtEl>
                    </p:cond>
                  </p:endCondLst>
                </p:cTn>
                <p:tgtEl>
                  <p:spTgt spid="2069"/>
                </p:tgtEl>
              </p:cMediaNode>
            </p:audio>
            <p:seq concurrent="1" nextAc="seek">
              <p:cTn id="31" restart="whenNotActive" fill="hold" evtFilter="cancelBubble" nodeType="interactiveSeq">
                <p:stCondLst>
                  <p:cond evt="onClick" delay="0">
                    <p:tgtEl>
                      <p:spTgt spid="2071"/>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 presetClass="mediacall" presetSubtype="0" fill="hold" nodeType="clickEffect">
                                  <p:stCondLst>
                                    <p:cond delay="0"/>
                                  </p:stCondLst>
                                  <p:childTnLst>
                                    <p:cmd type="call" cmd="playFrom(0.0)">
                                      <p:cBhvr>
                                        <p:cTn id="35" dur="2460" fill="hold"/>
                                        <p:tgtEl>
                                          <p:spTgt spid="2071"/>
                                        </p:tgtEl>
                                      </p:cBhvr>
                                    </p:cmd>
                                  </p:childTnLst>
                                </p:cTn>
                              </p:par>
                            </p:childTnLst>
                          </p:cTn>
                        </p:par>
                      </p:childTnLst>
                    </p:cTn>
                  </p:par>
                </p:childTnLst>
              </p:cTn>
              <p:nextCondLst>
                <p:cond evt="onClick" delay="0">
                  <p:tgtEl>
                    <p:spTgt spid="2071"/>
                  </p:tgtEl>
                </p:cond>
              </p:nextCondLst>
            </p:seq>
            <p:audio>
              <p:cMediaNode>
                <p:cTn id="36" fill="hold" display="0">
                  <p:stCondLst>
                    <p:cond delay="indefinite"/>
                  </p:stCondLst>
                  <p:endCondLst>
                    <p:cond evt="onNext" delay="0">
                      <p:tgtEl>
                        <p:sldTgt/>
                      </p:tgtEl>
                    </p:cond>
                    <p:cond evt="onPrev" delay="0">
                      <p:tgtEl>
                        <p:sldTgt/>
                      </p:tgtEl>
                    </p:cond>
                    <p:cond evt="onStopAudio" delay="0">
                      <p:tgtEl>
                        <p:sldTgt/>
                      </p:tgtEl>
                    </p:cond>
                  </p:endCondLst>
                </p:cTn>
                <p:tgtEl>
                  <p:spTgt spid="207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1410789" y="60961"/>
            <a:ext cx="10633165" cy="6696890"/>
          </a:xfrm>
          <a:prstGeom prst="rect">
            <a:avLst/>
          </a:prstGeom>
          <a:noFill/>
          <a:ln w="57150" cmpd="thinThick">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fontAlgn="base">
              <a:spcBef>
                <a:spcPct val="0"/>
              </a:spcBef>
              <a:spcAft>
                <a:spcPct val="0"/>
              </a:spcAft>
              <a:buClrTx/>
              <a:buSzTx/>
              <a:buNone/>
            </a:pPr>
            <a:endParaRPr lang="en-US" altLang="en-US" sz="2800">
              <a:solidFill>
                <a:prstClr val="black"/>
              </a:solidFill>
              <a:latin typeface="Times New Roman" panose="02020603050405020304" pitchFamily="18" charset="0"/>
              <a:cs typeface="Arial" panose="020B0604020202020204" pitchFamily="34" charset="0"/>
            </a:endParaRPr>
          </a:p>
        </p:txBody>
      </p:sp>
      <p:sp>
        <p:nvSpPr>
          <p:cNvPr id="22531" name="Rectangle 4"/>
          <p:cNvSpPr>
            <a:spLocks noChangeArrowheads="1"/>
          </p:cNvSpPr>
          <p:nvPr/>
        </p:nvSpPr>
        <p:spPr bwMode="auto">
          <a:xfrm>
            <a:off x="1574986" y="1066787"/>
            <a:ext cx="9929037" cy="4421206"/>
          </a:xfrm>
          <a:prstGeom prst="rect">
            <a:avLst/>
          </a:prstGeom>
          <a:gradFill rotWithShape="1">
            <a:gsLst>
              <a:gs pos="0">
                <a:srgbClr val="FFCC99"/>
              </a:gs>
              <a:gs pos="50000">
                <a:srgbClr val="FFFFFF"/>
              </a:gs>
              <a:gs pos="100000">
                <a:srgbClr val="FFCC99"/>
              </a:gs>
            </a:gsLst>
            <a:lin ang="2700000" scaled="1"/>
          </a:gradFill>
          <a:ln w="9525">
            <a:solidFill>
              <a:srgbClr val="FF0000"/>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fontAlgn="base">
              <a:spcBef>
                <a:spcPct val="0"/>
              </a:spcBef>
              <a:spcAft>
                <a:spcPct val="0"/>
              </a:spcAft>
              <a:buClrTx/>
              <a:buSzTx/>
              <a:buNone/>
            </a:pPr>
            <a:endParaRPr lang="en-US" altLang="en-US" sz="2800">
              <a:solidFill>
                <a:prstClr val="black"/>
              </a:solidFill>
              <a:latin typeface="Times New Roman" panose="02020603050405020304" pitchFamily="18" charset="0"/>
              <a:cs typeface="Arial" panose="020B0604020202020204" pitchFamily="34" charset="0"/>
            </a:endParaRPr>
          </a:p>
        </p:txBody>
      </p:sp>
      <p:sp>
        <p:nvSpPr>
          <p:cNvPr id="25605" name="Text Box 5"/>
          <p:cNvSpPr txBox="1">
            <a:spLocks noChangeArrowheads="1"/>
          </p:cNvSpPr>
          <p:nvPr/>
        </p:nvSpPr>
        <p:spPr bwMode="auto">
          <a:xfrm>
            <a:off x="1922106" y="1897063"/>
            <a:ext cx="6726593" cy="3264483"/>
          </a:xfrm>
          <a:prstGeom prst="rect">
            <a:avLst/>
          </a:prstGeom>
          <a:noFill/>
          <a:ln>
            <a:noFill/>
          </a:ln>
          <a:effectLs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buNone/>
            </a:pPr>
            <a:r>
              <a:rPr lang="en-US" sz="3200" b="1" dirty="0" err="1" smtClean="0">
                <a:solidFill>
                  <a:srgbClr val="002060"/>
                </a:solidFill>
                <a:latin typeface="Times New Roman" panose="02020603050405020304" pitchFamily="18" charset="0"/>
                <a:cs typeface="Times New Roman" panose="02020603050405020304" pitchFamily="18" charset="0"/>
              </a:rPr>
              <a:t>Câu</a:t>
            </a:r>
            <a:r>
              <a:rPr lang="en-US" sz="3200" b="1" dirty="0" smtClean="0">
                <a:solidFill>
                  <a:srgbClr val="002060"/>
                </a:solidFill>
                <a:latin typeface="Times New Roman" panose="02020603050405020304" pitchFamily="18" charset="0"/>
                <a:cs typeface="Times New Roman" panose="02020603050405020304" pitchFamily="18" charset="0"/>
              </a:rPr>
              <a:t> 1</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Bài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văn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miêu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tả</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cây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cối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gồm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mấy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phần</a:t>
            </a:r>
            <a:r>
              <a:rPr lang="en-US" sz="3200" b="1" dirty="0">
                <a:solidFill>
                  <a:srgbClr val="002060"/>
                </a:solidFill>
                <a:latin typeface="Times New Roman" panose="02020603050405020304" pitchFamily="18" charset="0"/>
                <a:cs typeface="Times New Roman" panose="02020603050405020304" pitchFamily="18" charset="0"/>
              </a:rPr>
              <a:t>?</a:t>
            </a:r>
          </a:p>
          <a:p>
            <a:pPr marL="0" indent="0">
              <a:buNone/>
            </a:pPr>
            <a:r>
              <a:rPr lang="en-US" sz="3200" dirty="0">
                <a:solidFill>
                  <a:srgbClr val="002060"/>
                </a:solidFill>
                <a:latin typeface="Times New Roman" panose="02020603050405020304" pitchFamily="18" charset="0"/>
                <a:cs typeface="Times New Roman" panose="02020603050405020304" pitchFamily="18" charset="0"/>
              </a:rPr>
              <a:t>A. 1 </a:t>
            </a:r>
            <a:r>
              <a:rPr lang="en-US" sz="3200" dirty="0" err="1">
                <a:solidFill>
                  <a:srgbClr val="002060"/>
                </a:solidFill>
                <a:latin typeface="Times New Roman" panose="02020603050405020304" pitchFamily="18" charset="0"/>
                <a:cs typeface="Times New Roman" panose="02020603050405020304" pitchFamily="18" charset="0"/>
              </a:rPr>
              <a:t>phần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Mở</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bài</a:t>
            </a:r>
            <a:r>
              <a:rPr lang="en-US" sz="3200" dirty="0">
                <a:solidFill>
                  <a:srgbClr val="002060"/>
                </a:solidFill>
                <a:latin typeface="Times New Roman" panose="02020603050405020304" pitchFamily="18" charset="0"/>
                <a:cs typeface="Times New Roman" panose="02020603050405020304" pitchFamily="18" charset="0"/>
              </a:rPr>
              <a:t>.</a:t>
            </a:r>
          </a:p>
          <a:p>
            <a:pPr marL="0" indent="0">
              <a:buNone/>
            </a:pPr>
            <a:r>
              <a:rPr lang="en-US" sz="3200" dirty="0">
                <a:solidFill>
                  <a:srgbClr val="002060"/>
                </a:solidFill>
                <a:latin typeface="Times New Roman" panose="02020603050405020304" pitchFamily="18" charset="0"/>
                <a:cs typeface="Times New Roman" panose="02020603050405020304" pitchFamily="18" charset="0"/>
              </a:rPr>
              <a:t>B. 2 </a:t>
            </a:r>
            <a:r>
              <a:rPr lang="en-US" sz="3200" dirty="0" err="1">
                <a:solidFill>
                  <a:srgbClr val="002060"/>
                </a:solidFill>
                <a:latin typeface="Times New Roman" panose="02020603050405020304" pitchFamily="18" charset="0"/>
                <a:cs typeface="Times New Roman" panose="02020603050405020304" pitchFamily="18" charset="0"/>
              </a:rPr>
              <a:t>phần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Mở</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bài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a:t>
            </a:r>
            <a:r>
              <a:rPr lang="en-US" sz="3200" dirty="0" err="1" smtClean="0">
                <a:solidFill>
                  <a:srgbClr val="002060"/>
                </a:solidFill>
                <a:latin typeface="Times New Roman" panose="02020603050405020304" pitchFamily="18" charset="0"/>
                <a:cs typeface="Times New Roman" panose="02020603050405020304" pitchFamily="18" charset="0"/>
              </a:rPr>
              <a:t>ết</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bài</a:t>
            </a:r>
            <a:r>
              <a:rPr lang="en-US" sz="3200" dirty="0">
                <a:solidFill>
                  <a:srgbClr val="002060"/>
                </a:solidFill>
                <a:latin typeface="Times New Roman" panose="02020603050405020304" pitchFamily="18" charset="0"/>
                <a:cs typeface="Times New Roman" panose="02020603050405020304" pitchFamily="18" charset="0"/>
              </a:rPr>
              <a:t>.</a:t>
            </a:r>
          </a:p>
          <a:p>
            <a:pPr marL="0" indent="0">
              <a:buNone/>
            </a:pPr>
            <a:r>
              <a:rPr lang="en-US" sz="3200" dirty="0">
                <a:solidFill>
                  <a:srgbClr val="002060"/>
                </a:solidFill>
                <a:latin typeface="Times New Roman" panose="02020603050405020304" pitchFamily="18" charset="0"/>
                <a:cs typeface="Times New Roman" panose="02020603050405020304" pitchFamily="18" charset="0"/>
              </a:rPr>
              <a:t>C. 3 </a:t>
            </a:r>
            <a:r>
              <a:rPr lang="en-US" sz="3200" dirty="0" err="1">
                <a:solidFill>
                  <a:srgbClr val="002060"/>
                </a:solidFill>
                <a:latin typeface="Times New Roman" panose="02020603050405020304" pitchFamily="18" charset="0"/>
                <a:cs typeface="Times New Roman" panose="02020603050405020304" pitchFamily="18" charset="0"/>
              </a:rPr>
              <a:t>phần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Mở</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bài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a:t>
            </a:r>
            <a:r>
              <a:rPr lang="en-US" sz="3200" dirty="0" err="1" smtClean="0">
                <a:solidFill>
                  <a:srgbClr val="002060"/>
                </a:solidFill>
                <a:latin typeface="Times New Roman" panose="02020603050405020304" pitchFamily="18" charset="0"/>
                <a:cs typeface="Times New Roman" panose="02020603050405020304" pitchFamily="18" charset="0"/>
              </a:rPr>
              <a:t>hân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bài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a:t>
            </a:r>
            <a:r>
              <a:rPr lang="en-US" sz="3200" dirty="0" err="1" smtClean="0">
                <a:solidFill>
                  <a:srgbClr val="002060"/>
                </a:solidFill>
                <a:latin typeface="Times New Roman" panose="02020603050405020304" pitchFamily="18" charset="0"/>
                <a:cs typeface="Times New Roman" panose="02020603050405020304" pitchFamily="18" charset="0"/>
              </a:rPr>
              <a:t>ết</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bài</a:t>
            </a:r>
            <a:r>
              <a:rPr lang="en-US" sz="3200" dirty="0">
                <a:solidFill>
                  <a:srgbClr val="002060"/>
                </a:solidFill>
                <a:latin typeface="Times New Roman" panose="02020603050405020304" pitchFamily="18" charset="0"/>
                <a:cs typeface="Times New Roman" panose="02020603050405020304" pitchFamily="18" charset="0"/>
              </a:rPr>
              <a:t>.</a:t>
            </a:r>
          </a:p>
          <a:p>
            <a:pPr marL="0" indent="0">
              <a:buNone/>
            </a:pPr>
            <a:r>
              <a:rPr lang="en-US" sz="3200" dirty="0">
                <a:solidFill>
                  <a:srgbClr val="002060"/>
                </a:solidFill>
                <a:latin typeface="Times New Roman" panose="02020603050405020304" pitchFamily="18" charset="0"/>
                <a:cs typeface="Times New Roman" panose="02020603050405020304" pitchFamily="18" charset="0"/>
              </a:rPr>
              <a:t>D. 1 </a:t>
            </a:r>
            <a:r>
              <a:rPr lang="en-US" sz="3200" dirty="0" err="1">
                <a:solidFill>
                  <a:srgbClr val="002060"/>
                </a:solidFill>
                <a:latin typeface="Times New Roman" panose="02020603050405020304" pitchFamily="18" charset="0"/>
                <a:cs typeface="Times New Roman" panose="02020603050405020304" pitchFamily="18" charset="0"/>
              </a:rPr>
              <a:t>phần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Kết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bài</a:t>
            </a:r>
            <a:r>
              <a:rPr lang="en-US" sz="3200" dirty="0" smtClean="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5606" name="Picture 6" descr="6282A33D3F464C77A9A4C1352497B7A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7936" y="5556070"/>
            <a:ext cx="1215988" cy="102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
          <p:cNvGrpSpPr>
            <a:grpSpLocks/>
          </p:cNvGrpSpPr>
          <p:nvPr/>
        </p:nvGrpSpPr>
        <p:grpSpPr bwMode="auto">
          <a:xfrm>
            <a:off x="3883616" y="5630861"/>
            <a:ext cx="5311775" cy="962025"/>
            <a:chOff x="955" y="3285"/>
            <a:chExt cx="4800" cy="672"/>
          </a:xfrm>
        </p:grpSpPr>
        <p:sp>
          <p:nvSpPr>
            <p:cNvPr id="22552" name="AutoShape 8"/>
            <p:cNvSpPr>
              <a:spLocks noChangeArrowheads="1"/>
            </p:cNvSpPr>
            <p:nvPr/>
          </p:nvSpPr>
          <p:spPr bwMode="gray">
            <a:xfrm>
              <a:off x="955" y="3285"/>
              <a:ext cx="4800"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vi-VN" altLang="en-US" sz="2400">
                <a:solidFill>
                  <a:prstClr val="black"/>
                </a:solidFill>
              </a:endParaRPr>
            </a:p>
          </p:txBody>
        </p:sp>
        <p:sp>
          <p:nvSpPr>
            <p:cNvPr id="25609" name="AutoShape 9"/>
            <p:cNvSpPr>
              <a:spLocks noChangeArrowheads="1"/>
            </p:cNvSpPr>
            <p:nvPr/>
          </p:nvSpPr>
          <p:spPr bwMode="gray">
            <a:xfrm>
              <a:off x="1063" y="3346"/>
              <a:ext cx="905" cy="549"/>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p:spPr>
          <p:txBody>
            <a:bodyPr wrap="none" anchor="ctr"/>
            <a:lstStyle/>
            <a:p>
              <a:pPr>
                <a:defRPr/>
              </a:pPr>
              <a:endParaRPr lang="en-US" dirty="0">
                <a:solidFill>
                  <a:prstClr val="black"/>
                </a:solidFill>
                <a:latin typeface="Gill Sans MT"/>
                <a:cs typeface="Arial" panose="020B0604020202020204" pitchFamily="34" charset="0"/>
              </a:endParaRPr>
            </a:p>
          </p:txBody>
        </p:sp>
        <p:sp>
          <p:nvSpPr>
            <p:cNvPr id="25610" name="Text Box 10"/>
            <p:cNvSpPr txBox="1">
              <a:spLocks noChangeArrowheads="1"/>
            </p:cNvSpPr>
            <p:nvPr/>
          </p:nvSpPr>
          <p:spPr bwMode="gray">
            <a:xfrm>
              <a:off x="1103" y="3448"/>
              <a:ext cx="1181" cy="322"/>
            </a:xfrm>
            <a:prstGeom prst="rect">
              <a:avLst/>
            </a:prstGeom>
            <a:noFill/>
            <a:ln>
              <a:noFill/>
            </a:ln>
            <a:effectLst>
              <a:outerShdw dist="35921" dir="2700000" algn="ctr" rotWithShape="0">
                <a:schemeClr val="tx1"/>
              </a:outerShdw>
            </a:effectLst>
            <a:extLst/>
          </p:spPr>
          <p:txBody>
            <a:bodyPr wrap="none">
              <a:spAutoFit/>
            </a:bodyPr>
            <a:lstStyle/>
            <a:p>
              <a:pPr algn="ctr">
                <a:spcBef>
                  <a:spcPct val="0"/>
                </a:spcBef>
                <a:defRPr/>
              </a:pPr>
              <a:r>
                <a:rPr lang="en-US" sz="2400" b="1" dirty="0" err="1">
                  <a:solidFill>
                    <a:srgbClr val="FF0000"/>
                  </a:solidFill>
                  <a:effectLst>
                    <a:outerShdw blurRad="38100" dist="38100" dir="2700000" algn="tl">
                      <a:srgbClr val="C0C0C0"/>
                    </a:outerShdw>
                  </a:effectLst>
                  <a:latin typeface="Gill Sans MT"/>
                  <a:cs typeface="Arial" panose="020B0604020202020204" pitchFamily="34" charset="0"/>
                </a:rPr>
                <a:t>Đáp</a:t>
              </a:r>
              <a:r>
                <a:rPr lang="en-US" sz="2400" b="1" dirty="0">
                  <a:solidFill>
                    <a:srgbClr val="FF0000"/>
                  </a:solidFill>
                  <a:effectLst>
                    <a:outerShdw blurRad="38100" dist="38100" dir="2700000" algn="tl">
                      <a:srgbClr val="C0C0C0"/>
                    </a:outerShdw>
                  </a:effectLst>
                  <a:latin typeface="Gill Sans MT"/>
                  <a:cs typeface="Arial" panose="020B0604020202020204" pitchFamily="34" charset="0"/>
                </a:rPr>
                <a:t> </a:t>
              </a:r>
              <a:r>
                <a:rPr lang="en-US" sz="2400" b="1" dirty="0" err="1">
                  <a:solidFill>
                    <a:srgbClr val="FF0000"/>
                  </a:solidFill>
                  <a:effectLst>
                    <a:outerShdw blurRad="38100" dist="38100" dir="2700000" algn="tl">
                      <a:srgbClr val="C0C0C0"/>
                    </a:outerShdw>
                  </a:effectLst>
                  <a:latin typeface="Gill Sans MT"/>
                  <a:cs typeface="Arial" panose="020B0604020202020204" pitchFamily="34" charset="0"/>
                </a:rPr>
                <a:t>án</a:t>
              </a:r>
              <a:r>
                <a:rPr lang="en-US" sz="2400" b="1" dirty="0">
                  <a:solidFill>
                    <a:srgbClr val="FF0000"/>
                  </a:solidFill>
                  <a:effectLst>
                    <a:outerShdw blurRad="38100" dist="38100" dir="2700000" algn="tl">
                      <a:srgbClr val="C0C0C0"/>
                    </a:outerShdw>
                  </a:effectLst>
                  <a:latin typeface=".VnTime" pitchFamily="34" charset="0"/>
                  <a:cs typeface="Arial" panose="020B0604020202020204" pitchFamily="34" charset="0"/>
                </a:rPr>
                <a:t>:</a:t>
              </a:r>
            </a:p>
          </p:txBody>
        </p:sp>
      </p:grpSp>
      <p:grpSp>
        <p:nvGrpSpPr>
          <p:cNvPr id="3" name="Group 33"/>
          <p:cNvGrpSpPr>
            <a:grpSpLocks/>
          </p:cNvGrpSpPr>
          <p:nvPr/>
        </p:nvGrpSpPr>
        <p:grpSpPr bwMode="auto">
          <a:xfrm>
            <a:off x="8247064" y="2362200"/>
            <a:ext cx="992187" cy="946150"/>
            <a:chOff x="912" y="2592"/>
            <a:chExt cx="3072" cy="960"/>
          </a:xfrm>
        </p:grpSpPr>
        <p:sp>
          <p:nvSpPr>
            <p:cNvPr id="22550" name="Oval 34"/>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fontAlgn="base">
                <a:spcBef>
                  <a:spcPct val="0"/>
                </a:spcBef>
                <a:spcAft>
                  <a:spcPct val="0"/>
                </a:spcAft>
                <a:buClrTx/>
                <a:buSzTx/>
                <a:buNone/>
              </a:pPr>
              <a:endParaRPr lang="en-US" altLang="en-US" sz="2800">
                <a:solidFill>
                  <a:prstClr val="black"/>
                </a:solidFill>
                <a:latin typeface="Times New Roman" panose="02020603050405020304" pitchFamily="18" charset="0"/>
                <a:cs typeface="Arial" panose="020B0604020202020204" pitchFamily="34" charset="0"/>
              </a:endParaRPr>
            </a:p>
          </p:txBody>
        </p:sp>
        <p:sp>
          <p:nvSpPr>
            <p:cNvPr id="22551" name="WordArt 35"/>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i="1" kern="10">
                  <a:ln w="12700">
                    <a:solidFill>
                      <a:srgbClr val="FFFF00"/>
                    </a:solidFill>
                    <a:round/>
                    <a:headEnd/>
                    <a:tailEnd/>
                  </a:ln>
                  <a:solidFill>
                    <a:srgbClr val="FF0000"/>
                  </a:solidFill>
                  <a:latin typeface="Times New Roman" panose="02020603050405020304" pitchFamily="18" charset="0"/>
                  <a:cs typeface="Times New Roman" panose="02020603050405020304" pitchFamily="18" charset="0"/>
                </a:rPr>
                <a:t>Hết giờ</a:t>
              </a:r>
            </a:p>
          </p:txBody>
        </p:sp>
      </p:grpSp>
      <p:sp>
        <p:nvSpPr>
          <p:cNvPr id="25636" name="Rectangle 36"/>
          <p:cNvSpPr>
            <a:spLocks noChangeArrowheads="1"/>
          </p:cNvSpPr>
          <p:nvPr/>
        </p:nvSpPr>
        <p:spPr bwMode="auto">
          <a:xfrm>
            <a:off x="5004622" y="5576751"/>
            <a:ext cx="2112963"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b="1" dirty="0">
                <a:solidFill>
                  <a:prstClr val="black"/>
                </a:solidFill>
                <a:latin typeface="Times New Roman" panose="02020603050405020304" pitchFamily="18" charset="0"/>
                <a:cs typeface="Arial" panose="020B0604020202020204" pitchFamily="34" charset="0"/>
              </a:rPr>
              <a:t>C</a:t>
            </a:r>
            <a:endParaRPr lang="en-US" altLang="en-US" b="1" dirty="0">
              <a:solidFill>
                <a:prstClr val="black"/>
              </a:solidFill>
              <a:latin typeface="Times New Roman" panose="02020603050405020304" pitchFamily="18" charset="0"/>
              <a:cs typeface="Arial" panose="020B0604020202020204" pitchFamily="34" charset="0"/>
            </a:endParaRPr>
          </a:p>
        </p:txBody>
      </p:sp>
      <p:sp>
        <p:nvSpPr>
          <p:cNvPr id="22537" name="Text Box 44"/>
          <p:cNvSpPr txBox="1">
            <a:spLocks noChangeArrowheads="1"/>
          </p:cNvSpPr>
          <p:nvPr/>
        </p:nvSpPr>
        <p:spPr bwMode="auto">
          <a:xfrm>
            <a:off x="1574986" y="169068"/>
            <a:ext cx="2228850" cy="579438"/>
          </a:xfrm>
          <a:prstGeom prst="rect">
            <a:avLst/>
          </a:prstGeom>
          <a:solidFill>
            <a:srgbClr val="0099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200" b="1">
                <a:solidFill>
                  <a:prstClr val="white"/>
                </a:solidFill>
                <a:latin typeface="Times New Roman" panose="02020603050405020304" pitchFamily="18" charset="0"/>
              </a:rPr>
              <a:t>Câu 1</a:t>
            </a:r>
            <a:r>
              <a:rPr lang="en-US" altLang="en-US" sz="3200" b="1">
                <a:solidFill>
                  <a:prstClr val="white"/>
                </a:solidFill>
                <a:latin typeface=".VnTime" pitchFamily="34" charset="0"/>
              </a:rPr>
              <a:t> </a:t>
            </a:r>
            <a:endParaRPr lang="en-US" altLang="en-US" sz="3200" b="1">
              <a:solidFill>
                <a:srgbClr val="FFFF00"/>
              </a:solidFill>
              <a:latin typeface=".VnTime" pitchFamily="34" charset="0"/>
            </a:endParaRPr>
          </a:p>
        </p:txBody>
      </p:sp>
      <p:sp>
        <p:nvSpPr>
          <p:cNvPr id="33" name="AutoShape 12"/>
          <p:cNvSpPr>
            <a:spLocks noChangeArrowheads="1"/>
          </p:cNvSpPr>
          <p:nvPr/>
        </p:nvSpPr>
        <p:spPr bwMode="auto">
          <a:xfrm>
            <a:off x="8064500" y="609600"/>
            <a:ext cx="85725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FF0000"/>
                </a:solidFill>
                <a:latin typeface="Arial" panose="020B0604020202020204" pitchFamily="34" charset="0"/>
                <a:cs typeface="Arial" panose="020B0604020202020204" pitchFamily="34" charset="0"/>
              </a:rPr>
              <a:t>0</a:t>
            </a:r>
          </a:p>
        </p:txBody>
      </p:sp>
      <p:sp>
        <p:nvSpPr>
          <p:cNvPr id="34" name="AutoShape 13"/>
          <p:cNvSpPr>
            <a:spLocks noChangeArrowheads="1"/>
          </p:cNvSpPr>
          <p:nvPr/>
        </p:nvSpPr>
        <p:spPr bwMode="auto">
          <a:xfrm>
            <a:off x="8066088" y="615950"/>
            <a:ext cx="85725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800000"/>
                </a:solidFill>
                <a:latin typeface="Arial" panose="020B0604020202020204" pitchFamily="34" charset="0"/>
                <a:cs typeface="Arial" panose="020B0604020202020204" pitchFamily="34" charset="0"/>
              </a:rPr>
              <a:t>1</a:t>
            </a:r>
          </a:p>
        </p:txBody>
      </p:sp>
      <p:sp>
        <p:nvSpPr>
          <p:cNvPr id="35" name="AutoShape 14"/>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2</a:t>
            </a:r>
          </a:p>
        </p:txBody>
      </p:sp>
      <p:sp>
        <p:nvSpPr>
          <p:cNvPr id="36" name="AutoShape 15"/>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3</a:t>
            </a:r>
          </a:p>
        </p:txBody>
      </p:sp>
      <p:sp>
        <p:nvSpPr>
          <p:cNvPr id="37" name="AutoShape 16"/>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4</a:t>
            </a:r>
          </a:p>
        </p:txBody>
      </p:sp>
      <p:sp>
        <p:nvSpPr>
          <p:cNvPr id="38" name="AutoShape 17"/>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5</a:t>
            </a:r>
          </a:p>
        </p:txBody>
      </p:sp>
      <p:sp>
        <p:nvSpPr>
          <p:cNvPr id="39" name="AutoShape 18"/>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6</a:t>
            </a:r>
          </a:p>
        </p:txBody>
      </p:sp>
      <p:sp>
        <p:nvSpPr>
          <p:cNvPr id="40" name="AutoShape 19"/>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7</a:t>
            </a:r>
          </a:p>
        </p:txBody>
      </p:sp>
      <p:sp>
        <p:nvSpPr>
          <p:cNvPr id="41" name="AutoShape 20"/>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8</a:t>
            </a:r>
          </a:p>
        </p:txBody>
      </p:sp>
      <p:sp>
        <p:nvSpPr>
          <p:cNvPr id="42" name="AutoShape 21"/>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9</a:t>
            </a:r>
          </a:p>
        </p:txBody>
      </p:sp>
      <p:sp>
        <p:nvSpPr>
          <p:cNvPr id="43" name="AutoShape 22"/>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dirty="0">
                <a:solidFill>
                  <a:srgbClr val="0033CC"/>
                </a:solidFill>
                <a:latin typeface="Arial" panose="020B0604020202020204" pitchFamily="34" charset="0"/>
                <a:cs typeface="Arial" panose="020B0604020202020204" pitchFamily="34" charset="0"/>
              </a:rPr>
              <a:t>10</a:t>
            </a:r>
          </a:p>
        </p:txBody>
      </p:sp>
      <p:sp>
        <p:nvSpPr>
          <p:cNvPr id="44" name="AutoShape 37"/>
          <p:cNvSpPr>
            <a:spLocks noChangeArrowheads="1"/>
          </p:cNvSpPr>
          <p:nvPr/>
        </p:nvSpPr>
        <p:spPr bwMode="auto">
          <a:xfrm>
            <a:off x="9121775" y="561976"/>
            <a:ext cx="261938" cy="271463"/>
          </a:xfrm>
          <a:prstGeom prst="roundRect">
            <a:avLst>
              <a:gd name="adj" fmla="val 16667"/>
            </a:avLst>
          </a:prstGeom>
          <a:gradFill rotWithShape="1">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b="1">
                <a:solidFill>
                  <a:srgbClr val="FF0000"/>
                </a:solidFill>
              </a:rPr>
              <a:t>T</a:t>
            </a:r>
          </a:p>
        </p:txBody>
      </p:sp>
    </p:spTree>
    <p:extLst>
      <p:ext uri="{BB962C8B-B14F-4D97-AF65-F5344CB8AC3E}">
        <p14:creationId xmlns:p14="http://schemas.microsoft.com/office/powerpoint/2010/main" val="3340707946"/>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605"/>
                                        </p:tgtEl>
                                        <p:attrNameLst>
                                          <p:attrName>style.visibility</p:attrName>
                                        </p:attrNameLst>
                                      </p:cBhvr>
                                      <p:to>
                                        <p:strVal val="visible"/>
                                      </p:to>
                                    </p:set>
                                    <p:animEffect transition="in" filter="circle(in)">
                                      <p:cBhvr>
                                        <p:cTn id="7" dur="2000"/>
                                        <p:tgtEl>
                                          <p:spTgt spid="256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5606"/>
                                        </p:tgtEl>
                                        <p:attrNameLst>
                                          <p:attrName>style.visibility</p:attrName>
                                        </p:attrNameLst>
                                      </p:cBhvr>
                                      <p:to>
                                        <p:strVal val="visible"/>
                                      </p:to>
                                    </p:set>
                                    <p:animEffect transition="in" filter="circle(in)">
                                      <p:cBhvr>
                                        <p:cTn id="12" dur="2000"/>
                                        <p:tgtEl>
                                          <p:spTgt spid="25606"/>
                                        </p:tgtEl>
                                      </p:cBhvr>
                                    </p:animEffect>
                                  </p:childTnLst>
                                  <p:subTnLst>
                                    <p:audio>
                                      <p:cMediaNode>
                                        <p:cTn display="0" masterRel="sameClick">
                                          <p:stCondLst>
                                            <p:cond evt="begin" delay="0">
                                              <p:tn val="10"/>
                                            </p:cond>
                                          </p:stCondLst>
                                          <p:endCondLst>
                                            <p:cond evt="onStopAudio" delay="0">
                                              <p:tgtEl>
                                                <p:sldTgt/>
                                              </p:tgtEl>
                                            </p:cond>
                                          </p:endCondLst>
                                        </p:cTn>
                                        <p:tgtEl>
                                          <p:sndTgt r:embed="rId2" name="BELL.WAV"/>
                                        </p:tgtEl>
                                      </p:cMediaNode>
                                    </p:audio>
                                  </p:subTnLst>
                                </p:cTn>
                              </p:par>
                              <p:par>
                                <p:cTn id="13" presetID="6"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2" name="BELL.WAV"/>
                                        </p:tgtEl>
                                      </p:cMediaNode>
                                    </p:audio>
                                  </p:subTnLst>
                                </p:cTn>
                              </p:par>
                              <p:par>
                                <p:cTn id="16" presetID="6" presetClass="entr" presetSubtype="16" fill="hold" grpId="0" nodeType="withEffect">
                                  <p:stCondLst>
                                    <p:cond delay="0"/>
                                  </p:stCondLst>
                                  <p:childTnLst>
                                    <p:set>
                                      <p:cBhvr>
                                        <p:cTn id="17" dur="1" fill="hold">
                                          <p:stCondLst>
                                            <p:cond delay="0"/>
                                          </p:stCondLst>
                                        </p:cTn>
                                        <p:tgtEl>
                                          <p:spTgt spid="25636"/>
                                        </p:tgtEl>
                                        <p:attrNameLst>
                                          <p:attrName>style.visibility</p:attrName>
                                        </p:attrNameLst>
                                      </p:cBhvr>
                                      <p:to>
                                        <p:strVal val="visible"/>
                                      </p:to>
                                    </p:set>
                                    <p:animEffect transition="in" filter="circle(in)">
                                      <p:cBhvr>
                                        <p:cTn id="18" dur="2000"/>
                                        <p:tgtEl>
                                          <p:spTgt spid="25636"/>
                                        </p:tgtEl>
                                      </p:cBhvr>
                                    </p:animEffect>
                                  </p:childTnLst>
                                  <p:subTnLst>
                                    <p:audio>
                                      <p:cMediaNode>
                                        <p:cTn display="0" masterRel="sameClick">
                                          <p:stCondLst>
                                            <p:cond evt="begin" delay="0">
                                              <p:tn val="16"/>
                                            </p:cond>
                                          </p:stCondLst>
                                          <p:endCondLst>
                                            <p:cond evt="onStopAudio" delay="0">
                                              <p:tgtEl>
                                                <p:sldTgt/>
                                              </p:tgtEl>
                                            </p:cond>
                                          </p:endCondLst>
                                        </p:cTn>
                                        <p:tgtEl>
                                          <p:sndTgt r:embed="rId2" name="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4"/>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54" presetClass="exit" presetSubtype="0" decel="100000" fill="hold" grpId="0" nodeType="afterEffect">
                                  <p:stCondLst>
                                    <p:cond delay="0"/>
                                  </p:stCondLst>
                                  <p:childTnLst>
                                    <p:anim calcmode="lin" valueType="num">
                                      <p:cBhvr>
                                        <p:cTn id="23" dur="1000"/>
                                        <p:tgtEl>
                                          <p:spTgt spid="43"/>
                                        </p:tgtEl>
                                        <p:attrNameLst>
                                          <p:attrName>ppt_w</p:attrName>
                                        </p:attrNameLst>
                                      </p:cBhvr>
                                      <p:tavLst>
                                        <p:tav tm="0">
                                          <p:val>
                                            <p:strVal val="ppt_w"/>
                                          </p:val>
                                        </p:tav>
                                        <p:tav tm="100000">
                                          <p:val>
                                            <p:strVal val="ppt_w*0.05"/>
                                          </p:val>
                                        </p:tav>
                                      </p:tavLst>
                                    </p:anim>
                                    <p:anim calcmode="lin" valueType="num">
                                      <p:cBhvr>
                                        <p:cTn id="24" dur="1000"/>
                                        <p:tgtEl>
                                          <p:spTgt spid="43"/>
                                        </p:tgtEl>
                                        <p:attrNameLst>
                                          <p:attrName>ppt_h</p:attrName>
                                        </p:attrNameLst>
                                      </p:cBhvr>
                                      <p:tavLst>
                                        <p:tav tm="0">
                                          <p:val>
                                            <p:strVal val="ppt_h"/>
                                          </p:val>
                                        </p:tav>
                                        <p:tav tm="100000">
                                          <p:val>
                                            <p:strVal val="ppt_h"/>
                                          </p:val>
                                        </p:tav>
                                      </p:tavLst>
                                    </p:anim>
                                    <p:anim calcmode="lin" valueType="num">
                                      <p:cBhvr>
                                        <p:cTn id="25" dur="1000"/>
                                        <p:tgtEl>
                                          <p:spTgt spid="43"/>
                                        </p:tgtEl>
                                        <p:attrNameLst>
                                          <p:attrName>ppt_x</p:attrName>
                                        </p:attrNameLst>
                                      </p:cBhvr>
                                      <p:tavLst>
                                        <p:tav tm="0">
                                          <p:val>
                                            <p:strVal val="ppt_x"/>
                                          </p:val>
                                        </p:tav>
                                        <p:tav tm="100000">
                                          <p:val>
                                            <p:strVal val="ppt_x-.2"/>
                                          </p:val>
                                        </p:tav>
                                      </p:tavLst>
                                    </p:anim>
                                    <p:anim calcmode="lin" valueType="num">
                                      <p:cBhvr>
                                        <p:cTn id="26" dur="1000"/>
                                        <p:tgtEl>
                                          <p:spTgt spid="43"/>
                                        </p:tgtEl>
                                        <p:attrNameLst>
                                          <p:attrName>ppt_y</p:attrName>
                                        </p:attrNameLst>
                                      </p:cBhvr>
                                      <p:tavLst>
                                        <p:tav tm="0">
                                          <p:val>
                                            <p:strVal val="ppt_y"/>
                                          </p:val>
                                        </p:tav>
                                        <p:tav tm="100000">
                                          <p:val>
                                            <p:strVal val="ppt_y"/>
                                          </p:val>
                                        </p:tav>
                                      </p:tavLst>
                                    </p:anim>
                                    <p:animEffect transition="out" filter="fade">
                                      <p:cBhvr>
                                        <p:cTn id="27" dur="1000"/>
                                        <p:tgtEl>
                                          <p:spTgt spid="43"/>
                                        </p:tgtEl>
                                      </p:cBhvr>
                                    </p:animEffect>
                                    <p:set>
                                      <p:cBhvr>
                                        <p:cTn id="28"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coin.wav"/>
                                        </p:tgtEl>
                                      </p:cMediaNode>
                                    </p:audio>
                                  </p:subTnLst>
                                </p:cTn>
                              </p:par>
                            </p:childTnLst>
                          </p:cTn>
                        </p:par>
                        <p:par>
                          <p:cTn id="29" fill="hold" nodeType="afterGroup">
                            <p:stCondLst>
                              <p:cond delay="1000"/>
                            </p:stCondLst>
                            <p:childTnLst>
                              <p:par>
                                <p:cTn id="30" presetID="54" presetClass="exit" presetSubtype="0" decel="100000" fill="hold" grpId="0" nodeType="afterEffect">
                                  <p:stCondLst>
                                    <p:cond delay="0"/>
                                  </p:stCondLst>
                                  <p:childTnLst>
                                    <p:anim calcmode="lin" valueType="num">
                                      <p:cBhvr>
                                        <p:cTn id="31" dur="1000"/>
                                        <p:tgtEl>
                                          <p:spTgt spid="42"/>
                                        </p:tgtEl>
                                        <p:attrNameLst>
                                          <p:attrName>ppt_w</p:attrName>
                                        </p:attrNameLst>
                                      </p:cBhvr>
                                      <p:tavLst>
                                        <p:tav tm="0">
                                          <p:val>
                                            <p:strVal val="ppt_w"/>
                                          </p:val>
                                        </p:tav>
                                        <p:tav tm="100000">
                                          <p:val>
                                            <p:strVal val="ppt_w*0.05"/>
                                          </p:val>
                                        </p:tav>
                                      </p:tavLst>
                                    </p:anim>
                                    <p:anim calcmode="lin" valueType="num">
                                      <p:cBhvr>
                                        <p:cTn id="32" dur="1000"/>
                                        <p:tgtEl>
                                          <p:spTgt spid="42"/>
                                        </p:tgtEl>
                                        <p:attrNameLst>
                                          <p:attrName>ppt_h</p:attrName>
                                        </p:attrNameLst>
                                      </p:cBhvr>
                                      <p:tavLst>
                                        <p:tav tm="0">
                                          <p:val>
                                            <p:strVal val="ppt_h"/>
                                          </p:val>
                                        </p:tav>
                                        <p:tav tm="100000">
                                          <p:val>
                                            <p:strVal val="ppt_h"/>
                                          </p:val>
                                        </p:tav>
                                      </p:tavLst>
                                    </p:anim>
                                    <p:anim calcmode="lin" valueType="num">
                                      <p:cBhvr>
                                        <p:cTn id="33" dur="1000"/>
                                        <p:tgtEl>
                                          <p:spTgt spid="42"/>
                                        </p:tgtEl>
                                        <p:attrNameLst>
                                          <p:attrName>ppt_x</p:attrName>
                                        </p:attrNameLst>
                                      </p:cBhvr>
                                      <p:tavLst>
                                        <p:tav tm="0">
                                          <p:val>
                                            <p:strVal val="ppt_x"/>
                                          </p:val>
                                        </p:tav>
                                        <p:tav tm="100000">
                                          <p:val>
                                            <p:strVal val="ppt_x-.2"/>
                                          </p:val>
                                        </p:tav>
                                      </p:tavLst>
                                    </p:anim>
                                    <p:anim calcmode="lin" valueType="num">
                                      <p:cBhvr>
                                        <p:cTn id="34" dur="1000"/>
                                        <p:tgtEl>
                                          <p:spTgt spid="42"/>
                                        </p:tgtEl>
                                        <p:attrNameLst>
                                          <p:attrName>ppt_y</p:attrName>
                                        </p:attrNameLst>
                                      </p:cBhvr>
                                      <p:tavLst>
                                        <p:tav tm="0">
                                          <p:val>
                                            <p:strVal val="ppt_y"/>
                                          </p:val>
                                        </p:tav>
                                        <p:tav tm="100000">
                                          <p:val>
                                            <p:strVal val="ppt_y"/>
                                          </p:val>
                                        </p:tav>
                                      </p:tavLst>
                                    </p:anim>
                                    <p:animEffect transition="out" filter="fade">
                                      <p:cBhvr>
                                        <p:cTn id="35" dur="1000"/>
                                        <p:tgtEl>
                                          <p:spTgt spid="42"/>
                                        </p:tgtEl>
                                      </p:cBhvr>
                                    </p:animEffect>
                                    <p:set>
                                      <p:cBhvr>
                                        <p:cTn id="36"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oin.wav"/>
                                        </p:tgtEl>
                                      </p:cMediaNode>
                                    </p:audio>
                                  </p:subTnLst>
                                </p:cTn>
                              </p:par>
                            </p:childTnLst>
                          </p:cTn>
                        </p:par>
                        <p:par>
                          <p:cTn id="37" fill="hold" nodeType="afterGroup">
                            <p:stCondLst>
                              <p:cond delay="2000"/>
                            </p:stCondLst>
                            <p:childTnLst>
                              <p:par>
                                <p:cTn id="38" presetID="54" presetClass="exit" presetSubtype="0" decel="100000" fill="hold" grpId="0" nodeType="afterEffect">
                                  <p:stCondLst>
                                    <p:cond delay="0"/>
                                  </p:stCondLst>
                                  <p:childTnLst>
                                    <p:anim calcmode="lin" valueType="num">
                                      <p:cBhvr>
                                        <p:cTn id="39" dur="1000"/>
                                        <p:tgtEl>
                                          <p:spTgt spid="41"/>
                                        </p:tgtEl>
                                        <p:attrNameLst>
                                          <p:attrName>ppt_w</p:attrName>
                                        </p:attrNameLst>
                                      </p:cBhvr>
                                      <p:tavLst>
                                        <p:tav tm="0">
                                          <p:val>
                                            <p:strVal val="ppt_w"/>
                                          </p:val>
                                        </p:tav>
                                        <p:tav tm="100000">
                                          <p:val>
                                            <p:strVal val="ppt_w*0.05"/>
                                          </p:val>
                                        </p:tav>
                                      </p:tavLst>
                                    </p:anim>
                                    <p:anim calcmode="lin" valueType="num">
                                      <p:cBhvr>
                                        <p:cTn id="40" dur="1000"/>
                                        <p:tgtEl>
                                          <p:spTgt spid="41"/>
                                        </p:tgtEl>
                                        <p:attrNameLst>
                                          <p:attrName>ppt_h</p:attrName>
                                        </p:attrNameLst>
                                      </p:cBhvr>
                                      <p:tavLst>
                                        <p:tav tm="0">
                                          <p:val>
                                            <p:strVal val="ppt_h"/>
                                          </p:val>
                                        </p:tav>
                                        <p:tav tm="100000">
                                          <p:val>
                                            <p:strVal val="ppt_h"/>
                                          </p:val>
                                        </p:tav>
                                      </p:tavLst>
                                    </p:anim>
                                    <p:anim calcmode="lin" valueType="num">
                                      <p:cBhvr>
                                        <p:cTn id="41" dur="1000"/>
                                        <p:tgtEl>
                                          <p:spTgt spid="41"/>
                                        </p:tgtEl>
                                        <p:attrNameLst>
                                          <p:attrName>ppt_x</p:attrName>
                                        </p:attrNameLst>
                                      </p:cBhvr>
                                      <p:tavLst>
                                        <p:tav tm="0">
                                          <p:val>
                                            <p:strVal val="ppt_x"/>
                                          </p:val>
                                        </p:tav>
                                        <p:tav tm="100000">
                                          <p:val>
                                            <p:strVal val="ppt_x-.2"/>
                                          </p:val>
                                        </p:tav>
                                      </p:tavLst>
                                    </p:anim>
                                    <p:anim calcmode="lin" valueType="num">
                                      <p:cBhvr>
                                        <p:cTn id="42" dur="1000"/>
                                        <p:tgtEl>
                                          <p:spTgt spid="41"/>
                                        </p:tgtEl>
                                        <p:attrNameLst>
                                          <p:attrName>ppt_y</p:attrName>
                                        </p:attrNameLst>
                                      </p:cBhvr>
                                      <p:tavLst>
                                        <p:tav tm="0">
                                          <p:val>
                                            <p:strVal val="ppt_y"/>
                                          </p:val>
                                        </p:tav>
                                        <p:tav tm="100000">
                                          <p:val>
                                            <p:strVal val="ppt_y"/>
                                          </p:val>
                                        </p:tav>
                                      </p:tavLst>
                                    </p:anim>
                                    <p:animEffect transition="out" filter="fade">
                                      <p:cBhvr>
                                        <p:cTn id="43" dur="1000"/>
                                        <p:tgtEl>
                                          <p:spTgt spid="41"/>
                                        </p:tgtEl>
                                      </p:cBhvr>
                                    </p:animEffect>
                                    <p:set>
                                      <p:cBhvr>
                                        <p:cTn id="44"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oin.wav"/>
                                        </p:tgtEl>
                                      </p:cMediaNode>
                                    </p:audio>
                                  </p:subTnLst>
                                </p:cTn>
                              </p:par>
                            </p:childTnLst>
                          </p:cTn>
                        </p:par>
                        <p:par>
                          <p:cTn id="45" fill="hold" nodeType="afterGroup">
                            <p:stCondLst>
                              <p:cond delay="3000"/>
                            </p:stCondLst>
                            <p:childTnLst>
                              <p:par>
                                <p:cTn id="46" presetID="54" presetClass="exit" presetSubtype="0" decel="100000" fill="hold" grpId="0" nodeType="afterEffect">
                                  <p:stCondLst>
                                    <p:cond delay="0"/>
                                  </p:stCondLst>
                                  <p:childTnLst>
                                    <p:anim calcmode="lin" valueType="num">
                                      <p:cBhvr>
                                        <p:cTn id="47" dur="1000"/>
                                        <p:tgtEl>
                                          <p:spTgt spid="40"/>
                                        </p:tgtEl>
                                        <p:attrNameLst>
                                          <p:attrName>ppt_w</p:attrName>
                                        </p:attrNameLst>
                                      </p:cBhvr>
                                      <p:tavLst>
                                        <p:tav tm="0">
                                          <p:val>
                                            <p:strVal val="ppt_w"/>
                                          </p:val>
                                        </p:tav>
                                        <p:tav tm="100000">
                                          <p:val>
                                            <p:strVal val="ppt_w*0.05"/>
                                          </p:val>
                                        </p:tav>
                                      </p:tavLst>
                                    </p:anim>
                                    <p:anim calcmode="lin" valueType="num">
                                      <p:cBhvr>
                                        <p:cTn id="48" dur="1000"/>
                                        <p:tgtEl>
                                          <p:spTgt spid="40"/>
                                        </p:tgtEl>
                                        <p:attrNameLst>
                                          <p:attrName>ppt_h</p:attrName>
                                        </p:attrNameLst>
                                      </p:cBhvr>
                                      <p:tavLst>
                                        <p:tav tm="0">
                                          <p:val>
                                            <p:strVal val="ppt_h"/>
                                          </p:val>
                                        </p:tav>
                                        <p:tav tm="100000">
                                          <p:val>
                                            <p:strVal val="ppt_h"/>
                                          </p:val>
                                        </p:tav>
                                      </p:tavLst>
                                    </p:anim>
                                    <p:anim calcmode="lin" valueType="num">
                                      <p:cBhvr>
                                        <p:cTn id="49" dur="1000"/>
                                        <p:tgtEl>
                                          <p:spTgt spid="40"/>
                                        </p:tgtEl>
                                        <p:attrNameLst>
                                          <p:attrName>ppt_x</p:attrName>
                                        </p:attrNameLst>
                                      </p:cBhvr>
                                      <p:tavLst>
                                        <p:tav tm="0">
                                          <p:val>
                                            <p:strVal val="ppt_x"/>
                                          </p:val>
                                        </p:tav>
                                        <p:tav tm="100000">
                                          <p:val>
                                            <p:strVal val="ppt_x-.2"/>
                                          </p:val>
                                        </p:tav>
                                      </p:tavLst>
                                    </p:anim>
                                    <p:anim calcmode="lin" valueType="num">
                                      <p:cBhvr>
                                        <p:cTn id="50" dur="1000"/>
                                        <p:tgtEl>
                                          <p:spTgt spid="40"/>
                                        </p:tgtEl>
                                        <p:attrNameLst>
                                          <p:attrName>ppt_y</p:attrName>
                                        </p:attrNameLst>
                                      </p:cBhvr>
                                      <p:tavLst>
                                        <p:tav tm="0">
                                          <p:val>
                                            <p:strVal val="ppt_y"/>
                                          </p:val>
                                        </p:tav>
                                        <p:tav tm="100000">
                                          <p:val>
                                            <p:strVal val="ppt_y"/>
                                          </p:val>
                                        </p:tav>
                                      </p:tavLst>
                                    </p:anim>
                                    <p:animEffect transition="out" filter="fade">
                                      <p:cBhvr>
                                        <p:cTn id="51" dur="1000"/>
                                        <p:tgtEl>
                                          <p:spTgt spid="40"/>
                                        </p:tgtEl>
                                      </p:cBhvr>
                                    </p:animEffect>
                                    <p:set>
                                      <p:cBhvr>
                                        <p:cTn id="52"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oin.wav"/>
                                        </p:tgtEl>
                                      </p:cMediaNode>
                                    </p:audio>
                                  </p:subTnLst>
                                </p:cTn>
                              </p:par>
                            </p:childTnLst>
                          </p:cTn>
                        </p:par>
                        <p:par>
                          <p:cTn id="53" fill="hold" nodeType="afterGroup">
                            <p:stCondLst>
                              <p:cond delay="4000"/>
                            </p:stCondLst>
                            <p:childTnLst>
                              <p:par>
                                <p:cTn id="54" presetID="54" presetClass="exit" presetSubtype="0" decel="100000" fill="hold" grpId="0" nodeType="afterEffect">
                                  <p:stCondLst>
                                    <p:cond delay="0"/>
                                  </p:stCondLst>
                                  <p:childTnLst>
                                    <p:anim calcmode="lin" valueType="num">
                                      <p:cBhvr>
                                        <p:cTn id="55" dur="1000"/>
                                        <p:tgtEl>
                                          <p:spTgt spid="39"/>
                                        </p:tgtEl>
                                        <p:attrNameLst>
                                          <p:attrName>ppt_w</p:attrName>
                                        </p:attrNameLst>
                                      </p:cBhvr>
                                      <p:tavLst>
                                        <p:tav tm="0">
                                          <p:val>
                                            <p:strVal val="ppt_w"/>
                                          </p:val>
                                        </p:tav>
                                        <p:tav tm="100000">
                                          <p:val>
                                            <p:strVal val="ppt_w*0.05"/>
                                          </p:val>
                                        </p:tav>
                                      </p:tavLst>
                                    </p:anim>
                                    <p:anim calcmode="lin" valueType="num">
                                      <p:cBhvr>
                                        <p:cTn id="56" dur="1000"/>
                                        <p:tgtEl>
                                          <p:spTgt spid="39"/>
                                        </p:tgtEl>
                                        <p:attrNameLst>
                                          <p:attrName>ppt_h</p:attrName>
                                        </p:attrNameLst>
                                      </p:cBhvr>
                                      <p:tavLst>
                                        <p:tav tm="0">
                                          <p:val>
                                            <p:strVal val="ppt_h"/>
                                          </p:val>
                                        </p:tav>
                                        <p:tav tm="100000">
                                          <p:val>
                                            <p:strVal val="ppt_h"/>
                                          </p:val>
                                        </p:tav>
                                      </p:tavLst>
                                    </p:anim>
                                    <p:anim calcmode="lin" valueType="num">
                                      <p:cBhvr>
                                        <p:cTn id="57" dur="1000"/>
                                        <p:tgtEl>
                                          <p:spTgt spid="39"/>
                                        </p:tgtEl>
                                        <p:attrNameLst>
                                          <p:attrName>ppt_x</p:attrName>
                                        </p:attrNameLst>
                                      </p:cBhvr>
                                      <p:tavLst>
                                        <p:tav tm="0">
                                          <p:val>
                                            <p:strVal val="ppt_x"/>
                                          </p:val>
                                        </p:tav>
                                        <p:tav tm="100000">
                                          <p:val>
                                            <p:strVal val="ppt_x-.2"/>
                                          </p:val>
                                        </p:tav>
                                      </p:tavLst>
                                    </p:anim>
                                    <p:anim calcmode="lin" valueType="num">
                                      <p:cBhvr>
                                        <p:cTn id="58" dur="1000"/>
                                        <p:tgtEl>
                                          <p:spTgt spid="39"/>
                                        </p:tgtEl>
                                        <p:attrNameLst>
                                          <p:attrName>ppt_y</p:attrName>
                                        </p:attrNameLst>
                                      </p:cBhvr>
                                      <p:tavLst>
                                        <p:tav tm="0">
                                          <p:val>
                                            <p:strVal val="ppt_y"/>
                                          </p:val>
                                        </p:tav>
                                        <p:tav tm="100000">
                                          <p:val>
                                            <p:strVal val="ppt_y"/>
                                          </p:val>
                                        </p:tav>
                                      </p:tavLst>
                                    </p:anim>
                                    <p:animEffect transition="out" filter="fade">
                                      <p:cBhvr>
                                        <p:cTn id="59" dur="1000"/>
                                        <p:tgtEl>
                                          <p:spTgt spid="39"/>
                                        </p:tgtEl>
                                      </p:cBhvr>
                                    </p:animEffect>
                                    <p:set>
                                      <p:cBhvr>
                                        <p:cTn id="60"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coin.wav"/>
                                        </p:tgtEl>
                                      </p:cMediaNode>
                                    </p:audio>
                                  </p:subTnLst>
                                </p:cTn>
                              </p:par>
                            </p:childTnLst>
                          </p:cTn>
                        </p:par>
                        <p:par>
                          <p:cTn id="61" fill="hold" nodeType="afterGroup">
                            <p:stCondLst>
                              <p:cond delay="5000"/>
                            </p:stCondLst>
                            <p:childTnLst>
                              <p:par>
                                <p:cTn id="62" presetID="54" presetClass="exit" presetSubtype="0" decel="100000" fill="hold" grpId="0" nodeType="afterEffect">
                                  <p:stCondLst>
                                    <p:cond delay="0"/>
                                  </p:stCondLst>
                                  <p:childTnLst>
                                    <p:anim calcmode="lin" valueType="num">
                                      <p:cBhvr>
                                        <p:cTn id="63" dur="1000"/>
                                        <p:tgtEl>
                                          <p:spTgt spid="38"/>
                                        </p:tgtEl>
                                        <p:attrNameLst>
                                          <p:attrName>ppt_w</p:attrName>
                                        </p:attrNameLst>
                                      </p:cBhvr>
                                      <p:tavLst>
                                        <p:tav tm="0">
                                          <p:val>
                                            <p:strVal val="ppt_w"/>
                                          </p:val>
                                        </p:tav>
                                        <p:tav tm="100000">
                                          <p:val>
                                            <p:strVal val="ppt_w*0.05"/>
                                          </p:val>
                                        </p:tav>
                                      </p:tavLst>
                                    </p:anim>
                                    <p:anim calcmode="lin" valueType="num">
                                      <p:cBhvr>
                                        <p:cTn id="64" dur="1000"/>
                                        <p:tgtEl>
                                          <p:spTgt spid="38"/>
                                        </p:tgtEl>
                                        <p:attrNameLst>
                                          <p:attrName>ppt_h</p:attrName>
                                        </p:attrNameLst>
                                      </p:cBhvr>
                                      <p:tavLst>
                                        <p:tav tm="0">
                                          <p:val>
                                            <p:strVal val="ppt_h"/>
                                          </p:val>
                                        </p:tav>
                                        <p:tav tm="100000">
                                          <p:val>
                                            <p:strVal val="ppt_h"/>
                                          </p:val>
                                        </p:tav>
                                      </p:tavLst>
                                    </p:anim>
                                    <p:anim calcmode="lin" valueType="num">
                                      <p:cBhvr>
                                        <p:cTn id="65" dur="1000"/>
                                        <p:tgtEl>
                                          <p:spTgt spid="38"/>
                                        </p:tgtEl>
                                        <p:attrNameLst>
                                          <p:attrName>ppt_x</p:attrName>
                                        </p:attrNameLst>
                                      </p:cBhvr>
                                      <p:tavLst>
                                        <p:tav tm="0">
                                          <p:val>
                                            <p:strVal val="ppt_x"/>
                                          </p:val>
                                        </p:tav>
                                        <p:tav tm="100000">
                                          <p:val>
                                            <p:strVal val="ppt_x-.2"/>
                                          </p:val>
                                        </p:tav>
                                      </p:tavLst>
                                    </p:anim>
                                    <p:anim calcmode="lin" valueType="num">
                                      <p:cBhvr>
                                        <p:cTn id="66" dur="1000"/>
                                        <p:tgtEl>
                                          <p:spTgt spid="38"/>
                                        </p:tgtEl>
                                        <p:attrNameLst>
                                          <p:attrName>ppt_y</p:attrName>
                                        </p:attrNameLst>
                                      </p:cBhvr>
                                      <p:tavLst>
                                        <p:tav tm="0">
                                          <p:val>
                                            <p:strVal val="ppt_y"/>
                                          </p:val>
                                        </p:tav>
                                        <p:tav tm="100000">
                                          <p:val>
                                            <p:strVal val="ppt_y"/>
                                          </p:val>
                                        </p:tav>
                                      </p:tavLst>
                                    </p:anim>
                                    <p:animEffect transition="out" filter="fade">
                                      <p:cBhvr>
                                        <p:cTn id="67" dur="1000"/>
                                        <p:tgtEl>
                                          <p:spTgt spid="38"/>
                                        </p:tgtEl>
                                      </p:cBhvr>
                                    </p:animEffect>
                                    <p:set>
                                      <p:cBhvr>
                                        <p:cTn id="68"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coin.wav"/>
                                        </p:tgtEl>
                                      </p:cMediaNode>
                                    </p:audio>
                                  </p:subTnLst>
                                </p:cTn>
                              </p:par>
                            </p:childTnLst>
                          </p:cTn>
                        </p:par>
                        <p:par>
                          <p:cTn id="69" fill="hold" nodeType="afterGroup">
                            <p:stCondLst>
                              <p:cond delay="6000"/>
                            </p:stCondLst>
                            <p:childTnLst>
                              <p:par>
                                <p:cTn id="70" presetID="54" presetClass="exit" presetSubtype="0" decel="100000" fill="hold" grpId="0" nodeType="afterEffect">
                                  <p:stCondLst>
                                    <p:cond delay="0"/>
                                  </p:stCondLst>
                                  <p:childTnLst>
                                    <p:anim calcmode="lin" valueType="num">
                                      <p:cBhvr>
                                        <p:cTn id="71" dur="1000"/>
                                        <p:tgtEl>
                                          <p:spTgt spid="37"/>
                                        </p:tgtEl>
                                        <p:attrNameLst>
                                          <p:attrName>ppt_w</p:attrName>
                                        </p:attrNameLst>
                                      </p:cBhvr>
                                      <p:tavLst>
                                        <p:tav tm="0">
                                          <p:val>
                                            <p:strVal val="ppt_w"/>
                                          </p:val>
                                        </p:tav>
                                        <p:tav tm="100000">
                                          <p:val>
                                            <p:strVal val="ppt_w*0.05"/>
                                          </p:val>
                                        </p:tav>
                                      </p:tavLst>
                                    </p:anim>
                                    <p:anim calcmode="lin" valueType="num">
                                      <p:cBhvr>
                                        <p:cTn id="72" dur="1000"/>
                                        <p:tgtEl>
                                          <p:spTgt spid="37"/>
                                        </p:tgtEl>
                                        <p:attrNameLst>
                                          <p:attrName>ppt_h</p:attrName>
                                        </p:attrNameLst>
                                      </p:cBhvr>
                                      <p:tavLst>
                                        <p:tav tm="0">
                                          <p:val>
                                            <p:strVal val="ppt_h"/>
                                          </p:val>
                                        </p:tav>
                                        <p:tav tm="100000">
                                          <p:val>
                                            <p:strVal val="ppt_h"/>
                                          </p:val>
                                        </p:tav>
                                      </p:tavLst>
                                    </p:anim>
                                    <p:anim calcmode="lin" valueType="num">
                                      <p:cBhvr>
                                        <p:cTn id="73" dur="1000"/>
                                        <p:tgtEl>
                                          <p:spTgt spid="37"/>
                                        </p:tgtEl>
                                        <p:attrNameLst>
                                          <p:attrName>ppt_x</p:attrName>
                                        </p:attrNameLst>
                                      </p:cBhvr>
                                      <p:tavLst>
                                        <p:tav tm="0">
                                          <p:val>
                                            <p:strVal val="ppt_x"/>
                                          </p:val>
                                        </p:tav>
                                        <p:tav tm="100000">
                                          <p:val>
                                            <p:strVal val="ppt_x-.2"/>
                                          </p:val>
                                        </p:tav>
                                      </p:tavLst>
                                    </p:anim>
                                    <p:anim calcmode="lin" valueType="num">
                                      <p:cBhvr>
                                        <p:cTn id="74" dur="1000"/>
                                        <p:tgtEl>
                                          <p:spTgt spid="37"/>
                                        </p:tgtEl>
                                        <p:attrNameLst>
                                          <p:attrName>ppt_y</p:attrName>
                                        </p:attrNameLst>
                                      </p:cBhvr>
                                      <p:tavLst>
                                        <p:tav tm="0">
                                          <p:val>
                                            <p:strVal val="ppt_y"/>
                                          </p:val>
                                        </p:tav>
                                        <p:tav tm="100000">
                                          <p:val>
                                            <p:strVal val="ppt_y"/>
                                          </p:val>
                                        </p:tav>
                                      </p:tavLst>
                                    </p:anim>
                                    <p:animEffect transition="out" filter="fade">
                                      <p:cBhvr>
                                        <p:cTn id="75" dur="1000"/>
                                        <p:tgtEl>
                                          <p:spTgt spid="37"/>
                                        </p:tgtEl>
                                      </p:cBhvr>
                                    </p:animEffect>
                                    <p:set>
                                      <p:cBhvr>
                                        <p:cTn id="7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3" name="coin.wav"/>
                                        </p:tgtEl>
                                      </p:cMediaNode>
                                    </p:audio>
                                  </p:subTnLst>
                                </p:cTn>
                              </p:par>
                            </p:childTnLst>
                          </p:cTn>
                        </p:par>
                        <p:par>
                          <p:cTn id="77" fill="hold" nodeType="afterGroup">
                            <p:stCondLst>
                              <p:cond delay="7000"/>
                            </p:stCondLst>
                            <p:childTnLst>
                              <p:par>
                                <p:cTn id="78" presetID="54" presetClass="exit" presetSubtype="0" decel="100000" fill="hold" grpId="0" nodeType="afterEffect">
                                  <p:stCondLst>
                                    <p:cond delay="0"/>
                                  </p:stCondLst>
                                  <p:childTnLst>
                                    <p:anim calcmode="lin" valueType="num">
                                      <p:cBhvr>
                                        <p:cTn id="79" dur="1000"/>
                                        <p:tgtEl>
                                          <p:spTgt spid="36"/>
                                        </p:tgtEl>
                                        <p:attrNameLst>
                                          <p:attrName>ppt_w</p:attrName>
                                        </p:attrNameLst>
                                      </p:cBhvr>
                                      <p:tavLst>
                                        <p:tav tm="0">
                                          <p:val>
                                            <p:strVal val="ppt_w"/>
                                          </p:val>
                                        </p:tav>
                                        <p:tav tm="100000">
                                          <p:val>
                                            <p:strVal val="ppt_w*0.05"/>
                                          </p:val>
                                        </p:tav>
                                      </p:tavLst>
                                    </p:anim>
                                    <p:anim calcmode="lin" valueType="num">
                                      <p:cBhvr>
                                        <p:cTn id="80" dur="1000"/>
                                        <p:tgtEl>
                                          <p:spTgt spid="36"/>
                                        </p:tgtEl>
                                        <p:attrNameLst>
                                          <p:attrName>ppt_h</p:attrName>
                                        </p:attrNameLst>
                                      </p:cBhvr>
                                      <p:tavLst>
                                        <p:tav tm="0">
                                          <p:val>
                                            <p:strVal val="ppt_h"/>
                                          </p:val>
                                        </p:tav>
                                        <p:tav tm="100000">
                                          <p:val>
                                            <p:strVal val="ppt_h"/>
                                          </p:val>
                                        </p:tav>
                                      </p:tavLst>
                                    </p:anim>
                                    <p:anim calcmode="lin" valueType="num">
                                      <p:cBhvr>
                                        <p:cTn id="81" dur="1000"/>
                                        <p:tgtEl>
                                          <p:spTgt spid="36"/>
                                        </p:tgtEl>
                                        <p:attrNameLst>
                                          <p:attrName>ppt_x</p:attrName>
                                        </p:attrNameLst>
                                      </p:cBhvr>
                                      <p:tavLst>
                                        <p:tav tm="0">
                                          <p:val>
                                            <p:strVal val="ppt_x"/>
                                          </p:val>
                                        </p:tav>
                                        <p:tav tm="100000">
                                          <p:val>
                                            <p:strVal val="ppt_x-.2"/>
                                          </p:val>
                                        </p:tav>
                                      </p:tavLst>
                                    </p:anim>
                                    <p:anim calcmode="lin" valueType="num">
                                      <p:cBhvr>
                                        <p:cTn id="82" dur="1000"/>
                                        <p:tgtEl>
                                          <p:spTgt spid="36"/>
                                        </p:tgtEl>
                                        <p:attrNameLst>
                                          <p:attrName>ppt_y</p:attrName>
                                        </p:attrNameLst>
                                      </p:cBhvr>
                                      <p:tavLst>
                                        <p:tav tm="0">
                                          <p:val>
                                            <p:strVal val="ppt_y"/>
                                          </p:val>
                                        </p:tav>
                                        <p:tav tm="100000">
                                          <p:val>
                                            <p:strVal val="ppt_y"/>
                                          </p:val>
                                        </p:tav>
                                      </p:tavLst>
                                    </p:anim>
                                    <p:animEffect transition="out" filter="fade">
                                      <p:cBhvr>
                                        <p:cTn id="83" dur="1000"/>
                                        <p:tgtEl>
                                          <p:spTgt spid="36"/>
                                        </p:tgtEl>
                                      </p:cBhvr>
                                    </p:animEffect>
                                    <p:set>
                                      <p:cBhvr>
                                        <p:cTn id="84"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3" name="coin.wav"/>
                                        </p:tgtEl>
                                      </p:cMediaNode>
                                    </p:audio>
                                  </p:subTnLst>
                                </p:cTn>
                              </p:par>
                            </p:childTnLst>
                          </p:cTn>
                        </p:par>
                        <p:par>
                          <p:cTn id="85" fill="hold" nodeType="afterGroup">
                            <p:stCondLst>
                              <p:cond delay="8000"/>
                            </p:stCondLst>
                            <p:childTnLst>
                              <p:par>
                                <p:cTn id="86" presetID="54" presetClass="exit" presetSubtype="0" decel="100000" fill="hold" grpId="0" nodeType="afterEffect">
                                  <p:stCondLst>
                                    <p:cond delay="0"/>
                                  </p:stCondLst>
                                  <p:childTnLst>
                                    <p:anim calcmode="lin" valueType="num">
                                      <p:cBhvr>
                                        <p:cTn id="87" dur="1000"/>
                                        <p:tgtEl>
                                          <p:spTgt spid="35"/>
                                        </p:tgtEl>
                                        <p:attrNameLst>
                                          <p:attrName>ppt_w</p:attrName>
                                        </p:attrNameLst>
                                      </p:cBhvr>
                                      <p:tavLst>
                                        <p:tav tm="0">
                                          <p:val>
                                            <p:strVal val="ppt_w"/>
                                          </p:val>
                                        </p:tav>
                                        <p:tav tm="100000">
                                          <p:val>
                                            <p:strVal val="ppt_w*0.05"/>
                                          </p:val>
                                        </p:tav>
                                      </p:tavLst>
                                    </p:anim>
                                    <p:anim calcmode="lin" valueType="num">
                                      <p:cBhvr>
                                        <p:cTn id="88" dur="1000"/>
                                        <p:tgtEl>
                                          <p:spTgt spid="35"/>
                                        </p:tgtEl>
                                        <p:attrNameLst>
                                          <p:attrName>ppt_h</p:attrName>
                                        </p:attrNameLst>
                                      </p:cBhvr>
                                      <p:tavLst>
                                        <p:tav tm="0">
                                          <p:val>
                                            <p:strVal val="ppt_h"/>
                                          </p:val>
                                        </p:tav>
                                        <p:tav tm="100000">
                                          <p:val>
                                            <p:strVal val="ppt_h"/>
                                          </p:val>
                                        </p:tav>
                                      </p:tavLst>
                                    </p:anim>
                                    <p:anim calcmode="lin" valueType="num">
                                      <p:cBhvr>
                                        <p:cTn id="89" dur="1000"/>
                                        <p:tgtEl>
                                          <p:spTgt spid="35"/>
                                        </p:tgtEl>
                                        <p:attrNameLst>
                                          <p:attrName>ppt_x</p:attrName>
                                        </p:attrNameLst>
                                      </p:cBhvr>
                                      <p:tavLst>
                                        <p:tav tm="0">
                                          <p:val>
                                            <p:strVal val="ppt_x"/>
                                          </p:val>
                                        </p:tav>
                                        <p:tav tm="100000">
                                          <p:val>
                                            <p:strVal val="ppt_x-.2"/>
                                          </p:val>
                                        </p:tav>
                                      </p:tavLst>
                                    </p:anim>
                                    <p:anim calcmode="lin" valueType="num">
                                      <p:cBhvr>
                                        <p:cTn id="90" dur="1000"/>
                                        <p:tgtEl>
                                          <p:spTgt spid="35"/>
                                        </p:tgtEl>
                                        <p:attrNameLst>
                                          <p:attrName>ppt_y</p:attrName>
                                        </p:attrNameLst>
                                      </p:cBhvr>
                                      <p:tavLst>
                                        <p:tav tm="0">
                                          <p:val>
                                            <p:strVal val="ppt_y"/>
                                          </p:val>
                                        </p:tav>
                                        <p:tav tm="100000">
                                          <p:val>
                                            <p:strVal val="ppt_y"/>
                                          </p:val>
                                        </p:tav>
                                      </p:tavLst>
                                    </p:anim>
                                    <p:animEffect transition="out" filter="fade">
                                      <p:cBhvr>
                                        <p:cTn id="91" dur="1000"/>
                                        <p:tgtEl>
                                          <p:spTgt spid="35"/>
                                        </p:tgtEl>
                                      </p:cBhvr>
                                    </p:animEffect>
                                    <p:set>
                                      <p:cBhvr>
                                        <p:cTn id="92"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coin.wav"/>
                                        </p:tgtEl>
                                      </p:cMediaNode>
                                    </p:audio>
                                  </p:subTnLst>
                                </p:cTn>
                              </p:par>
                            </p:childTnLst>
                          </p:cTn>
                        </p:par>
                        <p:par>
                          <p:cTn id="93" fill="hold" nodeType="afterGroup">
                            <p:stCondLst>
                              <p:cond delay="9000"/>
                            </p:stCondLst>
                            <p:childTnLst>
                              <p:par>
                                <p:cTn id="94" presetID="54" presetClass="exit" presetSubtype="0" decel="100000" fill="hold" grpId="0" nodeType="afterEffect">
                                  <p:stCondLst>
                                    <p:cond delay="0"/>
                                  </p:stCondLst>
                                  <p:childTnLst>
                                    <p:anim calcmode="lin" valueType="num">
                                      <p:cBhvr>
                                        <p:cTn id="95" dur="1000"/>
                                        <p:tgtEl>
                                          <p:spTgt spid="34"/>
                                        </p:tgtEl>
                                        <p:attrNameLst>
                                          <p:attrName>ppt_w</p:attrName>
                                        </p:attrNameLst>
                                      </p:cBhvr>
                                      <p:tavLst>
                                        <p:tav tm="0">
                                          <p:val>
                                            <p:strVal val="ppt_w"/>
                                          </p:val>
                                        </p:tav>
                                        <p:tav tm="100000">
                                          <p:val>
                                            <p:strVal val="ppt_w*0.05"/>
                                          </p:val>
                                        </p:tav>
                                      </p:tavLst>
                                    </p:anim>
                                    <p:anim calcmode="lin" valueType="num">
                                      <p:cBhvr>
                                        <p:cTn id="96" dur="1000"/>
                                        <p:tgtEl>
                                          <p:spTgt spid="34"/>
                                        </p:tgtEl>
                                        <p:attrNameLst>
                                          <p:attrName>ppt_h</p:attrName>
                                        </p:attrNameLst>
                                      </p:cBhvr>
                                      <p:tavLst>
                                        <p:tav tm="0">
                                          <p:val>
                                            <p:strVal val="ppt_h"/>
                                          </p:val>
                                        </p:tav>
                                        <p:tav tm="100000">
                                          <p:val>
                                            <p:strVal val="ppt_h"/>
                                          </p:val>
                                        </p:tav>
                                      </p:tavLst>
                                    </p:anim>
                                    <p:anim calcmode="lin" valueType="num">
                                      <p:cBhvr>
                                        <p:cTn id="97" dur="1000"/>
                                        <p:tgtEl>
                                          <p:spTgt spid="34"/>
                                        </p:tgtEl>
                                        <p:attrNameLst>
                                          <p:attrName>ppt_x</p:attrName>
                                        </p:attrNameLst>
                                      </p:cBhvr>
                                      <p:tavLst>
                                        <p:tav tm="0">
                                          <p:val>
                                            <p:strVal val="ppt_x"/>
                                          </p:val>
                                        </p:tav>
                                        <p:tav tm="100000">
                                          <p:val>
                                            <p:strVal val="ppt_x-.2"/>
                                          </p:val>
                                        </p:tav>
                                      </p:tavLst>
                                    </p:anim>
                                    <p:anim calcmode="lin" valueType="num">
                                      <p:cBhvr>
                                        <p:cTn id="98" dur="1000"/>
                                        <p:tgtEl>
                                          <p:spTgt spid="34"/>
                                        </p:tgtEl>
                                        <p:attrNameLst>
                                          <p:attrName>ppt_y</p:attrName>
                                        </p:attrNameLst>
                                      </p:cBhvr>
                                      <p:tavLst>
                                        <p:tav tm="0">
                                          <p:val>
                                            <p:strVal val="ppt_y"/>
                                          </p:val>
                                        </p:tav>
                                        <p:tav tm="100000">
                                          <p:val>
                                            <p:strVal val="ppt_y"/>
                                          </p:val>
                                        </p:tav>
                                      </p:tavLst>
                                    </p:anim>
                                    <p:animEffect transition="out" filter="fade">
                                      <p:cBhvr>
                                        <p:cTn id="99" dur="1000"/>
                                        <p:tgtEl>
                                          <p:spTgt spid="34"/>
                                        </p:tgtEl>
                                      </p:cBhvr>
                                    </p:animEffect>
                                    <p:set>
                                      <p:cBhvr>
                                        <p:cTn id="100"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3" name="coin.wav"/>
                                        </p:tgtEl>
                                      </p:cMediaNode>
                                    </p:audio>
                                  </p:subTnLst>
                                </p:cTn>
                              </p:par>
                            </p:childTnLst>
                          </p:cTn>
                        </p:par>
                        <p:par>
                          <p:cTn id="101" fill="hold" nodeType="afterGroup">
                            <p:stCondLst>
                              <p:cond delay="10000"/>
                            </p:stCondLst>
                            <p:childTnLst>
                              <p:par>
                                <p:cTn id="102" presetID="50" presetClass="exit" presetSubtype="0" accel="100000" fill="hold" grpId="0" nodeType="afterEffect">
                                  <p:stCondLst>
                                    <p:cond delay="0"/>
                                  </p:stCondLst>
                                  <p:childTnLst>
                                    <p:anim calcmode="lin" valueType="num">
                                      <p:cBhvr>
                                        <p:cTn id="103" dur="1000"/>
                                        <p:tgtEl>
                                          <p:spTgt spid="33"/>
                                        </p:tgtEl>
                                        <p:attrNameLst>
                                          <p:attrName>ppt_w</p:attrName>
                                        </p:attrNameLst>
                                      </p:cBhvr>
                                      <p:tavLst>
                                        <p:tav tm="0">
                                          <p:val>
                                            <p:strVal val="ppt_w"/>
                                          </p:val>
                                        </p:tav>
                                        <p:tav tm="100000">
                                          <p:val>
                                            <p:strVal val="ppt_w+.3"/>
                                          </p:val>
                                        </p:tav>
                                      </p:tavLst>
                                    </p:anim>
                                    <p:anim calcmode="lin" valueType="num">
                                      <p:cBhvr>
                                        <p:cTn id="104" dur="1000"/>
                                        <p:tgtEl>
                                          <p:spTgt spid="33"/>
                                        </p:tgtEl>
                                        <p:attrNameLst>
                                          <p:attrName>ppt_h</p:attrName>
                                        </p:attrNameLst>
                                      </p:cBhvr>
                                      <p:tavLst>
                                        <p:tav tm="0">
                                          <p:val>
                                            <p:strVal val="ppt_h"/>
                                          </p:val>
                                        </p:tav>
                                        <p:tav tm="100000">
                                          <p:val>
                                            <p:strVal val="ppt_h"/>
                                          </p:val>
                                        </p:tav>
                                      </p:tavLst>
                                    </p:anim>
                                    <p:animEffect transition="out" filter="fade">
                                      <p:cBhvr>
                                        <p:cTn id="105" dur="1000"/>
                                        <p:tgtEl>
                                          <p:spTgt spid="33"/>
                                        </p:tgtEl>
                                      </p:cBhvr>
                                    </p:animEffect>
                                    <p:set>
                                      <p:cBhvr>
                                        <p:cTn id="106"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3" name="coin.wav"/>
                                        </p:tgtEl>
                                      </p:cMediaNode>
                                    </p:audio>
                                  </p:subTnLst>
                                </p:cTn>
                              </p:par>
                            </p:childTnLst>
                          </p:cTn>
                        </p:par>
                        <p:par>
                          <p:cTn id="107" fill="hold" nodeType="afterGroup">
                            <p:stCondLst>
                              <p:cond delay="11000"/>
                            </p:stCondLst>
                            <p:childTnLst>
                              <p:par>
                                <p:cTn id="108" presetID="23" presetClass="entr" presetSubtype="16" fill="remove" nodeType="afterEffect">
                                  <p:stCondLst>
                                    <p:cond delay="0"/>
                                  </p:stCondLst>
                                  <p:childTnLst>
                                    <p:set>
                                      <p:cBhvr>
                                        <p:cTn id="109" dur="1" fill="hold">
                                          <p:stCondLst>
                                            <p:cond delay="0"/>
                                          </p:stCondLst>
                                        </p:cTn>
                                        <p:tgtEl>
                                          <p:spTgt spid="3"/>
                                        </p:tgtEl>
                                        <p:attrNameLst>
                                          <p:attrName>style.visibility</p:attrName>
                                        </p:attrNameLst>
                                      </p:cBhvr>
                                      <p:to>
                                        <p:strVal val="visible"/>
                                      </p:to>
                                    </p:set>
                                    <p:anim calcmode="lin" valueType="num">
                                      <p:cBhvr>
                                        <p:cTn id="110" dur="3000" fill="hold"/>
                                        <p:tgtEl>
                                          <p:spTgt spid="3"/>
                                        </p:tgtEl>
                                        <p:attrNameLst>
                                          <p:attrName>ppt_w</p:attrName>
                                        </p:attrNameLst>
                                      </p:cBhvr>
                                      <p:tavLst>
                                        <p:tav tm="0">
                                          <p:val>
                                            <p:fltVal val="0"/>
                                          </p:val>
                                        </p:tav>
                                        <p:tav tm="100000">
                                          <p:val>
                                            <p:strVal val="#ppt_w"/>
                                          </p:val>
                                        </p:tav>
                                      </p:tavLst>
                                    </p:anim>
                                    <p:anim calcmode="lin" valueType="num">
                                      <p:cBhvr>
                                        <p:cTn id="111" dur="30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4" name="Cau hoi.wav"/>
                                        </p:tgtEl>
                                      </p:cMediaNode>
                                    </p:audio>
                                  </p:subTnLst>
                                </p:cTn>
                              </p:par>
                            </p:childTnLst>
                          </p:cTn>
                        </p:par>
                      </p:childTnLst>
                    </p:cTn>
                  </p:par>
                </p:childTnLst>
              </p:cTn>
              <p:nextCondLst>
                <p:cond evt="onClick" delay="0">
                  <p:tgtEl>
                    <p:spTgt spid="44"/>
                  </p:tgtEl>
                </p:cond>
              </p:nextCondLst>
            </p:seq>
          </p:childTnLst>
        </p:cTn>
      </p:par>
    </p:tnLst>
    <p:bldLst>
      <p:bldP spid="25605" grpId="0"/>
      <p:bldP spid="25636" grpId="0"/>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1410789" y="60961"/>
            <a:ext cx="10633165" cy="6696890"/>
          </a:xfrm>
          <a:prstGeom prst="rect">
            <a:avLst/>
          </a:prstGeom>
          <a:noFill/>
          <a:ln w="57150" cmpd="thinThick">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fontAlgn="base">
              <a:spcBef>
                <a:spcPct val="0"/>
              </a:spcBef>
              <a:spcAft>
                <a:spcPct val="0"/>
              </a:spcAft>
              <a:buClrTx/>
              <a:buSzTx/>
              <a:buNone/>
            </a:pPr>
            <a:endParaRPr lang="en-US" altLang="en-US" sz="2800">
              <a:solidFill>
                <a:prstClr val="black"/>
              </a:solidFill>
              <a:latin typeface="Times New Roman" panose="02020603050405020304" pitchFamily="18" charset="0"/>
              <a:cs typeface="Arial" panose="020B0604020202020204" pitchFamily="34" charset="0"/>
            </a:endParaRPr>
          </a:p>
        </p:txBody>
      </p:sp>
      <p:sp>
        <p:nvSpPr>
          <p:cNvPr id="22531" name="Rectangle 4"/>
          <p:cNvSpPr>
            <a:spLocks noChangeArrowheads="1"/>
          </p:cNvSpPr>
          <p:nvPr/>
        </p:nvSpPr>
        <p:spPr bwMode="auto">
          <a:xfrm>
            <a:off x="1574986" y="1066787"/>
            <a:ext cx="9929037" cy="4421206"/>
          </a:xfrm>
          <a:prstGeom prst="rect">
            <a:avLst/>
          </a:prstGeom>
          <a:gradFill rotWithShape="1">
            <a:gsLst>
              <a:gs pos="0">
                <a:srgbClr val="FFCC99"/>
              </a:gs>
              <a:gs pos="50000">
                <a:srgbClr val="FFFFFF"/>
              </a:gs>
              <a:gs pos="100000">
                <a:srgbClr val="FFCC99"/>
              </a:gs>
            </a:gsLst>
            <a:lin ang="2700000" scaled="1"/>
          </a:gradFill>
          <a:ln w="9525">
            <a:solidFill>
              <a:srgbClr val="FF0000"/>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fontAlgn="base">
              <a:spcBef>
                <a:spcPct val="0"/>
              </a:spcBef>
              <a:spcAft>
                <a:spcPct val="0"/>
              </a:spcAft>
              <a:buClrTx/>
              <a:buSzTx/>
              <a:buNone/>
            </a:pPr>
            <a:endParaRPr lang="en-US" altLang="en-US" sz="2800">
              <a:solidFill>
                <a:prstClr val="black"/>
              </a:solidFill>
              <a:latin typeface="Times New Roman" panose="02020603050405020304" pitchFamily="18" charset="0"/>
              <a:cs typeface="Arial" panose="020B0604020202020204" pitchFamily="34" charset="0"/>
            </a:endParaRPr>
          </a:p>
        </p:txBody>
      </p:sp>
      <p:sp>
        <p:nvSpPr>
          <p:cNvPr id="25605" name="Text Box 5"/>
          <p:cNvSpPr txBox="1">
            <a:spLocks noChangeArrowheads="1"/>
          </p:cNvSpPr>
          <p:nvPr/>
        </p:nvSpPr>
        <p:spPr bwMode="auto">
          <a:xfrm>
            <a:off x="1670180" y="1897063"/>
            <a:ext cx="7713533" cy="2932085"/>
          </a:xfrm>
          <a:prstGeom prst="rect">
            <a:avLst/>
          </a:prstGeom>
          <a:noFill/>
          <a:ln>
            <a:noFill/>
          </a:ln>
          <a:effectLs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buNone/>
            </a:pPr>
            <a:r>
              <a:rPr lang="en-US" b="1" dirty="0" err="1" smtClean="0">
                <a:solidFill>
                  <a:srgbClr val="002060"/>
                </a:solidFill>
                <a:latin typeface="Times New Roman" panose="02020603050405020304" pitchFamily="18" charset="0"/>
                <a:cs typeface="Times New Roman" panose="02020603050405020304" pitchFamily="18" charset="0"/>
              </a:rPr>
              <a:t>Câu</a:t>
            </a:r>
            <a:r>
              <a:rPr lang="en-US" b="1" dirty="0" smtClean="0">
                <a:solidFill>
                  <a:srgbClr val="002060"/>
                </a:solidFill>
                <a:latin typeface="Times New Roman" panose="02020603050405020304" pitchFamily="18" charset="0"/>
                <a:cs typeface="Times New Roman" panose="02020603050405020304" pitchFamily="18" charset="0"/>
              </a:rPr>
              <a:t> 2</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Có</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những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cách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nào</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khi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miêu</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tả</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cây</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cối</a:t>
            </a:r>
            <a:r>
              <a:rPr lang="en-US" b="1" dirty="0">
                <a:solidFill>
                  <a:srgbClr val="002060"/>
                </a:solidFill>
                <a:latin typeface="Times New Roman" panose="02020603050405020304" pitchFamily="18" charset="0"/>
                <a:cs typeface="Times New Roman" panose="02020603050405020304" pitchFamily="18" charset="0"/>
              </a:rPr>
              <a:t>?</a:t>
            </a:r>
          </a:p>
          <a:p>
            <a:pPr marL="0" indent="0">
              <a:buNone/>
            </a:pPr>
            <a:r>
              <a:rPr lang="en-US" dirty="0">
                <a:solidFill>
                  <a:srgbClr val="002060"/>
                </a:solidFill>
                <a:latin typeface="Times New Roman" panose="02020603050405020304" pitchFamily="18" charset="0"/>
                <a:cs typeface="Times New Roman" panose="02020603050405020304" pitchFamily="18" charset="0"/>
              </a:rPr>
              <a:t>A. </a:t>
            </a:r>
            <a:r>
              <a:rPr lang="en-US" dirty="0" err="1">
                <a:solidFill>
                  <a:srgbClr val="002060"/>
                </a:solidFill>
                <a:latin typeface="Times New Roman" panose="02020603050405020304" pitchFamily="18" charset="0"/>
                <a:cs typeface="Times New Roman" panose="02020603050405020304" pitchFamily="18" charset="0"/>
              </a:rPr>
              <a:t>Tả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từng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bộ</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phận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cây</a:t>
            </a:r>
            <a:r>
              <a:rPr lang="en-US" dirty="0">
                <a:solidFill>
                  <a:srgbClr val="002060"/>
                </a:solidFill>
                <a:latin typeface="Times New Roman" panose="02020603050405020304" pitchFamily="18" charset="0"/>
                <a:cs typeface="Times New Roman" panose="02020603050405020304" pitchFamily="18" charset="0"/>
              </a:rPr>
              <a:t>.</a:t>
            </a:r>
          </a:p>
          <a:p>
            <a:pPr marL="0" indent="0">
              <a:buNone/>
            </a:pPr>
            <a:r>
              <a:rPr lang="en-US" dirty="0">
                <a:solidFill>
                  <a:srgbClr val="002060"/>
                </a:solidFill>
                <a:latin typeface="Times New Roman" panose="02020603050405020304" pitchFamily="18" charset="0"/>
                <a:cs typeface="Times New Roman" panose="02020603050405020304" pitchFamily="18" charset="0"/>
              </a:rPr>
              <a:t>B. </a:t>
            </a:r>
            <a:r>
              <a:rPr lang="en-US" dirty="0" err="1">
                <a:solidFill>
                  <a:srgbClr val="002060"/>
                </a:solidFill>
                <a:latin typeface="Times New Roman" panose="02020603050405020304" pitchFamily="18" charset="0"/>
                <a:cs typeface="Times New Roman" panose="02020603050405020304" pitchFamily="18" charset="0"/>
              </a:rPr>
              <a:t>Tả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theo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từng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kì</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phát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triển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cây</a:t>
            </a:r>
            <a:r>
              <a:rPr lang="en-US" dirty="0">
                <a:solidFill>
                  <a:srgbClr val="002060"/>
                </a:solidFill>
                <a:latin typeface="Times New Roman" panose="02020603050405020304" pitchFamily="18" charset="0"/>
                <a:cs typeface="Times New Roman" panose="02020603050405020304" pitchFamily="18" charset="0"/>
              </a:rPr>
              <a:t>.</a:t>
            </a:r>
          </a:p>
          <a:p>
            <a:pPr marL="0" indent="0">
              <a:buNone/>
            </a:pPr>
            <a:r>
              <a:rPr lang="en-US" dirty="0">
                <a:solidFill>
                  <a:srgbClr val="002060"/>
                </a:solidFill>
                <a:latin typeface="Times New Roman" panose="02020603050405020304" pitchFamily="18" charset="0"/>
                <a:cs typeface="Times New Roman" panose="02020603050405020304" pitchFamily="18" charset="0"/>
              </a:rPr>
              <a:t>C. </a:t>
            </a:r>
            <a:r>
              <a:rPr lang="en-US" dirty="0" err="1">
                <a:solidFill>
                  <a:srgbClr val="002060"/>
                </a:solidFill>
                <a:latin typeface="Times New Roman" panose="02020603050405020304" pitchFamily="18" charset="0"/>
                <a:cs typeface="Times New Roman" panose="02020603050405020304" pitchFamily="18" charset="0"/>
              </a:rPr>
              <a:t>Tả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sự</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vật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hoạt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động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liên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quan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đến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cây</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cối</a:t>
            </a:r>
            <a:r>
              <a:rPr lang="en-US" dirty="0">
                <a:solidFill>
                  <a:srgbClr val="002060"/>
                </a:solidFill>
                <a:latin typeface="Times New Roman" panose="02020603050405020304" pitchFamily="18" charset="0"/>
                <a:cs typeface="Times New Roman" panose="02020603050405020304" pitchFamily="18" charset="0"/>
              </a:rPr>
              <a:t>.</a:t>
            </a:r>
          </a:p>
          <a:p>
            <a:pPr marL="0" indent="0">
              <a:buNone/>
            </a:pPr>
            <a:r>
              <a:rPr lang="en-US" dirty="0">
                <a:solidFill>
                  <a:srgbClr val="002060"/>
                </a:solidFill>
                <a:latin typeface="Times New Roman" panose="02020603050405020304" pitchFamily="18" charset="0"/>
                <a:cs typeface="Times New Roman" panose="02020603050405020304" pitchFamily="18" charset="0"/>
              </a:rPr>
              <a:t>D. </a:t>
            </a:r>
            <a:r>
              <a:rPr lang="en-US" dirty="0" err="1">
                <a:solidFill>
                  <a:srgbClr val="002060"/>
                </a:solidFill>
                <a:latin typeface="Times New Roman" panose="02020603050405020304" pitchFamily="18" charset="0"/>
                <a:cs typeface="Times New Roman" panose="02020603050405020304" pitchFamily="18" charset="0"/>
              </a:rPr>
              <a:t>Tả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theo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từng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bộ</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phận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cây</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hoặc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theo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kì</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phát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triển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cây</a:t>
            </a:r>
            <a:r>
              <a:rPr lang="en-US" dirty="0">
                <a:solidFill>
                  <a:srgbClr val="002060"/>
                </a:solidFill>
                <a:latin typeface="Times New Roman" panose="02020603050405020304" pitchFamily="18" charset="0"/>
                <a:cs typeface="Times New Roman" panose="02020603050405020304" pitchFamily="18" charset="0"/>
              </a:rPr>
              <a:t>.</a:t>
            </a:r>
          </a:p>
        </p:txBody>
      </p:sp>
      <p:pic>
        <p:nvPicPr>
          <p:cNvPr id="25606" name="Picture 6" descr="6282A33D3F464C77A9A4C1352497B7A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7936" y="5556070"/>
            <a:ext cx="1215988" cy="102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
          <p:cNvGrpSpPr>
            <a:grpSpLocks/>
          </p:cNvGrpSpPr>
          <p:nvPr/>
        </p:nvGrpSpPr>
        <p:grpSpPr bwMode="auto">
          <a:xfrm>
            <a:off x="3883616" y="5630861"/>
            <a:ext cx="5311775" cy="962025"/>
            <a:chOff x="955" y="3285"/>
            <a:chExt cx="4800" cy="672"/>
          </a:xfrm>
        </p:grpSpPr>
        <p:sp>
          <p:nvSpPr>
            <p:cNvPr id="22552" name="AutoShape 8"/>
            <p:cNvSpPr>
              <a:spLocks noChangeArrowheads="1"/>
            </p:cNvSpPr>
            <p:nvPr/>
          </p:nvSpPr>
          <p:spPr bwMode="gray">
            <a:xfrm>
              <a:off x="955" y="3285"/>
              <a:ext cx="4800"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vi-VN" altLang="en-US" sz="2400">
                <a:solidFill>
                  <a:prstClr val="black"/>
                </a:solidFill>
              </a:endParaRPr>
            </a:p>
          </p:txBody>
        </p:sp>
        <p:sp>
          <p:nvSpPr>
            <p:cNvPr id="25609" name="AutoShape 9"/>
            <p:cNvSpPr>
              <a:spLocks noChangeArrowheads="1"/>
            </p:cNvSpPr>
            <p:nvPr/>
          </p:nvSpPr>
          <p:spPr bwMode="gray">
            <a:xfrm>
              <a:off x="1063" y="3346"/>
              <a:ext cx="905" cy="549"/>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p:spPr>
          <p:txBody>
            <a:bodyPr wrap="none" anchor="ctr"/>
            <a:lstStyle/>
            <a:p>
              <a:pPr>
                <a:defRPr/>
              </a:pPr>
              <a:endParaRPr lang="en-US" dirty="0">
                <a:solidFill>
                  <a:prstClr val="black"/>
                </a:solidFill>
                <a:latin typeface="Gill Sans MT"/>
                <a:cs typeface="Arial" panose="020B0604020202020204" pitchFamily="34" charset="0"/>
              </a:endParaRPr>
            </a:p>
          </p:txBody>
        </p:sp>
        <p:sp>
          <p:nvSpPr>
            <p:cNvPr id="25610" name="Text Box 10"/>
            <p:cNvSpPr txBox="1">
              <a:spLocks noChangeArrowheads="1"/>
            </p:cNvSpPr>
            <p:nvPr/>
          </p:nvSpPr>
          <p:spPr bwMode="gray">
            <a:xfrm>
              <a:off x="1103" y="3448"/>
              <a:ext cx="1181" cy="322"/>
            </a:xfrm>
            <a:prstGeom prst="rect">
              <a:avLst/>
            </a:prstGeom>
            <a:noFill/>
            <a:ln>
              <a:noFill/>
            </a:ln>
            <a:effectLst>
              <a:outerShdw dist="35921" dir="2700000" algn="ctr" rotWithShape="0">
                <a:schemeClr val="tx1"/>
              </a:outerShdw>
            </a:effectLst>
            <a:extLst/>
          </p:spPr>
          <p:txBody>
            <a:bodyPr wrap="none">
              <a:spAutoFit/>
            </a:bodyPr>
            <a:lstStyle/>
            <a:p>
              <a:pPr algn="ctr">
                <a:spcBef>
                  <a:spcPct val="0"/>
                </a:spcBef>
                <a:defRPr/>
              </a:pPr>
              <a:r>
                <a:rPr lang="en-US" sz="2400" b="1" dirty="0" err="1">
                  <a:solidFill>
                    <a:srgbClr val="FF0000"/>
                  </a:solidFill>
                  <a:effectLst>
                    <a:outerShdw blurRad="38100" dist="38100" dir="2700000" algn="tl">
                      <a:srgbClr val="C0C0C0"/>
                    </a:outerShdw>
                  </a:effectLst>
                  <a:latin typeface="Gill Sans MT"/>
                  <a:cs typeface="Arial" panose="020B0604020202020204" pitchFamily="34" charset="0"/>
                </a:rPr>
                <a:t>Đáp</a:t>
              </a:r>
              <a:r>
                <a:rPr lang="en-US" sz="2400" b="1" dirty="0">
                  <a:solidFill>
                    <a:srgbClr val="FF0000"/>
                  </a:solidFill>
                  <a:effectLst>
                    <a:outerShdw blurRad="38100" dist="38100" dir="2700000" algn="tl">
                      <a:srgbClr val="C0C0C0"/>
                    </a:outerShdw>
                  </a:effectLst>
                  <a:latin typeface="Gill Sans MT"/>
                  <a:cs typeface="Arial" panose="020B0604020202020204" pitchFamily="34" charset="0"/>
                </a:rPr>
                <a:t> </a:t>
              </a:r>
              <a:r>
                <a:rPr lang="en-US" sz="2400" b="1" dirty="0" err="1">
                  <a:solidFill>
                    <a:srgbClr val="FF0000"/>
                  </a:solidFill>
                  <a:effectLst>
                    <a:outerShdw blurRad="38100" dist="38100" dir="2700000" algn="tl">
                      <a:srgbClr val="C0C0C0"/>
                    </a:outerShdw>
                  </a:effectLst>
                  <a:latin typeface="Gill Sans MT"/>
                  <a:cs typeface="Arial" panose="020B0604020202020204" pitchFamily="34" charset="0"/>
                </a:rPr>
                <a:t>án</a:t>
              </a:r>
              <a:r>
                <a:rPr lang="en-US" sz="2400" b="1" dirty="0">
                  <a:solidFill>
                    <a:srgbClr val="FF0000"/>
                  </a:solidFill>
                  <a:effectLst>
                    <a:outerShdw blurRad="38100" dist="38100" dir="2700000" algn="tl">
                      <a:srgbClr val="C0C0C0"/>
                    </a:outerShdw>
                  </a:effectLst>
                  <a:latin typeface=".VnTime" pitchFamily="34" charset="0"/>
                  <a:cs typeface="Arial" panose="020B0604020202020204" pitchFamily="34" charset="0"/>
                </a:rPr>
                <a:t>:</a:t>
              </a:r>
            </a:p>
          </p:txBody>
        </p:sp>
      </p:grpSp>
      <p:grpSp>
        <p:nvGrpSpPr>
          <p:cNvPr id="3" name="Group 33"/>
          <p:cNvGrpSpPr>
            <a:grpSpLocks/>
          </p:cNvGrpSpPr>
          <p:nvPr/>
        </p:nvGrpSpPr>
        <p:grpSpPr bwMode="auto">
          <a:xfrm>
            <a:off x="8247064" y="2362200"/>
            <a:ext cx="992187" cy="946150"/>
            <a:chOff x="912" y="2592"/>
            <a:chExt cx="3072" cy="960"/>
          </a:xfrm>
        </p:grpSpPr>
        <p:sp>
          <p:nvSpPr>
            <p:cNvPr id="22550" name="Oval 34"/>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fontAlgn="base">
                <a:spcBef>
                  <a:spcPct val="0"/>
                </a:spcBef>
                <a:spcAft>
                  <a:spcPct val="0"/>
                </a:spcAft>
                <a:buClrTx/>
                <a:buSzTx/>
                <a:buNone/>
              </a:pPr>
              <a:endParaRPr lang="en-US" altLang="en-US" sz="2800">
                <a:solidFill>
                  <a:prstClr val="black"/>
                </a:solidFill>
                <a:latin typeface="Times New Roman" panose="02020603050405020304" pitchFamily="18" charset="0"/>
                <a:cs typeface="Arial" panose="020B0604020202020204" pitchFamily="34" charset="0"/>
              </a:endParaRPr>
            </a:p>
          </p:txBody>
        </p:sp>
        <p:sp>
          <p:nvSpPr>
            <p:cNvPr id="22551" name="WordArt 35"/>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i="1" kern="10">
                  <a:ln w="12700">
                    <a:solidFill>
                      <a:srgbClr val="FFFF00"/>
                    </a:solidFill>
                    <a:round/>
                    <a:headEnd/>
                    <a:tailEnd/>
                  </a:ln>
                  <a:solidFill>
                    <a:srgbClr val="FF0000"/>
                  </a:solidFill>
                  <a:latin typeface="Times New Roman" panose="02020603050405020304" pitchFamily="18" charset="0"/>
                  <a:cs typeface="Times New Roman" panose="02020603050405020304" pitchFamily="18" charset="0"/>
                </a:rPr>
                <a:t>Hết giờ</a:t>
              </a:r>
            </a:p>
          </p:txBody>
        </p:sp>
      </p:grpSp>
      <p:sp>
        <p:nvSpPr>
          <p:cNvPr id="25636" name="Rectangle 36"/>
          <p:cNvSpPr>
            <a:spLocks noChangeArrowheads="1"/>
          </p:cNvSpPr>
          <p:nvPr/>
        </p:nvSpPr>
        <p:spPr bwMode="auto">
          <a:xfrm>
            <a:off x="5004622" y="5576751"/>
            <a:ext cx="2112963"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b="1" dirty="0" smtClean="0">
                <a:solidFill>
                  <a:prstClr val="black"/>
                </a:solidFill>
                <a:latin typeface="Times New Roman" panose="02020603050405020304" pitchFamily="18" charset="0"/>
                <a:cs typeface="Arial" panose="020B0604020202020204" pitchFamily="34" charset="0"/>
              </a:rPr>
              <a:t>D</a:t>
            </a:r>
            <a:endParaRPr lang="en-US" altLang="en-US" b="1" dirty="0">
              <a:solidFill>
                <a:prstClr val="black"/>
              </a:solidFill>
              <a:latin typeface="Times New Roman" panose="02020603050405020304" pitchFamily="18" charset="0"/>
              <a:cs typeface="Arial" panose="020B0604020202020204" pitchFamily="34" charset="0"/>
            </a:endParaRPr>
          </a:p>
        </p:txBody>
      </p:sp>
      <p:sp>
        <p:nvSpPr>
          <p:cNvPr id="22537" name="Text Box 44"/>
          <p:cNvSpPr txBox="1">
            <a:spLocks noChangeArrowheads="1"/>
          </p:cNvSpPr>
          <p:nvPr/>
        </p:nvSpPr>
        <p:spPr bwMode="auto">
          <a:xfrm>
            <a:off x="1574986" y="169068"/>
            <a:ext cx="2228850" cy="579438"/>
          </a:xfrm>
          <a:prstGeom prst="rect">
            <a:avLst/>
          </a:prstGeom>
          <a:solidFill>
            <a:srgbClr val="0099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200" b="1">
                <a:solidFill>
                  <a:prstClr val="white"/>
                </a:solidFill>
                <a:latin typeface="Times New Roman" panose="02020603050405020304" pitchFamily="18" charset="0"/>
              </a:rPr>
              <a:t>Câu 1</a:t>
            </a:r>
            <a:r>
              <a:rPr lang="en-US" altLang="en-US" sz="3200" b="1">
                <a:solidFill>
                  <a:prstClr val="white"/>
                </a:solidFill>
                <a:latin typeface=".VnTime" pitchFamily="34" charset="0"/>
              </a:rPr>
              <a:t> </a:t>
            </a:r>
            <a:endParaRPr lang="en-US" altLang="en-US" sz="3200" b="1">
              <a:solidFill>
                <a:srgbClr val="FFFF00"/>
              </a:solidFill>
              <a:latin typeface=".VnTime" pitchFamily="34" charset="0"/>
            </a:endParaRPr>
          </a:p>
        </p:txBody>
      </p:sp>
      <p:sp>
        <p:nvSpPr>
          <p:cNvPr id="33" name="AutoShape 12"/>
          <p:cNvSpPr>
            <a:spLocks noChangeArrowheads="1"/>
          </p:cNvSpPr>
          <p:nvPr/>
        </p:nvSpPr>
        <p:spPr bwMode="auto">
          <a:xfrm>
            <a:off x="8064500" y="609600"/>
            <a:ext cx="85725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FF0000"/>
                </a:solidFill>
                <a:latin typeface="Arial" panose="020B0604020202020204" pitchFamily="34" charset="0"/>
                <a:cs typeface="Arial" panose="020B0604020202020204" pitchFamily="34" charset="0"/>
              </a:rPr>
              <a:t>0</a:t>
            </a:r>
          </a:p>
        </p:txBody>
      </p:sp>
      <p:sp>
        <p:nvSpPr>
          <p:cNvPr id="34" name="AutoShape 13"/>
          <p:cNvSpPr>
            <a:spLocks noChangeArrowheads="1"/>
          </p:cNvSpPr>
          <p:nvPr/>
        </p:nvSpPr>
        <p:spPr bwMode="auto">
          <a:xfrm>
            <a:off x="8066088" y="615950"/>
            <a:ext cx="85725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800000"/>
                </a:solidFill>
                <a:latin typeface="Arial" panose="020B0604020202020204" pitchFamily="34" charset="0"/>
                <a:cs typeface="Arial" panose="020B0604020202020204" pitchFamily="34" charset="0"/>
              </a:rPr>
              <a:t>1</a:t>
            </a:r>
          </a:p>
        </p:txBody>
      </p:sp>
      <p:sp>
        <p:nvSpPr>
          <p:cNvPr id="35" name="AutoShape 14"/>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2</a:t>
            </a:r>
          </a:p>
        </p:txBody>
      </p:sp>
      <p:sp>
        <p:nvSpPr>
          <p:cNvPr id="36" name="AutoShape 15"/>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3</a:t>
            </a:r>
          </a:p>
        </p:txBody>
      </p:sp>
      <p:sp>
        <p:nvSpPr>
          <p:cNvPr id="37" name="AutoShape 16"/>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4</a:t>
            </a:r>
          </a:p>
        </p:txBody>
      </p:sp>
      <p:sp>
        <p:nvSpPr>
          <p:cNvPr id="38" name="AutoShape 17"/>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5</a:t>
            </a:r>
          </a:p>
        </p:txBody>
      </p:sp>
      <p:sp>
        <p:nvSpPr>
          <p:cNvPr id="39" name="AutoShape 18"/>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6</a:t>
            </a:r>
          </a:p>
        </p:txBody>
      </p:sp>
      <p:sp>
        <p:nvSpPr>
          <p:cNvPr id="40" name="AutoShape 19"/>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7</a:t>
            </a:r>
          </a:p>
        </p:txBody>
      </p:sp>
      <p:sp>
        <p:nvSpPr>
          <p:cNvPr id="41" name="AutoShape 20"/>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8</a:t>
            </a:r>
          </a:p>
        </p:txBody>
      </p:sp>
      <p:sp>
        <p:nvSpPr>
          <p:cNvPr id="42" name="AutoShape 21"/>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9</a:t>
            </a:r>
          </a:p>
        </p:txBody>
      </p:sp>
      <p:sp>
        <p:nvSpPr>
          <p:cNvPr id="43" name="AutoShape 22"/>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dirty="0">
                <a:solidFill>
                  <a:srgbClr val="0033CC"/>
                </a:solidFill>
                <a:latin typeface="Arial" panose="020B0604020202020204" pitchFamily="34" charset="0"/>
                <a:cs typeface="Arial" panose="020B0604020202020204" pitchFamily="34" charset="0"/>
              </a:rPr>
              <a:t>10</a:t>
            </a:r>
          </a:p>
        </p:txBody>
      </p:sp>
      <p:sp>
        <p:nvSpPr>
          <p:cNvPr id="44" name="AutoShape 37"/>
          <p:cNvSpPr>
            <a:spLocks noChangeArrowheads="1"/>
          </p:cNvSpPr>
          <p:nvPr/>
        </p:nvSpPr>
        <p:spPr bwMode="auto">
          <a:xfrm>
            <a:off x="9121775" y="561976"/>
            <a:ext cx="261938" cy="271463"/>
          </a:xfrm>
          <a:prstGeom prst="roundRect">
            <a:avLst>
              <a:gd name="adj" fmla="val 16667"/>
            </a:avLst>
          </a:prstGeom>
          <a:gradFill rotWithShape="1">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b="1">
                <a:solidFill>
                  <a:srgbClr val="FF0000"/>
                </a:solidFill>
              </a:rPr>
              <a:t>T</a:t>
            </a:r>
          </a:p>
        </p:txBody>
      </p:sp>
    </p:spTree>
    <p:extLst>
      <p:ext uri="{BB962C8B-B14F-4D97-AF65-F5344CB8AC3E}">
        <p14:creationId xmlns:p14="http://schemas.microsoft.com/office/powerpoint/2010/main" val="1165970044"/>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605"/>
                                        </p:tgtEl>
                                        <p:attrNameLst>
                                          <p:attrName>style.visibility</p:attrName>
                                        </p:attrNameLst>
                                      </p:cBhvr>
                                      <p:to>
                                        <p:strVal val="visible"/>
                                      </p:to>
                                    </p:set>
                                    <p:animEffect transition="in" filter="circle(in)">
                                      <p:cBhvr>
                                        <p:cTn id="7" dur="2000"/>
                                        <p:tgtEl>
                                          <p:spTgt spid="256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5606"/>
                                        </p:tgtEl>
                                        <p:attrNameLst>
                                          <p:attrName>style.visibility</p:attrName>
                                        </p:attrNameLst>
                                      </p:cBhvr>
                                      <p:to>
                                        <p:strVal val="visible"/>
                                      </p:to>
                                    </p:set>
                                    <p:animEffect transition="in" filter="circle(in)">
                                      <p:cBhvr>
                                        <p:cTn id="12" dur="2000"/>
                                        <p:tgtEl>
                                          <p:spTgt spid="25606"/>
                                        </p:tgtEl>
                                      </p:cBhvr>
                                    </p:animEffect>
                                  </p:childTnLst>
                                  <p:subTnLst>
                                    <p:audio>
                                      <p:cMediaNode>
                                        <p:cTn display="0" masterRel="sameClick">
                                          <p:stCondLst>
                                            <p:cond evt="begin" delay="0">
                                              <p:tn val="10"/>
                                            </p:cond>
                                          </p:stCondLst>
                                          <p:endCondLst>
                                            <p:cond evt="onStopAudio" delay="0">
                                              <p:tgtEl>
                                                <p:sldTgt/>
                                              </p:tgtEl>
                                            </p:cond>
                                          </p:endCondLst>
                                        </p:cTn>
                                        <p:tgtEl>
                                          <p:sndTgt r:embed="rId2" name="BELL.WAV"/>
                                        </p:tgtEl>
                                      </p:cMediaNode>
                                    </p:audio>
                                  </p:subTnLst>
                                </p:cTn>
                              </p:par>
                              <p:par>
                                <p:cTn id="13" presetID="6"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2" name="BELL.WAV"/>
                                        </p:tgtEl>
                                      </p:cMediaNode>
                                    </p:audio>
                                  </p:subTnLst>
                                </p:cTn>
                              </p:par>
                              <p:par>
                                <p:cTn id="16" presetID="6" presetClass="entr" presetSubtype="16" fill="hold" grpId="0" nodeType="withEffect">
                                  <p:stCondLst>
                                    <p:cond delay="0"/>
                                  </p:stCondLst>
                                  <p:childTnLst>
                                    <p:set>
                                      <p:cBhvr>
                                        <p:cTn id="17" dur="1" fill="hold">
                                          <p:stCondLst>
                                            <p:cond delay="0"/>
                                          </p:stCondLst>
                                        </p:cTn>
                                        <p:tgtEl>
                                          <p:spTgt spid="25636"/>
                                        </p:tgtEl>
                                        <p:attrNameLst>
                                          <p:attrName>style.visibility</p:attrName>
                                        </p:attrNameLst>
                                      </p:cBhvr>
                                      <p:to>
                                        <p:strVal val="visible"/>
                                      </p:to>
                                    </p:set>
                                    <p:animEffect transition="in" filter="circle(in)">
                                      <p:cBhvr>
                                        <p:cTn id="18" dur="2000"/>
                                        <p:tgtEl>
                                          <p:spTgt spid="25636"/>
                                        </p:tgtEl>
                                      </p:cBhvr>
                                    </p:animEffect>
                                  </p:childTnLst>
                                  <p:subTnLst>
                                    <p:audio>
                                      <p:cMediaNode>
                                        <p:cTn display="0" masterRel="sameClick">
                                          <p:stCondLst>
                                            <p:cond evt="begin" delay="0">
                                              <p:tn val="16"/>
                                            </p:cond>
                                          </p:stCondLst>
                                          <p:endCondLst>
                                            <p:cond evt="onStopAudio" delay="0">
                                              <p:tgtEl>
                                                <p:sldTgt/>
                                              </p:tgtEl>
                                            </p:cond>
                                          </p:endCondLst>
                                        </p:cTn>
                                        <p:tgtEl>
                                          <p:sndTgt r:embed="rId2" name="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4"/>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54" presetClass="exit" presetSubtype="0" decel="100000" fill="hold" grpId="0" nodeType="afterEffect">
                                  <p:stCondLst>
                                    <p:cond delay="0"/>
                                  </p:stCondLst>
                                  <p:childTnLst>
                                    <p:anim calcmode="lin" valueType="num">
                                      <p:cBhvr>
                                        <p:cTn id="23" dur="1000"/>
                                        <p:tgtEl>
                                          <p:spTgt spid="43"/>
                                        </p:tgtEl>
                                        <p:attrNameLst>
                                          <p:attrName>ppt_w</p:attrName>
                                        </p:attrNameLst>
                                      </p:cBhvr>
                                      <p:tavLst>
                                        <p:tav tm="0">
                                          <p:val>
                                            <p:strVal val="ppt_w"/>
                                          </p:val>
                                        </p:tav>
                                        <p:tav tm="100000">
                                          <p:val>
                                            <p:strVal val="ppt_w*0.05"/>
                                          </p:val>
                                        </p:tav>
                                      </p:tavLst>
                                    </p:anim>
                                    <p:anim calcmode="lin" valueType="num">
                                      <p:cBhvr>
                                        <p:cTn id="24" dur="1000"/>
                                        <p:tgtEl>
                                          <p:spTgt spid="43"/>
                                        </p:tgtEl>
                                        <p:attrNameLst>
                                          <p:attrName>ppt_h</p:attrName>
                                        </p:attrNameLst>
                                      </p:cBhvr>
                                      <p:tavLst>
                                        <p:tav tm="0">
                                          <p:val>
                                            <p:strVal val="ppt_h"/>
                                          </p:val>
                                        </p:tav>
                                        <p:tav tm="100000">
                                          <p:val>
                                            <p:strVal val="ppt_h"/>
                                          </p:val>
                                        </p:tav>
                                      </p:tavLst>
                                    </p:anim>
                                    <p:anim calcmode="lin" valueType="num">
                                      <p:cBhvr>
                                        <p:cTn id="25" dur="1000"/>
                                        <p:tgtEl>
                                          <p:spTgt spid="43"/>
                                        </p:tgtEl>
                                        <p:attrNameLst>
                                          <p:attrName>ppt_x</p:attrName>
                                        </p:attrNameLst>
                                      </p:cBhvr>
                                      <p:tavLst>
                                        <p:tav tm="0">
                                          <p:val>
                                            <p:strVal val="ppt_x"/>
                                          </p:val>
                                        </p:tav>
                                        <p:tav tm="100000">
                                          <p:val>
                                            <p:strVal val="ppt_x-.2"/>
                                          </p:val>
                                        </p:tav>
                                      </p:tavLst>
                                    </p:anim>
                                    <p:anim calcmode="lin" valueType="num">
                                      <p:cBhvr>
                                        <p:cTn id="26" dur="1000"/>
                                        <p:tgtEl>
                                          <p:spTgt spid="43"/>
                                        </p:tgtEl>
                                        <p:attrNameLst>
                                          <p:attrName>ppt_y</p:attrName>
                                        </p:attrNameLst>
                                      </p:cBhvr>
                                      <p:tavLst>
                                        <p:tav tm="0">
                                          <p:val>
                                            <p:strVal val="ppt_y"/>
                                          </p:val>
                                        </p:tav>
                                        <p:tav tm="100000">
                                          <p:val>
                                            <p:strVal val="ppt_y"/>
                                          </p:val>
                                        </p:tav>
                                      </p:tavLst>
                                    </p:anim>
                                    <p:animEffect transition="out" filter="fade">
                                      <p:cBhvr>
                                        <p:cTn id="27" dur="1000"/>
                                        <p:tgtEl>
                                          <p:spTgt spid="43"/>
                                        </p:tgtEl>
                                      </p:cBhvr>
                                    </p:animEffect>
                                    <p:set>
                                      <p:cBhvr>
                                        <p:cTn id="28"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coin.wav"/>
                                        </p:tgtEl>
                                      </p:cMediaNode>
                                    </p:audio>
                                  </p:subTnLst>
                                </p:cTn>
                              </p:par>
                            </p:childTnLst>
                          </p:cTn>
                        </p:par>
                        <p:par>
                          <p:cTn id="29" fill="hold" nodeType="afterGroup">
                            <p:stCondLst>
                              <p:cond delay="1000"/>
                            </p:stCondLst>
                            <p:childTnLst>
                              <p:par>
                                <p:cTn id="30" presetID="54" presetClass="exit" presetSubtype="0" decel="100000" fill="hold" grpId="0" nodeType="afterEffect">
                                  <p:stCondLst>
                                    <p:cond delay="0"/>
                                  </p:stCondLst>
                                  <p:childTnLst>
                                    <p:anim calcmode="lin" valueType="num">
                                      <p:cBhvr>
                                        <p:cTn id="31" dur="1000"/>
                                        <p:tgtEl>
                                          <p:spTgt spid="42"/>
                                        </p:tgtEl>
                                        <p:attrNameLst>
                                          <p:attrName>ppt_w</p:attrName>
                                        </p:attrNameLst>
                                      </p:cBhvr>
                                      <p:tavLst>
                                        <p:tav tm="0">
                                          <p:val>
                                            <p:strVal val="ppt_w"/>
                                          </p:val>
                                        </p:tav>
                                        <p:tav tm="100000">
                                          <p:val>
                                            <p:strVal val="ppt_w*0.05"/>
                                          </p:val>
                                        </p:tav>
                                      </p:tavLst>
                                    </p:anim>
                                    <p:anim calcmode="lin" valueType="num">
                                      <p:cBhvr>
                                        <p:cTn id="32" dur="1000"/>
                                        <p:tgtEl>
                                          <p:spTgt spid="42"/>
                                        </p:tgtEl>
                                        <p:attrNameLst>
                                          <p:attrName>ppt_h</p:attrName>
                                        </p:attrNameLst>
                                      </p:cBhvr>
                                      <p:tavLst>
                                        <p:tav tm="0">
                                          <p:val>
                                            <p:strVal val="ppt_h"/>
                                          </p:val>
                                        </p:tav>
                                        <p:tav tm="100000">
                                          <p:val>
                                            <p:strVal val="ppt_h"/>
                                          </p:val>
                                        </p:tav>
                                      </p:tavLst>
                                    </p:anim>
                                    <p:anim calcmode="lin" valueType="num">
                                      <p:cBhvr>
                                        <p:cTn id="33" dur="1000"/>
                                        <p:tgtEl>
                                          <p:spTgt spid="42"/>
                                        </p:tgtEl>
                                        <p:attrNameLst>
                                          <p:attrName>ppt_x</p:attrName>
                                        </p:attrNameLst>
                                      </p:cBhvr>
                                      <p:tavLst>
                                        <p:tav tm="0">
                                          <p:val>
                                            <p:strVal val="ppt_x"/>
                                          </p:val>
                                        </p:tav>
                                        <p:tav tm="100000">
                                          <p:val>
                                            <p:strVal val="ppt_x-.2"/>
                                          </p:val>
                                        </p:tav>
                                      </p:tavLst>
                                    </p:anim>
                                    <p:anim calcmode="lin" valueType="num">
                                      <p:cBhvr>
                                        <p:cTn id="34" dur="1000"/>
                                        <p:tgtEl>
                                          <p:spTgt spid="42"/>
                                        </p:tgtEl>
                                        <p:attrNameLst>
                                          <p:attrName>ppt_y</p:attrName>
                                        </p:attrNameLst>
                                      </p:cBhvr>
                                      <p:tavLst>
                                        <p:tav tm="0">
                                          <p:val>
                                            <p:strVal val="ppt_y"/>
                                          </p:val>
                                        </p:tav>
                                        <p:tav tm="100000">
                                          <p:val>
                                            <p:strVal val="ppt_y"/>
                                          </p:val>
                                        </p:tav>
                                      </p:tavLst>
                                    </p:anim>
                                    <p:animEffect transition="out" filter="fade">
                                      <p:cBhvr>
                                        <p:cTn id="35" dur="1000"/>
                                        <p:tgtEl>
                                          <p:spTgt spid="42"/>
                                        </p:tgtEl>
                                      </p:cBhvr>
                                    </p:animEffect>
                                    <p:set>
                                      <p:cBhvr>
                                        <p:cTn id="36"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oin.wav"/>
                                        </p:tgtEl>
                                      </p:cMediaNode>
                                    </p:audio>
                                  </p:subTnLst>
                                </p:cTn>
                              </p:par>
                            </p:childTnLst>
                          </p:cTn>
                        </p:par>
                        <p:par>
                          <p:cTn id="37" fill="hold" nodeType="afterGroup">
                            <p:stCondLst>
                              <p:cond delay="2000"/>
                            </p:stCondLst>
                            <p:childTnLst>
                              <p:par>
                                <p:cTn id="38" presetID="54" presetClass="exit" presetSubtype="0" decel="100000" fill="hold" grpId="0" nodeType="afterEffect">
                                  <p:stCondLst>
                                    <p:cond delay="0"/>
                                  </p:stCondLst>
                                  <p:childTnLst>
                                    <p:anim calcmode="lin" valueType="num">
                                      <p:cBhvr>
                                        <p:cTn id="39" dur="1000"/>
                                        <p:tgtEl>
                                          <p:spTgt spid="41"/>
                                        </p:tgtEl>
                                        <p:attrNameLst>
                                          <p:attrName>ppt_w</p:attrName>
                                        </p:attrNameLst>
                                      </p:cBhvr>
                                      <p:tavLst>
                                        <p:tav tm="0">
                                          <p:val>
                                            <p:strVal val="ppt_w"/>
                                          </p:val>
                                        </p:tav>
                                        <p:tav tm="100000">
                                          <p:val>
                                            <p:strVal val="ppt_w*0.05"/>
                                          </p:val>
                                        </p:tav>
                                      </p:tavLst>
                                    </p:anim>
                                    <p:anim calcmode="lin" valueType="num">
                                      <p:cBhvr>
                                        <p:cTn id="40" dur="1000"/>
                                        <p:tgtEl>
                                          <p:spTgt spid="41"/>
                                        </p:tgtEl>
                                        <p:attrNameLst>
                                          <p:attrName>ppt_h</p:attrName>
                                        </p:attrNameLst>
                                      </p:cBhvr>
                                      <p:tavLst>
                                        <p:tav tm="0">
                                          <p:val>
                                            <p:strVal val="ppt_h"/>
                                          </p:val>
                                        </p:tav>
                                        <p:tav tm="100000">
                                          <p:val>
                                            <p:strVal val="ppt_h"/>
                                          </p:val>
                                        </p:tav>
                                      </p:tavLst>
                                    </p:anim>
                                    <p:anim calcmode="lin" valueType="num">
                                      <p:cBhvr>
                                        <p:cTn id="41" dur="1000"/>
                                        <p:tgtEl>
                                          <p:spTgt spid="41"/>
                                        </p:tgtEl>
                                        <p:attrNameLst>
                                          <p:attrName>ppt_x</p:attrName>
                                        </p:attrNameLst>
                                      </p:cBhvr>
                                      <p:tavLst>
                                        <p:tav tm="0">
                                          <p:val>
                                            <p:strVal val="ppt_x"/>
                                          </p:val>
                                        </p:tav>
                                        <p:tav tm="100000">
                                          <p:val>
                                            <p:strVal val="ppt_x-.2"/>
                                          </p:val>
                                        </p:tav>
                                      </p:tavLst>
                                    </p:anim>
                                    <p:anim calcmode="lin" valueType="num">
                                      <p:cBhvr>
                                        <p:cTn id="42" dur="1000"/>
                                        <p:tgtEl>
                                          <p:spTgt spid="41"/>
                                        </p:tgtEl>
                                        <p:attrNameLst>
                                          <p:attrName>ppt_y</p:attrName>
                                        </p:attrNameLst>
                                      </p:cBhvr>
                                      <p:tavLst>
                                        <p:tav tm="0">
                                          <p:val>
                                            <p:strVal val="ppt_y"/>
                                          </p:val>
                                        </p:tav>
                                        <p:tav tm="100000">
                                          <p:val>
                                            <p:strVal val="ppt_y"/>
                                          </p:val>
                                        </p:tav>
                                      </p:tavLst>
                                    </p:anim>
                                    <p:animEffect transition="out" filter="fade">
                                      <p:cBhvr>
                                        <p:cTn id="43" dur="1000"/>
                                        <p:tgtEl>
                                          <p:spTgt spid="41"/>
                                        </p:tgtEl>
                                      </p:cBhvr>
                                    </p:animEffect>
                                    <p:set>
                                      <p:cBhvr>
                                        <p:cTn id="44"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oin.wav"/>
                                        </p:tgtEl>
                                      </p:cMediaNode>
                                    </p:audio>
                                  </p:subTnLst>
                                </p:cTn>
                              </p:par>
                            </p:childTnLst>
                          </p:cTn>
                        </p:par>
                        <p:par>
                          <p:cTn id="45" fill="hold" nodeType="afterGroup">
                            <p:stCondLst>
                              <p:cond delay="3000"/>
                            </p:stCondLst>
                            <p:childTnLst>
                              <p:par>
                                <p:cTn id="46" presetID="54" presetClass="exit" presetSubtype="0" decel="100000" fill="hold" grpId="0" nodeType="afterEffect">
                                  <p:stCondLst>
                                    <p:cond delay="0"/>
                                  </p:stCondLst>
                                  <p:childTnLst>
                                    <p:anim calcmode="lin" valueType="num">
                                      <p:cBhvr>
                                        <p:cTn id="47" dur="1000"/>
                                        <p:tgtEl>
                                          <p:spTgt spid="40"/>
                                        </p:tgtEl>
                                        <p:attrNameLst>
                                          <p:attrName>ppt_w</p:attrName>
                                        </p:attrNameLst>
                                      </p:cBhvr>
                                      <p:tavLst>
                                        <p:tav tm="0">
                                          <p:val>
                                            <p:strVal val="ppt_w"/>
                                          </p:val>
                                        </p:tav>
                                        <p:tav tm="100000">
                                          <p:val>
                                            <p:strVal val="ppt_w*0.05"/>
                                          </p:val>
                                        </p:tav>
                                      </p:tavLst>
                                    </p:anim>
                                    <p:anim calcmode="lin" valueType="num">
                                      <p:cBhvr>
                                        <p:cTn id="48" dur="1000"/>
                                        <p:tgtEl>
                                          <p:spTgt spid="40"/>
                                        </p:tgtEl>
                                        <p:attrNameLst>
                                          <p:attrName>ppt_h</p:attrName>
                                        </p:attrNameLst>
                                      </p:cBhvr>
                                      <p:tavLst>
                                        <p:tav tm="0">
                                          <p:val>
                                            <p:strVal val="ppt_h"/>
                                          </p:val>
                                        </p:tav>
                                        <p:tav tm="100000">
                                          <p:val>
                                            <p:strVal val="ppt_h"/>
                                          </p:val>
                                        </p:tav>
                                      </p:tavLst>
                                    </p:anim>
                                    <p:anim calcmode="lin" valueType="num">
                                      <p:cBhvr>
                                        <p:cTn id="49" dur="1000"/>
                                        <p:tgtEl>
                                          <p:spTgt spid="40"/>
                                        </p:tgtEl>
                                        <p:attrNameLst>
                                          <p:attrName>ppt_x</p:attrName>
                                        </p:attrNameLst>
                                      </p:cBhvr>
                                      <p:tavLst>
                                        <p:tav tm="0">
                                          <p:val>
                                            <p:strVal val="ppt_x"/>
                                          </p:val>
                                        </p:tav>
                                        <p:tav tm="100000">
                                          <p:val>
                                            <p:strVal val="ppt_x-.2"/>
                                          </p:val>
                                        </p:tav>
                                      </p:tavLst>
                                    </p:anim>
                                    <p:anim calcmode="lin" valueType="num">
                                      <p:cBhvr>
                                        <p:cTn id="50" dur="1000"/>
                                        <p:tgtEl>
                                          <p:spTgt spid="40"/>
                                        </p:tgtEl>
                                        <p:attrNameLst>
                                          <p:attrName>ppt_y</p:attrName>
                                        </p:attrNameLst>
                                      </p:cBhvr>
                                      <p:tavLst>
                                        <p:tav tm="0">
                                          <p:val>
                                            <p:strVal val="ppt_y"/>
                                          </p:val>
                                        </p:tav>
                                        <p:tav tm="100000">
                                          <p:val>
                                            <p:strVal val="ppt_y"/>
                                          </p:val>
                                        </p:tav>
                                      </p:tavLst>
                                    </p:anim>
                                    <p:animEffect transition="out" filter="fade">
                                      <p:cBhvr>
                                        <p:cTn id="51" dur="1000"/>
                                        <p:tgtEl>
                                          <p:spTgt spid="40"/>
                                        </p:tgtEl>
                                      </p:cBhvr>
                                    </p:animEffect>
                                    <p:set>
                                      <p:cBhvr>
                                        <p:cTn id="52"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oin.wav"/>
                                        </p:tgtEl>
                                      </p:cMediaNode>
                                    </p:audio>
                                  </p:subTnLst>
                                </p:cTn>
                              </p:par>
                            </p:childTnLst>
                          </p:cTn>
                        </p:par>
                        <p:par>
                          <p:cTn id="53" fill="hold" nodeType="afterGroup">
                            <p:stCondLst>
                              <p:cond delay="4000"/>
                            </p:stCondLst>
                            <p:childTnLst>
                              <p:par>
                                <p:cTn id="54" presetID="54" presetClass="exit" presetSubtype="0" decel="100000" fill="hold" grpId="0" nodeType="afterEffect">
                                  <p:stCondLst>
                                    <p:cond delay="0"/>
                                  </p:stCondLst>
                                  <p:childTnLst>
                                    <p:anim calcmode="lin" valueType="num">
                                      <p:cBhvr>
                                        <p:cTn id="55" dur="1000"/>
                                        <p:tgtEl>
                                          <p:spTgt spid="39"/>
                                        </p:tgtEl>
                                        <p:attrNameLst>
                                          <p:attrName>ppt_w</p:attrName>
                                        </p:attrNameLst>
                                      </p:cBhvr>
                                      <p:tavLst>
                                        <p:tav tm="0">
                                          <p:val>
                                            <p:strVal val="ppt_w"/>
                                          </p:val>
                                        </p:tav>
                                        <p:tav tm="100000">
                                          <p:val>
                                            <p:strVal val="ppt_w*0.05"/>
                                          </p:val>
                                        </p:tav>
                                      </p:tavLst>
                                    </p:anim>
                                    <p:anim calcmode="lin" valueType="num">
                                      <p:cBhvr>
                                        <p:cTn id="56" dur="1000"/>
                                        <p:tgtEl>
                                          <p:spTgt spid="39"/>
                                        </p:tgtEl>
                                        <p:attrNameLst>
                                          <p:attrName>ppt_h</p:attrName>
                                        </p:attrNameLst>
                                      </p:cBhvr>
                                      <p:tavLst>
                                        <p:tav tm="0">
                                          <p:val>
                                            <p:strVal val="ppt_h"/>
                                          </p:val>
                                        </p:tav>
                                        <p:tav tm="100000">
                                          <p:val>
                                            <p:strVal val="ppt_h"/>
                                          </p:val>
                                        </p:tav>
                                      </p:tavLst>
                                    </p:anim>
                                    <p:anim calcmode="lin" valueType="num">
                                      <p:cBhvr>
                                        <p:cTn id="57" dur="1000"/>
                                        <p:tgtEl>
                                          <p:spTgt spid="39"/>
                                        </p:tgtEl>
                                        <p:attrNameLst>
                                          <p:attrName>ppt_x</p:attrName>
                                        </p:attrNameLst>
                                      </p:cBhvr>
                                      <p:tavLst>
                                        <p:tav tm="0">
                                          <p:val>
                                            <p:strVal val="ppt_x"/>
                                          </p:val>
                                        </p:tav>
                                        <p:tav tm="100000">
                                          <p:val>
                                            <p:strVal val="ppt_x-.2"/>
                                          </p:val>
                                        </p:tav>
                                      </p:tavLst>
                                    </p:anim>
                                    <p:anim calcmode="lin" valueType="num">
                                      <p:cBhvr>
                                        <p:cTn id="58" dur="1000"/>
                                        <p:tgtEl>
                                          <p:spTgt spid="39"/>
                                        </p:tgtEl>
                                        <p:attrNameLst>
                                          <p:attrName>ppt_y</p:attrName>
                                        </p:attrNameLst>
                                      </p:cBhvr>
                                      <p:tavLst>
                                        <p:tav tm="0">
                                          <p:val>
                                            <p:strVal val="ppt_y"/>
                                          </p:val>
                                        </p:tav>
                                        <p:tav tm="100000">
                                          <p:val>
                                            <p:strVal val="ppt_y"/>
                                          </p:val>
                                        </p:tav>
                                      </p:tavLst>
                                    </p:anim>
                                    <p:animEffect transition="out" filter="fade">
                                      <p:cBhvr>
                                        <p:cTn id="59" dur="1000"/>
                                        <p:tgtEl>
                                          <p:spTgt spid="39"/>
                                        </p:tgtEl>
                                      </p:cBhvr>
                                    </p:animEffect>
                                    <p:set>
                                      <p:cBhvr>
                                        <p:cTn id="60"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coin.wav"/>
                                        </p:tgtEl>
                                      </p:cMediaNode>
                                    </p:audio>
                                  </p:subTnLst>
                                </p:cTn>
                              </p:par>
                            </p:childTnLst>
                          </p:cTn>
                        </p:par>
                        <p:par>
                          <p:cTn id="61" fill="hold" nodeType="afterGroup">
                            <p:stCondLst>
                              <p:cond delay="5000"/>
                            </p:stCondLst>
                            <p:childTnLst>
                              <p:par>
                                <p:cTn id="62" presetID="54" presetClass="exit" presetSubtype="0" decel="100000" fill="hold" grpId="0" nodeType="afterEffect">
                                  <p:stCondLst>
                                    <p:cond delay="0"/>
                                  </p:stCondLst>
                                  <p:childTnLst>
                                    <p:anim calcmode="lin" valueType="num">
                                      <p:cBhvr>
                                        <p:cTn id="63" dur="1000"/>
                                        <p:tgtEl>
                                          <p:spTgt spid="38"/>
                                        </p:tgtEl>
                                        <p:attrNameLst>
                                          <p:attrName>ppt_w</p:attrName>
                                        </p:attrNameLst>
                                      </p:cBhvr>
                                      <p:tavLst>
                                        <p:tav tm="0">
                                          <p:val>
                                            <p:strVal val="ppt_w"/>
                                          </p:val>
                                        </p:tav>
                                        <p:tav tm="100000">
                                          <p:val>
                                            <p:strVal val="ppt_w*0.05"/>
                                          </p:val>
                                        </p:tav>
                                      </p:tavLst>
                                    </p:anim>
                                    <p:anim calcmode="lin" valueType="num">
                                      <p:cBhvr>
                                        <p:cTn id="64" dur="1000"/>
                                        <p:tgtEl>
                                          <p:spTgt spid="38"/>
                                        </p:tgtEl>
                                        <p:attrNameLst>
                                          <p:attrName>ppt_h</p:attrName>
                                        </p:attrNameLst>
                                      </p:cBhvr>
                                      <p:tavLst>
                                        <p:tav tm="0">
                                          <p:val>
                                            <p:strVal val="ppt_h"/>
                                          </p:val>
                                        </p:tav>
                                        <p:tav tm="100000">
                                          <p:val>
                                            <p:strVal val="ppt_h"/>
                                          </p:val>
                                        </p:tav>
                                      </p:tavLst>
                                    </p:anim>
                                    <p:anim calcmode="lin" valueType="num">
                                      <p:cBhvr>
                                        <p:cTn id="65" dur="1000"/>
                                        <p:tgtEl>
                                          <p:spTgt spid="38"/>
                                        </p:tgtEl>
                                        <p:attrNameLst>
                                          <p:attrName>ppt_x</p:attrName>
                                        </p:attrNameLst>
                                      </p:cBhvr>
                                      <p:tavLst>
                                        <p:tav tm="0">
                                          <p:val>
                                            <p:strVal val="ppt_x"/>
                                          </p:val>
                                        </p:tav>
                                        <p:tav tm="100000">
                                          <p:val>
                                            <p:strVal val="ppt_x-.2"/>
                                          </p:val>
                                        </p:tav>
                                      </p:tavLst>
                                    </p:anim>
                                    <p:anim calcmode="lin" valueType="num">
                                      <p:cBhvr>
                                        <p:cTn id="66" dur="1000"/>
                                        <p:tgtEl>
                                          <p:spTgt spid="38"/>
                                        </p:tgtEl>
                                        <p:attrNameLst>
                                          <p:attrName>ppt_y</p:attrName>
                                        </p:attrNameLst>
                                      </p:cBhvr>
                                      <p:tavLst>
                                        <p:tav tm="0">
                                          <p:val>
                                            <p:strVal val="ppt_y"/>
                                          </p:val>
                                        </p:tav>
                                        <p:tav tm="100000">
                                          <p:val>
                                            <p:strVal val="ppt_y"/>
                                          </p:val>
                                        </p:tav>
                                      </p:tavLst>
                                    </p:anim>
                                    <p:animEffect transition="out" filter="fade">
                                      <p:cBhvr>
                                        <p:cTn id="67" dur="1000"/>
                                        <p:tgtEl>
                                          <p:spTgt spid="38"/>
                                        </p:tgtEl>
                                      </p:cBhvr>
                                    </p:animEffect>
                                    <p:set>
                                      <p:cBhvr>
                                        <p:cTn id="68"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coin.wav"/>
                                        </p:tgtEl>
                                      </p:cMediaNode>
                                    </p:audio>
                                  </p:subTnLst>
                                </p:cTn>
                              </p:par>
                            </p:childTnLst>
                          </p:cTn>
                        </p:par>
                        <p:par>
                          <p:cTn id="69" fill="hold" nodeType="afterGroup">
                            <p:stCondLst>
                              <p:cond delay="6000"/>
                            </p:stCondLst>
                            <p:childTnLst>
                              <p:par>
                                <p:cTn id="70" presetID="54" presetClass="exit" presetSubtype="0" decel="100000" fill="hold" grpId="0" nodeType="afterEffect">
                                  <p:stCondLst>
                                    <p:cond delay="0"/>
                                  </p:stCondLst>
                                  <p:childTnLst>
                                    <p:anim calcmode="lin" valueType="num">
                                      <p:cBhvr>
                                        <p:cTn id="71" dur="1000"/>
                                        <p:tgtEl>
                                          <p:spTgt spid="37"/>
                                        </p:tgtEl>
                                        <p:attrNameLst>
                                          <p:attrName>ppt_w</p:attrName>
                                        </p:attrNameLst>
                                      </p:cBhvr>
                                      <p:tavLst>
                                        <p:tav tm="0">
                                          <p:val>
                                            <p:strVal val="ppt_w"/>
                                          </p:val>
                                        </p:tav>
                                        <p:tav tm="100000">
                                          <p:val>
                                            <p:strVal val="ppt_w*0.05"/>
                                          </p:val>
                                        </p:tav>
                                      </p:tavLst>
                                    </p:anim>
                                    <p:anim calcmode="lin" valueType="num">
                                      <p:cBhvr>
                                        <p:cTn id="72" dur="1000"/>
                                        <p:tgtEl>
                                          <p:spTgt spid="37"/>
                                        </p:tgtEl>
                                        <p:attrNameLst>
                                          <p:attrName>ppt_h</p:attrName>
                                        </p:attrNameLst>
                                      </p:cBhvr>
                                      <p:tavLst>
                                        <p:tav tm="0">
                                          <p:val>
                                            <p:strVal val="ppt_h"/>
                                          </p:val>
                                        </p:tav>
                                        <p:tav tm="100000">
                                          <p:val>
                                            <p:strVal val="ppt_h"/>
                                          </p:val>
                                        </p:tav>
                                      </p:tavLst>
                                    </p:anim>
                                    <p:anim calcmode="lin" valueType="num">
                                      <p:cBhvr>
                                        <p:cTn id="73" dur="1000"/>
                                        <p:tgtEl>
                                          <p:spTgt spid="37"/>
                                        </p:tgtEl>
                                        <p:attrNameLst>
                                          <p:attrName>ppt_x</p:attrName>
                                        </p:attrNameLst>
                                      </p:cBhvr>
                                      <p:tavLst>
                                        <p:tav tm="0">
                                          <p:val>
                                            <p:strVal val="ppt_x"/>
                                          </p:val>
                                        </p:tav>
                                        <p:tav tm="100000">
                                          <p:val>
                                            <p:strVal val="ppt_x-.2"/>
                                          </p:val>
                                        </p:tav>
                                      </p:tavLst>
                                    </p:anim>
                                    <p:anim calcmode="lin" valueType="num">
                                      <p:cBhvr>
                                        <p:cTn id="74" dur="1000"/>
                                        <p:tgtEl>
                                          <p:spTgt spid="37"/>
                                        </p:tgtEl>
                                        <p:attrNameLst>
                                          <p:attrName>ppt_y</p:attrName>
                                        </p:attrNameLst>
                                      </p:cBhvr>
                                      <p:tavLst>
                                        <p:tav tm="0">
                                          <p:val>
                                            <p:strVal val="ppt_y"/>
                                          </p:val>
                                        </p:tav>
                                        <p:tav tm="100000">
                                          <p:val>
                                            <p:strVal val="ppt_y"/>
                                          </p:val>
                                        </p:tav>
                                      </p:tavLst>
                                    </p:anim>
                                    <p:animEffect transition="out" filter="fade">
                                      <p:cBhvr>
                                        <p:cTn id="75" dur="1000"/>
                                        <p:tgtEl>
                                          <p:spTgt spid="37"/>
                                        </p:tgtEl>
                                      </p:cBhvr>
                                    </p:animEffect>
                                    <p:set>
                                      <p:cBhvr>
                                        <p:cTn id="7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3" name="coin.wav"/>
                                        </p:tgtEl>
                                      </p:cMediaNode>
                                    </p:audio>
                                  </p:subTnLst>
                                </p:cTn>
                              </p:par>
                            </p:childTnLst>
                          </p:cTn>
                        </p:par>
                        <p:par>
                          <p:cTn id="77" fill="hold" nodeType="afterGroup">
                            <p:stCondLst>
                              <p:cond delay="7000"/>
                            </p:stCondLst>
                            <p:childTnLst>
                              <p:par>
                                <p:cTn id="78" presetID="54" presetClass="exit" presetSubtype="0" decel="100000" fill="hold" grpId="0" nodeType="afterEffect">
                                  <p:stCondLst>
                                    <p:cond delay="0"/>
                                  </p:stCondLst>
                                  <p:childTnLst>
                                    <p:anim calcmode="lin" valueType="num">
                                      <p:cBhvr>
                                        <p:cTn id="79" dur="1000"/>
                                        <p:tgtEl>
                                          <p:spTgt spid="36"/>
                                        </p:tgtEl>
                                        <p:attrNameLst>
                                          <p:attrName>ppt_w</p:attrName>
                                        </p:attrNameLst>
                                      </p:cBhvr>
                                      <p:tavLst>
                                        <p:tav tm="0">
                                          <p:val>
                                            <p:strVal val="ppt_w"/>
                                          </p:val>
                                        </p:tav>
                                        <p:tav tm="100000">
                                          <p:val>
                                            <p:strVal val="ppt_w*0.05"/>
                                          </p:val>
                                        </p:tav>
                                      </p:tavLst>
                                    </p:anim>
                                    <p:anim calcmode="lin" valueType="num">
                                      <p:cBhvr>
                                        <p:cTn id="80" dur="1000"/>
                                        <p:tgtEl>
                                          <p:spTgt spid="36"/>
                                        </p:tgtEl>
                                        <p:attrNameLst>
                                          <p:attrName>ppt_h</p:attrName>
                                        </p:attrNameLst>
                                      </p:cBhvr>
                                      <p:tavLst>
                                        <p:tav tm="0">
                                          <p:val>
                                            <p:strVal val="ppt_h"/>
                                          </p:val>
                                        </p:tav>
                                        <p:tav tm="100000">
                                          <p:val>
                                            <p:strVal val="ppt_h"/>
                                          </p:val>
                                        </p:tav>
                                      </p:tavLst>
                                    </p:anim>
                                    <p:anim calcmode="lin" valueType="num">
                                      <p:cBhvr>
                                        <p:cTn id="81" dur="1000"/>
                                        <p:tgtEl>
                                          <p:spTgt spid="36"/>
                                        </p:tgtEl>
                                        <p:attrNameLst>
                                          <p:attrName>ppt_x</p:attrName>
                                        </p:attrNameLst>
                                      </p:cBhvr>
                                      <p:tavLst>
                                        <p:tav tm="0">
                                          <p:val>
                                            <p:strVal val="ppt_x"/>
                                          </p:val>
                                        </p:tav>
                                        <p:tav tm="100000">
                                          <p:val>
                                            <p:strVal val="ppt_x-.2"/>
                                          </p:val>
                                        </p:tav>
                                      </p:tavLst>
                                    </p:anim>
                                    <p:anim calcmode="lin" valueType="num">
                                      <p:cBhvr>
                                        <p:cTn id="82" dur="1000"/>
                                        <p:tgtEl>
                                          <p:spTgt spid="36"/>
                                        </p:tgtEl>
                                        <p:attrNameLst>
                                          <p:attrName>ppt_y</p:attrName>
                                        </p:attrNameLst>
                                      </p:cBhvr>
                                      <p:tavLst>
                                        <p:tav tm="0">
                                          <p:val>
                                            <p:strVal val="ppt_y"/>
                                          </p:val>
                                        </p:tav>
                                        <p:tav tm="100000">
                                          <p:val>
                                            <p:strVal val="ppt_y"/>
                                          </p:val>
                                        </p:tav>
                                      </p:tavLst>
                                    </p:anim>
                                    <p:animEffect transition="out" filter="fade">
                                      <p:cBhvr>
                                        <p:cTn id="83" dur="1000"/>
                                        <p:tgtEl>
                                          <p:spTgt spid="36"/>
                                        </p:tgtEl>
                                      </p:cBhvr>
                                    </p:animEffect>
                                    <p:set>
                                      <p:cBhvr>
                                        <p:cTn id="84"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3" name="coin.wav"/>
                                        </p:tgtEl>
                                      </p:cMediaNode>
                                    </p:audio>
                                  </p:subTnLst>
                                </p:cTn>
                              </p:par>
                            </p:childTnLst>
                          </p:cTn>
                        </p:par>
                        <p:par>
                          <p:cTn id="85" fill="hold" nodeType="afterGroup">
                            <p:stCondLst>
                              <p:cond delay="8000"/>
                            </p:stCondLst>
                            <p:childTnLst>
                              <p:par>
                                <p:cTn id="86" presetID="54" presetClass="exit" presetSubtype="0" decel="100000" fill="hold" grpId="0" nodeType="afterEffect">
                                  <p:stCondLst>
                                    <p:cond delay="0"/>
                                  </p:stCondLst>
                                  <p:childTnLst>
                                    <p:anim calcmode="lin" valueType="num">
                                      <p:cBhvr>
                                        <p:cTn id="87" dur="1000"/>
                                        <p:tgtEl>
                                          <p:spTgt spid="35"/>
                                        </p:tgtEl>
                                        <p:attrNameLst>
                                          <p:attrName>ppt_w</p:attrName>
                                        </p:attrNameLst>
                                      </p:cBhvr>
                                      <p:tavLst>
                                        <p:tav tm="0">
                                          <p:val>
                                            <p:strVal val="ppt_w"/>
                                          </p:val>
                                        </p:tav>
                                        <p:tav tm="100000">
                                          <p:val>
                                            <p:strVal val="ppt_w*0.05"/>
                                          </p:val>
                                        </p:tav>
                                      </p:tavLst>
                                    </p:anim>
                                    <p:anim calcmode="lin" valueType="num">
                                      <p:cBhvr>
                                        <p:cTn id="88" dur="1000"/>
                                        <p:tgtEl>
                                          <p:spTgt spid="35"/>
                                        </p:tgtEl>
                                        <p:attrNameLst>
                                          <p:attrName>ppt_h</p:attrName>
                                        </p:attrNameLst>
                                      </p:cBhvr>
                                      <p:tavLst>
                                        <p:tav tm="0">
                                          <p:val>
                                            <p:strVal val="ppt_h"/>
                                          </p:val>
                                        </p:tav>
                                        <p:tav tm="100000">
                                          <p:val>
                                            <p:strVal val="ppt_h"/>
                                          </p:val>
                                        </p:tav>
                                      </p:tavLst>
                                    </p:anim>
                                    <p:anim calcmode="lin" valueType="num">
                                      <p:cBhvr>
                                        <p:cTn id="89" dur="1000"/>
                                        <p:tgtEl>
                                          <p:spTgt spid="35"/>
                                        </p:tgtEl>
                                        <p:attrNameLst>
                                          <p:attrName>ppt_x</p:attrName>
                                        </p:attrNameLst>
                                      </p:cBhvr>
                                      <p:tavLst>
                                        <p:tav tm="0">
                                          <p:val>
                                            <p:strVal val="ppt_x"/>
                                          </p:val>
                                        </p:tav>
                                        <p:tav tm="100000">
                                          <p:val>
                                            <p:strVal val="ppt_x-.2"/>
                                          </p:val>
                                        </p:tav>
                                      </p:tavLst>
                                    </p:anim>
                                    <p:anim calcmode="lin" valueType="num">
                                      <p:cBhvr>
                                        <p:cTn id="90" dur="1000"/>
                                        <p:tgtEl>
                                          <p:spTgt spid="35"/>
                                        </p:tgtEl>
                                        <p:attrNameLst>
                                          <p:attrName>ppt_y</p:attrName>
                                        </p:attrNameLst>
                                      </p:cBhvr>
                                      <p:tavLst>
                                        <p:tav tm="0">
                                          <p:val>
                                            <p:strVal val="ppt_y"/>
                                          </p:val>
                                        </p:tav>
                                        <p:tav tm="100000">
                                          <p:val>
                                            <p:strVal val="ppt_y"/>
                                          </p:val>
                                        </p:tav>
                                      </p:tavLst>
                                    </p:anim>
                                    <p:animEffect transition="out" filter="fade">
                                      <p:cBhvr>
                                        <p:cTn id="91" dur="1000"/>
                                        <p:tgtEl>
                                          <p:spTgt spid="35"/>
                                        </p:tgtEl>
                                      </p:cBhvr>
                                    </p:animEffect>
                                    <p:set>
                                      <p:cBhvr>
                                        <p:cTn id="92"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coin.wav"/>
                                        </p:tgtEl>
                                      </p:cMediaNode>
                                    </p:audio>
                                  </p:subTnLst>
                                </p:cTn>
                              </p:par>
                            </p:childTnLst>
                          </p:cTn>
                        </p:par>
                        <p:par>
                          <p:cTn id="93" fill="hold" nodeType="afterGroup">
                            <p:stCondLst>
                              <p:cond delay="9000"/>
                            </p:stCondLst>
                            <p:childTnLst>
                              <p:par>
                                <p:cTn id="94" presetID="54" presetClass="exit" presetSubtype="0" decel="100000" fill="hold" grpId="0" nodeType="afterEffect">
                                  <p:stCondLst>
                                    <p:cond delay="0"/>
                                  </p:stCondLst>
                                  <p:childTnLst>
                                    <p:anim calcmode="lin" valueType="num">
                                      <p:cBhvr>
                                        <p:cTn id="95" dur="1000"/>
                                        <p:tgtEl>
                                          <p:spTgt spid="34"/>
                                        </p:tgtEl>
                                        <p:attrNameLst>
                                          <p:attrName>ppt_w</p:attrName>
                                        </p:attrNameLst>
                                      </p:cBhvr>
                                      <p:tavLst>
                                        <p:tav tm="0">
                                          <p:val>
                                            <p:strVal val="ppt_w"/>
                                          </p:val>
                                        </p:tav>
                                        <p:tav tm="100000">
                                          <p:val>
                                            <p:strVal val="ppt_w*0.05"/>
                                          </p:val>
                                        </p:tav>
                                      </p:tavLst>
                                    </p:anim>
                                    <p:anim calcmode="lin" valueType="num">
                                      <p:cBhvr>
                                        <p:cTn id="96" dur="1000"/>
                                        <p:tgtEl>
                                          <p:spTgt spid="34"/>
                                        </p:tgtEl>
                                        <p:attrNameLst>
                                          <p:attrName>ppt_h</p:attrName>
                                        </p:attrNameLst>
                                      </p:cBhvr>
                                      <p:tavLst>
                                        <p:tav tm="0">
                                          <p:val>
                                            <p:strVal val="ppt_h"/>
                                          </p:val>
                                        </p:tav>
                                        <p:tav tm="100000">
                                          <p:val>
                                            <p:strVal val="ppt_h"/>
                                          </p:val>
                                        </p:tav>
                                      </p:tavLst>
                                    </p:anim>
                                    <p:anim calcmode="lin" valueType="num">
                                      <p:cBhvr>
                                        <p:cTn id="97" dur="1000"/>
                                        <p:tgtEl>
                                          <p:spTgt spid="34"/>
                                        </p:tgtEl>
                                        <p:attrNameLst>
                                          <p:attrName>ppt_x</p:attrName>
                                        </p:attrNameLst>
                                      </p:cBhvr>
                                      <p:tavLst>
                                        <p:tav tm="0">
                                          <p:val>
                                            <p:strVal val="ppt_x"/>
                                          </p:val>
                                        </p:tav>
                                        <p:tav tm="100000">
                                          <p:val>
                                            <p:strVal val="ppt_x-.2"/>
                                          </p:val>
                                        </p:tav>
                                      </p:tavLst>
                                    </p:anim>
                                    <p:anim calcmode="lin" valueType="num">
                                      <p:cBhvr>
                                        <p:cTn id="98" dur="1000"/>
                                        <p:tgtEl>
                                          <p:spTgt spid="34"/>
                                        </p:tgtEl>
                                        <p:attrNameLst>
                                          <p:attrName>ppt_y</p:attrName>
                                        </p:attrNameLst>
                                      </p:cBhvr>
                                      <p:tavLst>
                                        <p:tav tm="0">
                                          <p:val>
                                            <p:strVal val="ppt_y"/>
                                          </p:val>
                                        </p:tav>
                                        <p:tav tm="100000">
                                          <p:val>
                                            <p:strVal val="ppt_y"/>
                                          </p:val>
                                        </p:tav>
                                      </p:tavLst>
                                    </p:anim>
                                    <p:animEffect transition="out" filter="fade">
                                      <p:cBhvr>
                                        <p:cTn id="99" dur="1000"/>
                                        <p:tgtEl>
                                          <p:spTgt spid="34"/>
                                        </p:tgtEl>
                                      </p:cBhvr>
                                    </p:animEffect>
                                    <p:set>
                                      <p:cBhvr>
                                        <p:cTn id="100"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3" name="coin.wav"/>
                                        </p:tgtEl>
                                      </p:cMediaNode>
                                    </p:audio>
                                  </p:subTnLst>
                                </p:cTn>
                              </p:par>
                            </p:childTnLst>
                          </p:cTn>
                        </p:par>
                        <p:par>
                          <p:cTn id="101" fill="hold" nodeType="afterGroup">
                            <p:stCondLst>
                              <p:cond delay="10000"/>
                            </p:stCondLst>
                            <p:childTnLst>
                              <p:par>
                                <p:cTn id="102" presetID="50" presetClass="exit" presetSubtype="0" accel="100000" fill="hold" grpId="0" nodeType="afterEffect">
                                  <p:stCondLst>
                                    <p:cond delay="0"/>
                                  </p:stCondLst>
                                  <p:childTnLst>
                                    <p:anim calcmode="lin" valueType="num">
                                      <p:cBhvr>
                                        <p:cTn id="103" dur="1000"/>
                                        <p:tgtEl>
                                          <p:spTgt spid="33"/>
                                        </p:tgtEl>
                                        <p:attrNameLst>
                                          <p:attrName>ppt_w</p:attrName>
                                        </p:attrNameLst>
                                      </p:cBhvr>
                                      <p:tavLst>
                                        <p:tav tm="0">
                                          <p:val>
                                            <p:strVal val="ppt_w"/>
                                          </p:val>
                                        </p:tav>
                                        <p:tav tm="100000">
                                          <p:val>
                                            <p:strVal val="ppt_w+.3"/>
                                          </p:val>
                                        </p:tav>
                                      </p:tavLst>
                                    </p:anim>
                                    <p:anim calcmode="lin" valueType="num">
                                      <p:cBhvr>
                                        <p:cTn id="104" dur="1000"/>
                                        <p:tgtEl>
                                          <p:spTgt spid="33"/>
                                        </p:tgtEl>
                                        <p:attrNameLst>
                                          <p:attrName>ppt_h</p:attrName>
                                        </p:attrNameLst>
                                      </p:cBhvr>
                                      <p:tavLst>
                                        <p:tav tm="0">
                                          <p:val>
                                            <p:strVal val="ppt_h"/>
                                          </p:val>
                                        </p:tav>
                                        <p:tav tm="100000">
                                          <p:val>
                                            <p:strVal val="ppt_h"/>
                                          </p:val>
                                        </p:tav>
                                      </p:tavLst>
                                    </p:anim>
                                    <p:animEffect transition="out" filter="fade">
                                      <p:cBhvr>
                                        <p:cTn id="105" dur="1000"/>
                                        <p:tgtEl>
                                          <p:spTgt spid="33"/>
                                        </p:tgtEl>
                                      </p:cBhvr>
                                    </p:animEffect>
                                    <p:set>
                                      <p:cBhvr>
                                        <p:cTn id="106"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3" name="coin.wav"/>
                                        </p:tgtEl>
                                      </p:cMediaNode>
                                    </p:audio>
                                  </p:subTnLst>
                                </p:cTn>
                              </p:par>
                            </p:childTnLst>
                          </p:cTn>
                        </p:par>
                        <p:par>
                          <p:cTn id="107" fill="hold" nodeType="afterGroup">
                            <p:stCondLst>
                              <p:cond delay="11000"/>
                            </p:stCondLst>
                            <p:childTnLst>
                              <p:par>
                                <p:cTn id="108" presetID="23" presetClass="entr" presetSubtype="16" fill="remove" nodeType="afterEffect">
                                  <p:stCondLst>
                                    <p:cond delay="0"/>
                                  </p:stCondLst>
                                  <p:childTnLst>
                                    <p:set>
                                      <p:cBhvr>
                                        <p:cTn id="109" dur="1" fill="hold">
                                          <p:stCondLst>
                                            <p:cond delay="0"/>
                                          </p:stCondLst>
                                        </p:cTn>
                                        <p:tgtEl>
                                          <p:spTgt spid="3"/>
                                        </p:tgtEl>
                                        <p:attrNameLst>
                                          <p:attrName>style.visibility</p:attrName>
                                        </p:attrNameLst>
                                      </p:cBhvr>
                                      <p:to>
                                        <p:strVal val="visible"/>
                                      </p:to>
                                    </p:set>
                                    <p:anim calcmode="lin" valueType="num">
                                      <p:cBhvr>
                                        <p:cTn id="110" dur="3000" fill="hold"/>
                                        <p:tgtEl>
                                          <p:spTgt spid="3"/>
                                        </p:tgtEl>
                                        <p:attrNameLst>
                                          <p:attrName>ppt_w</p:attrName>
                                        </p:attrNameLst>
                                      </p:cBhvr>
                                      <p:tavLst>
                                        <p:tav tm="0">
                                          <p:val>
                                            <p:fltVal val="0"/>
                                          </p:val>
                                        </p:tav>
                                        <p:tav tm="100000">
                                          <p:val>
                                            <p:strVal val="#ppt_w"/>
                                          </p:val>
                                        </p:tav>
                                      </p:tavLst>
                                    </p:anim>
                                    <p:anim calcmode="lin" valueType="num">
                                      <p:cBhvr>
                                        <p:cTn id="111" dur="30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4" name="Cau hoi.wav"/>
                                        </p:tgtEl>
                                      </p:cMediaNode>
                                    </p:audio>
                                  </p:subTnLst>
                                </p:cTn>
                              </p:par>
                            </p:childTnLst>
                          </p:cTn>
                        </p:par>
                      </p:childTnLst>
                    </p:cTn>
                  </p:par>
                </p:childTnLst>
              </p:cTn>
              <p:nextCondLst>
                <p:cond evt="onClick" delay="0">
                  <p:tgtEl>
                    <p:spTgt spid="44"/>
                  </p:tgtEl>
                </p:cond>
              </p:nextCondLst>
            </p:seq>
          </p:childTnLst>
        </p:cTn>
      </p:par>
    </p:tnLst>
    <p:bldLst>
      <p:bldP spid="25605" grpId="0"/>
      <p:bldP spid="25636" grpId="0"/>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C7C388FE-A58E-4F22-32D6-6703F2955A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80324" y="277402"/>
            <a:ext cx="9715073" cy="2024010"/>
          </a:xfrm>
          <a:prstGeom prst="rect">
            <a:avLst/>
          </a:prstGeom>
        </p:spPr>
      </p:pic>
      <p:sp>
        <p:nvSpPr>
          <p:cNvPr id="16" name="TextBox 15">
            <a:extLst>
              <a:ext uri="{FF2B5EF4-FFF2-40B4-BE49-F238E27FC236}">
                <a16:creationId xmlns:a16="http://schemas.microsoft.com/office/drawing/2014/main" id="{11CA09A9-AC00-D881-E5B4-B773744ECABA}"/>
              </a:ext>
            </a:extLst>
          </p:cNvPr>
          <p:cNvSpPr txBox="1"/>
          <p:nvPr/>
        </p:nvSpPr>
        <p:spPr>
          <a:xfrm>
            <a:off x="1215310" y="564855"/>
            <a:ext cx="9097348" cy="1077218"/>
          </a:xfrm>
          <a:prstGeom prst="rect">
            <a:avLst/>
          </a:prstGeom>
          <a:noFill/>
        </p:spPr>
        <p:txBody>
          <a:bodyPr wrap="square" rtlCol="0">
            <a:spAutoFit/>
          </a:bodyPr>
          <a:lstStyle/>
          <a:p>
            <a:r>
              <a:rPr lang="en-US" sz="3200" b="1" dirty="0" err="1">
                <a:solidFill>
                  <a:srgbClr val="0070C0"/>
                </a:solidFill>
                <a:latin typeface="Times New Roman" panose="02020603050405020304" pitchFamily="18" charset="0"/>
                <a:cs typeface="Times New Roman" panose="02020603050405020304" pitchFamily="18" charset="0"/>
              </a:rPr>
              <a:t>Bài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văn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miêu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tả</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cây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cối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có</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mấy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phần</a:t>
            </a:r>
            <a:r>
              <a:rPr lang="en-US" sz="3200" b="1" dirty="0">
                <a:solidFill>
                  <a:srgbClr val="0070C0"/>
                </a:solidFill>
                <a:latin typeface="Times New Roman" panose="02020603050405020304" pitchFamily="18" charset="0"/>
                <a:cs typeface="Times New Roman" panose="02020603050405020304" pitchFamily="18" charset="0"/>
              </a:rPr>
              <a:t>? </a:t>
            </a:r>
            <a:endParaRPr lang="en-US" sz="3200" b="1" dirty="0" smtClean="0">
              <a:solidFill>
                <a:srgbClr val="0070C0"/>
              </a:solidFill>
              <a:latin typeface="Times New Roman" panose="02020603050405020304" pitchFamily="18" charset="0"/>
              <a:cs typeface="Times New Roman" panose="02020603050405020304" pitchFamily="18" charset="0"/>
            </a:endParaRPr>
          </a:p>
          <a:p>
            <a:r>
              <a:rPr lang="en-US" sz="3200" b="1" dirty="0" err="1" smtClean="0">
                <a:solidFill>
                  <a:srgbClr val="0070C0"/>
                </a:solidFill>
                <a:latin typeface="Times New Roman" panose="02020603050405020304" pitchFamily="18" charset="0"/>
                <a:cs typeface="Times New Roman" panose="02020603050405020304" pitchFamily="18" charset="0"/>
              </a:rPr>
              <a:t>Nêu</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nội</a:t>
            </a:r>
            <a:r>
              <a:rPr lang="en-US" sz="3200" b="1" dirty="0">
                <a:solidFill>
                  <a:srgbClr val="0070C0"/>
                </a:solidFill>
                <a:latin typeface="Times New Roman" panose="02020603050405020304" pitchFamily="18" charset="0"/>
                <a:cs typeface="Times New Roman" panose="02020603050405020304" pitchFamily="18" charset="0"/>
              </a:rPr>
              <a:t> dung </a:t>
            </a:r>
            <a:r>
              <a:rPr lang="en-US" sz="3200" b="1" dirty="0" err="1">
                <a:solidFill>
                  <a:srgbClr val="0070C0"/>
                </a:solidFill>
                <a:latin typeface="Times New Roman" panose="02020603050405020304" pitchFamily="18" charset="0"/>
                <a:cs typeface="Times New Roman" panose="02020603050405020304" pitchFamily="18" charset="0"/>
              </a:rPr>
              <a:t>chính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của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mỗi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phần</a:t>
            </a:r>
            <a:r>
              <a:rPr lang="en-US" sz="3200" b="1" dirty="0">
                <a:solidFill>
                  <a:srgbClr val="0070C0"/>
                </a:solidFill>
                <a:latin typeface="Times New Roman" panose="02020603050405020304" pitchFamily="18" charset="0"/>
                <a:cs typeface="Times New Roman" panose="02020603050405020304" pitchFamily="18" charset="0"/>
              </a:rPr>
              <a:t>?</a:t>
            </a:r>
          </a:p>
        </p:txBody>
      </p:sp>
      <p:pic>
        <p:nvPicPr>
          <p:cNvPr id="18" name="Picture 17" descr="A picture containing text, clipart&#10;&#10;Description automatically generated">
            <a:extLst>
              <a:ext uri="{FF2B5EF4-FFF2-40B4-BE49-F238E27FC236}">
                <a16:creationId xmlns:a16="http://schemas.microsoft.com/office/drawing/2014/main" id="{55A50E77-EA48-DDD5-B572-F5C812B091D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4" b="94665" l="9994" r="89942">
                        <a14:foregroundMark x1="25500" y1="86949" x2="30821" y2="83468"/>
                        <a14:foregroundMark x1="54948" y1="91067" x2="52393" y2="82255"/>
                        <a14:foregroundMark x1="52393" y1="82255" x2="52393" y2="82255"/>
                        <a14:foregroundMark x1="53558" y1="94665" x2="52490" y2="92118"/>
                        <a14:backgroundMark x1="22607" y1="86783" x2="27846" y2="88925"/>
                        <a14:backgroundMark x1="25194" y1="86783" x2="26779" y2="86783"/>
                      </a14:backgroundRemoval>
                    </a14:imgEffect>
                  </a14:imgLayer>
                </a14:imgProps>
              </a:ext>
              <a:ext uri="{28A0092B-C50C-407E-A947-70E740481C1C}">
                <a14:useLocalDpi xmlns:a14="http://schemas.microsoft.com/office/drawing/2010/main" val="0"/>
              </a:ext>
            </a:extLst>
          </a:blip>
          <a:stretch>
            <a:fillRect/>
          </a:stretch>
        </p:blipFill>
        <p:spPr>
          <a:xfrm>
            <a:off x="-1165192" y="1929525"/>
            <a:ext cx="6267450" cy="5013960"/>
          </a:xfrm>
          <a:prstGeom prst="rect">
            <a:avLst/>
          </a:prstGeom>
        </p:spPr>
      </p:pic>
      <p:pic>
        <p:nvPicPr>
          <p:cNvPr id="22" name="Picture 16">
            <a:extLst>
              <a:ext uri="{FF2B5EF4-FFF2-40B4-BE49-F238E27FC236}">
                <a16:creationId xmlns:a16="http://schemas.microsoft.com/office/drawing/2014/main" id="{F2B702CF-DBEB-7264-2B75-A61F18D5C693}"/>
              </a:ext>
            </a:extLst>
          </p:cNvPr>
          <p:cNvPicPr>
            <a:picLocks noChangeAspect="1"/>
          </p:cNvPicPr>
          <p:nvPr/>
        </p:nvPicPr>
        <p:blipFill>
          <a:blip r:embed="rId6"/>
          <a:srcRect/>
          <a:stretch>
            <a:fillRect/>
          </a:stretch>
        </p:blipFill>
        <p:spPr>
          <a:xfrm>
            <a:off x="10312658" y="73787"/>
            <a:ext cx="1795758" cy="1640874"/>
          </a:xfrm>
          <a:prstGeom prst="rect">
            <a:avLst/>
          </a:prstGeom>
        </p:spPr>
      </p:pic>
      <p:sp>
        <p:nvSpPr>
          <p:cNvPr id="2" name="Rectangle: Rounded Corners 1">
            <a:extLst>
              <a:ext uri="{FF2B5EF4-FFF2-40B4-BE49-F238E27FC236}">
                <a16:creationId xmlns:a16="http://schemas.microsoft.com/office/drawing/2014/main" id="{CC8DCD5F-7C13-28CF-19D2-9B09D0B9F4B0}"/>
              </a:ext>
            </a:extLst>
          </p:cNvPr>
          <p:cNvSpPr/>
          <p:nvPr/>
        </p:nvSpPr>
        <p:spPr>
          <a:xfrm>
            <a:off x="4248150" y="3057525"/>
            <a:ext cx="7810500" cy="3438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FF0000"/>
                </a:solidFill>
                <a:latin typeface="Calibri" panose="020F0502020204030204" pitchFamily="34" charset="0"/>
                <a:cs typeface="Calibri" panose="020F0502020204030204" pitchFamily="34" charset="0"/>
              </a:rPr>
              <a:t>Bài văn miêu tả cây cối thường có 3 phần:</a:t>
            </a:r>
          </a:p>
          <a:p>
            <a:pPr marL="45720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Mở bài: </a:t>
            </a:r>
            <a:r>
              <a:rPr lang="vi-VN" sz="3200" dirty="0">
                <a:solidFill>
                  <a:srgbClr val="FF0000"/>
                </a:solidFill>
                <a:latin typeface="Calibri" panose="020F0502020204030204" pitchFamily="34" charset="0"/>
                <a:cs typeface="Calibri" panose="020F0502020204030204" pitchFamily="34" charset="0"/>
              </a:rPr>
              <a:t>Tả hoặc giới thiệu bao quát về cây (tên cây, nơi cây mọc)</a:t>
            </a:r>
          </a:p>
          <a:p>
            <a:pPr marL="45720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Thân bài: </a:t>
            </a:r>
            <a:r>
              <a:rPr lang="vi-VN" sz="3200" dirty="0">
                <a:solidFill>
                  <a:srgbClr val="FF0000"/>
                </a:solidFill>
                <a:latin typeface="Calibri" panose="020F0502020204030204" pitchFamily="34" charset="0"/>
                <a:cs typeface="Calibri" panose="020F0502020204030204" pitchFamily="34" charset="0"/>
              </a:rPr>
              <a:t>Lần lượt từng bộ phận của cây </a:t>
            </a:r>
          </a:p>
          <a:p>
            <a:pPr marL="45720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Kết bài: </a:t>
            </a:r>
            <a:r>
              <a:rPr lang="vi-VN" sz="3200" dirty="0">
                <a:solidFill>
                  <a:srgbClr val="FF0000"/>
                </a:solidFill>
                <a:latin typeface="Calibri" panose="020F0502020204030204" pitchFamily="34" charset="0"/>
                <a:cs typeface="Calibri" panose="020F0502020204030204" pitchFamily="34" charset="0"/>
              </a:rPr>
              <a:t>Nêu ích lợi của cây ấn tượng đặc biệt hoặc tình cảm của người tả cây.</a:t>
            </a:r>
          </a:p>
        </p:txBody>
      </p:sp>
    </p:spTree>
    <p:extLst>
      <p:ext uri="{BB962C8B-B14F-4D97-AF65-F5344CB8AC3E}">
        <p14:creationId xmlns:p14="http://schemas.microsoft.com/office/powerpoint/2010/main" val="167313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1410789" y="60961"/>
            <a:ext cx="10633165" cy="6696890"/>
          </a:xfrm>
          <a:prstGeom prst="rect">
            <a:avLst/>
          </a:prstGeom>
          <a:noFill/>
          <a:ln w="57150" cmpd="thinThick">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fontAlgn="base">
              <a:spcBef>
                <a:spcPct val="0"/>
              </a:spcBef>
              <a:spcAft>
                <a:spcPct val="0"/>
              </a:spcAft>
              <a:buClrTx/>
              <a:buSzTx/>
              <a:buNone/>
            </a:pPr>
            <a:endParaRPr lang="en-US" altLang="en-US" sz="2800">
              <a:solidFill>
                <a:prstClr val="black"/>
              </a:solidFill>
              <a:latin typeface="Times New Roman" panose="02020603050405020304" pitchFamily="18" charset="0"/>
              <a:cs typeface="Arial" panose="020B0604020202020204" pitchFamily="34" charset="0"/>
            </a:endParaRPr>
          </a:p>
        </p:txBody>
      </p:sp>
      <p:sp>
        <p:nvSpPr>
          <p:cNvPr id="22531" name="Rectangle 4"/>
          <p:cNvSpPr>
            <a:spLocks noChangeArrowheads="1"/>
          </p:cNvSpPr>
          <p:nvPr/>
        </p:nvSpPr>
        <p:spPr bwMode="auto">
          <a:xfrm>
            <a:off x="1574986" y="1066787"/>
            <a:ext cx="9929037" cy="4421206"/>
          </a:xfrm>
          <a:prstGeom prst="rect">
            <a:avLst/>
          </a:prstGeom>
          <a:gradFill rotWithShape="1">
            <a:gsLst>
              <a:gs pos="0">
                <a:srgbClr val="FFCC99"/>
              </a:gs>
              <a:gs pos="50000">
                <a:srgbClr val="FFFFFF"/>
              </a:gs>
              <a:gs pos="100000">
                <a:srgbClr val="FFCC99"/>
              </a:gs>
            </a:gsLst>
            <a:lin ang="2700000" scaled="1"/>
          </a:gradFill>
          <a:ln w="9525">
            <a:solidFill>
              <a:srgbClr val="FF0000"/>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fontAlgn="base">
              <a:spcBef>
                <a:spcPct val="0"/>
              </a:spcBef>
              <a:spcAft>
                <a:spcPct val="0"/>
              </a:spcAft>
              <a:buClrTx/>
              <a:buSzTx/>
              <a:buNone/>
            </a:pPr>
            <a:endParaRPr lang="en-US" altLang="en-US" sz="2800">
              <a:solidFill>
                <a:prstClr val="black"/>
              </a:solidFill>
              <a:latin typeface="Times New Roman" panose="02020603050405020304" pitchFamily="18" charset="0"/>
              <a:cs typeface="Arial" panose="020B0604020202020204" pitchFamily="34" charset="0"/>
            </a:endParaRPr>
          </a:p>
        </p:txBody>
      </p:sp>
      <p:sp>
        <p:nvSpPr>
          <p:cNvPr id="25605" name="Text Box 5"/>
          <p:cNvSpPr txBox="1">
            <a:spLocks noChangeArrowheads="1"/>
          </p:cNvSpPr>
          <p:nvPr/>
        </p:nvSpPr>
        <p:spPr bwMode="auto">
          <a:xfrm>
            <a:off x="1670180" y="1897063"/>
            <a:ext cx="7713533" cy="3319883"/>
          </a:xfrm>
          <a:prstGeom prst="rect">
            <a:avLst/>
          </a:prstGeom>
          <a:noFill/>
          <a:ln>
            <a:noFill/>
          </a:ln>
          <a:effectLs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buNone/>
            </a:pPr>
            <a:r>
              <a:rPr lang="en-US" b="1" dirty="0" err="1" smtClean="0">
                <a:solidFill>
                  <a:srgbClr val="002060"/>
                </a:solidFill>
                <a:latin typeface="Times New Roman" panose="02020603050405020304" pitchFamily="18" charset="0"/>
                <a:cs typeface="Times New Roman" panose="02020603050405020304" pitchFamily="18" charset="0"/>
              </a:rPr>
              <a:t>Câu</a:t>
            </a:r>
            <a:r>
              <a:rPr lang="en-US" b="1" dirty="0" smtClean="0">
                <a:solidFill>
                  <a:srgbClr val="002060"/>
                </a:solidFill>
                <a:latin typeface="Times New Roman" panose="02020603050405020304" pitchFamily="18" charset="0"/>
                <a:cs typeface="Times New Roman" panose="02020603050405020304" pitchFamily="18" charset="0"/>
              </a:rPr>
              <a:t> 3</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Khi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miêu</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tả</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cây</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cối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cần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lưu</a:t>
            </a:r>
            <a:r>
              <a:rPr lang="en-US" b="1" dirty="0">
                <a:solidFill>
                  <a:srgbClr val="002060"/>
                </a:solidFill>
                <a:latin typeface="Times New Roman" panose="02020603050405020304" pitchFamily="18" charset="0"/>
                <a:cs typeface="Times New Roman" panose="02020603050405020304" pitchFamily="18" charset="0"/>
              </a:rPr>
              <a:t> ý </a:t>
            </a:r>
            <a:r>
              <a:rPr lang="en-US" b="1" dirty="0" err="1">
                <a:solidFill>
                  <a:srgbClr val="002060"/>
                </a:solidFill>
                <a:latin typeface="Times New Roman" panose="02020603050405020304" pitchFamily="18" charset="0"/>
                <a:cs typeface="Times New Roman" panose="02020603050405020304" pitchFamily="18" charset="0"/>
              </a:rPr>
              <a:t>gì</a:t>
            </a:r>
            <a:r>
              <a:rPr lang="en-US" b="1" dirty="0">
                <a:solidFill>
                  <a:srgbClr val="002060"/>
                </a:solidFill>
                <a:latin typeface="Times New Roman" panose="02020603050405020304" pitchFamily="18" charset="0"/>
                <a:cs typeface="Times New Roman" panose="02020603050405020304" pitchFamily="18" charset="0"/>
              </a:rPr>
              <a:t>?</a:t>
            </a:r>
          </a:p>
          <a:p>
            <a:pPr marL="0" indent="0">
              <a:buNone/>
            </a:pPr>
            <a:r>
              <a:rPr lang="en-US" dirty="0">
                <a:solidFill>
                  <a:srgbClr val="002060"/>
                </a:solidFill>
                <a:latin typeface="Times New Roman" panose="02020603050405020304" pitchFamily="18" charset="0"/>
                <a:cs typeface="Times New Roman" panose="02020603050405020304" pitchFamily="18" charset="0"/>
              </a:rPr>
              <a:t>A. </a:t>
            </a:r>
            <a:r>
              <a:rPr lang="en-US" dirty="0" err="1">
                <a:solidFill>
                  <a:srgbClr val="002060"/>
                </a:solidFill>
                <a:latin typeface="Times New Roman" panose="02020603050405020304" pitchFamily="18" charset="0"/>
                <a:cs typeface="Times New Roman" panose="02020603050405020304" pitchFamily="18" charset="0"/>
              </a:rPr>
              <a:t>Đảm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bảo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cấu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tạo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bài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văn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miêu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cây</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cối</a:t>
            </a:r>
            <a:r>
              <a:rPr lang="en-US" dirty="0">
                <a:solidFill>
                  <a:srgbClr val="002060"/>
                </a:solidFill>
                <a:latin typeface="Times New Roman" panose="02020603050405020304" pitchFamily="18" charset="0"/>
                <a:cs typeface="Times New Roman" panose="02020603050405020304" pitchFamily="18" charset="0"/>
              </a:rPr>
              <a:t>.</a:t>
            </a:r>
          </a:p>
          <a:p>
            <a:pPr marL="0" indent="0">
              <a:buNone/>
            </a:pPr>
            <a:r>
              <a:rPr lang="en-US" dirty="0">
                <a:solidFill>
                  <a:srgbClr val="002060"/>
                </a:solidFill>
                <a:latin typeface="Times New Roman" panose="02020603050405020304" pitchFamily="18" charset="0"/>
                <a:cs typeface="Times New Roman" panose="02020603050405020304" pitchFamily="18" charset="0"/>
              </a:rPr>
              <a:t>B. </a:t>
            </a:r>
            <a:r>
              <a:rPr lang="en-US" dirty="0" err="1">
                <a:solidFill>
                  <a:srgbClr val="002060"/>
                </a:solidFill>
                <a:latin typeface="Times New Roman" panose="02020603050405020304" pitchFamily="18" charset="0"/>
                <a:cs typeface="Times New Roman" panose="02020603050405020304" pitchFamily="18" charset="0"/>
              </a:rPr>
              <a:t>Sử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dụng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từ</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ngữ</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gợi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gợi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cảm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các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biện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pháp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nghệ</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thuật</a:t>
            </a:r>
            <a:r>
              <a:rPr lang="en-US" dirty="0">
                <a:solidFill>
                  <a:srgbClr val="002060"/>
                </a:solidFill>
                <a:latin typeface="Times New Roman" panose="02020603050405020304" pitchFamily="18" charset="0"/>
                <a:cs typeface="Times New Roman" panose="02020603050405020304" pitchFamily="18" charset="0"/>
              </a:rPr>
              <a:t>.</a:t>
            </a:r>
          </a:p>
          <a:p>
            <a:pPr marL="0" indent="0">
              <a:buNone/>
            </a:pPr>
            <a:r>
              <a:rPr lang="en-US" dirty="0">
                <a:solidFill>
                  <a:srgbClr val="002060"/>
                </a:solidFill>
                <a:latin typeface="Times New Roman" panose="02020603050405020304" pitchFamily="18" charset="0"/>
                <a:cs typeface="Times New Roman" panose="02020603050405020304" pitchFamily="18" charset="0"/>
              </a:rPr>
              <a:t>C. </a:t>
            </a:r>
            <a:r>
              <a:rPr lang="en-US" dirty="0" err="1">
                <a:solidFill>
                  <a:srgbClr val="002060"/>
                </a:solidFill>
                <a:latin typeface="Times New Roman" panose="02020603050405020304" pitchFamily="18" charset="0"/>
                <a:cs typeface="Times New Roman" panose="02020603050405020304" pitchFamily="18" charset="0"/>
              </a:rPr>
              <a:t>Sử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dụng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các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giác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quan</a:t>
            </a:r>
            <a:r>
              <a:rPr lang="en-US" dirty="0">
                <a:solidFill>
                  <a:srgbClr val="002060"/>
                </a:solidFill>
                <a:latin typeface="Times New Roman" panose="02020603050405020304" pitchFamily="18" charset="0"/>
                <a:cs typeface="Times New Roman" panose="02020603050405020304" pitchFamily="18" charset="0"/>
              </a:rPr>
              <a:t> ( </a:t>
            </a:r>
            <a:r>
              <a:rPr lang="en-US" dirty="0" err="1">
                <a:solidFill>
                  <a:srgbClr val="002060"/>
                </a:solidFill>
                <a:latin typeface="Times New Roman" panose="02020603050405020304" pitchFamily="18" charset="0"/>
                <a:cs typeface="Times New Roman" panose="02020603050405020304" pitchFamily="18" charset="0"/>
              </a:rPr>
              <a:t>mắt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nhìn</a:t>
            </a:r>
            <a:r>
              <a:rPr lang="en-US" dirty="0">
                <a:solidFill>
                  <a:srgbClr val="002060"/>
                </a:solidFill>
                <a:latin typeface="Times New Roman" panose="02020603050405020304" pitchFamily="18" charset="0"/>
                <a:cs typeface="Times New Roman" panose="02020603050405020304" pitchFamily="18" charset="0"/>
              </a:rPr>
              <a:t>, tai </a:t>
            </a:r>
            <a:r>
              <a:rPr lang="en-US" dirty="0" err="1">
                <a:solidFill>
                  <a:srgbClr val="002060"/>
                </a:solidFill>
                <a:latin typeface="Times New Roman" panose="02020603050405020304" pitchFamily="18" charset="0"/>
                <a:cs typeface="Times New Roman" panose="02020603050405020304" pitchFamily="18" charset="0"/>
              </a:rPr>
              <a:t>nghe</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mũi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ngửi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lưỡi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liếm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để</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miêu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tả</a:t>
            </a:r>
            <a:r>
              <a:rPr lang="en-US" dirty="0">
                <a:solidFill>
                  <a:srgbClr val="002060"/>
                </a:solidFill>
                <a:latin typeface="Times New Roman" panose="02020603050405020304" pitchFamily="18" charset="0"/>
                <a:cs typeface="Times New Roman" panose="02020603050405020304" pitchFamily="18" charset="0"/>
              </a:rPr>
              <a:t>.</a:t>
            </a:r>
          </a:p>
          <a:p>
            <a:pPr marL="0" indent="0">
              <a:buNone/>
            </a:pPr>
            <a:r>
              <a:rPr lang="en-US" dirty="0">
                <a:solidFill>
                  <a:srgbClr val="002060"/>
                </a:solidFill>
                <a:latin typeface="Times New Roman" panose="02020603050405020304" pitchFamily="18" charset="0"/>
                <a:cs typeface="Times New Roman" panose="02020603050405020304" pitchFamily="18" charset="0"/>
              </a:rPr>
              <a:t>D. </a:t>
            </a:r>
            <a:r>
              <a:rPr lang="en-US" dirty="0" err="1">
                <a:solidFill>
                  <a:srgbClr val="002060"/>
                </a:solidFill>
                <a:latin typeface="Times New Roman" panose="02020603050405020304" pitchFamily="18" charset="0"/>
                <a:cs typeface="Times New Roman" panose="02020603050405020304" pitchFamily="18" charset="0"/>
              </a:rPr>
              <a:t>Tất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các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đáp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án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trên</a:t>
            </a:r>
            <a:r>
              <a:rPr lang="en-US" dirty="0">
                <a:solidFill>
                  <a:srgbClr val="002060"/>
                </a:solidFill>
                <a:latin typeface="Times New Roman" panose="02020603050405020304" pitchFamily="18" charset="0"/>
                <a:cs typeface="Times New Roman" panose="02020603050405020304" pitchFamily="18" charset="0"/>
              </a:rPr>
              <a:t>.</a:t>
            </a:r>
          </a:p>
        </p:txBody>
      </p:sp>
      <p:pic>
        <p:nvPicPr>
          <p:cNvPr id="25606" name="Picture 6" descr="6282A33D3F464C77A9A4C1352497B7A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7936" y="5556070"/>
            <a:ext cx="1215988" cy="102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
          <p:cNvGrpSpPr>
            <a:grpSpLocks/>
          </p:cNvGrpSpPr>
          <p:nvPr/>
        </p:nvGrpSpPr>
        <p:grpSpPr bwMode="auto">
          <a:xfrm>
            <a:off x="3883616" y="5630861"/>
            <a:ext cx="5311775" cy="962025"/>
            <a:chOff x="955" y="3285"/>
            <a:chExt cx="4800" cy="672"/>
          </a:xfrm>
        </p:grpSpPr>
        <p:sp>
          <p:nvSpPr>
            <p:cNvPr id="22552" name="AutoShape 8"/>
            <p:cNvSpPr>
              <a:spLocks noChangeArrowheads="1"/>
            </p:cNvSpPr>
            <p:nvPr/>
          </p:nvSpPr>
          <p:spPr bwMode="gray">
            <a:xfrm>
              <a:off x="955" y="3285"/>
              <a:ext cx="4800"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vi-VN" altLang="en-US" sz="2400">
                <a:solidFill>
                  <a:prstClr val="black"/>
                </a:solidFill>
              </a:endParaRPr>
            </a:p>
          </p:txBody>
        </p:sp>
        <p:sp>
          <p:nvSpPr>
            <p:cNvPr id="25609" name="AutoShape 9"/>
            <p:cNvSpPr>
              <a:spLocks noChangeArrowheads="1"/>
            </p:cNvSpPr>
            <p:nvPr/>
          </p:nvSpPr>
          <p:spPr bwMode="gray">
            <a:xfrm>
              <a:off x="1063" y="3346"/>
              <a:ext cx="905" cy="549"/>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p:spPr>
          <p:txBody>
            <a:bodyPr wrap="none" anchor="ctr"/>
            <a:lstStyle/>
            <a:p>
              <a:pPr>
                <a:defRPr/>
              </a:pPr>
              <a:endParaRPr lang="en-US" dirty="0">
                <a:solidFill>
                  <a:prstClr val="black"/>
                </a:solidFill>
                <a:latin typeface="Gill Sans MT"/>
                <a:cs typeface="Arial" panose="020B0604020202020204" pitchFamily="34" charset="0"/>
              </a:endParaRPr>
            </a:p>
          </p:txBody>
        </p:sp>
        <p:sp>
          <p:nvSpPr>
            <p:cNvPr id="25610" name="Text Box 10"/>
            <p:cNvSpPr txBox="1">
              <a:spLocks noChangeArrowheads="1"/>
            </p:cNvSpPr>
            <p:nvPr/>
          </p:nvSpPr>
          <p:spPr bwMode="gray">
            <a:xfrm>
              <a:off x="1103" y="3448"/>
              <a:ext cx="1181" cy="322"/>
            </a:xfrm>
            <a:prstGeom prst="rect">
              <a:avLst/>
            </a:prstGeom>
            <a:noFill/>
            <a:ln>
              <a:noFill/>
            </a:ln>
            <a:effectLst>
              <a:outerShdw dist="35921" dir="2700000" algn="ctr" rotWithShape="0">
                <a:schemeClr val="tx1"/>
              </a:outerShdw>
            </a:effectLst>
            <a:extLst/>
          </p:spPr>
          <p:txBody>
            <a:bodyPr wrap="none">
              <a:spAutoFit/>
            </a:bodyPr>
            <a:lstStyle/>
            <a:p>
              <a:pPr algn="ctr">
                <a:spcBef>
                  <a:spcPct val="0"/>
                </a:spcBef>
                <a:defRPr/>
              </a:pPr>
              <a:r>
                <a:rPr lang="en-US" sz="2400" b="1" dirty="0" err="1">
                  <a:solidFill>
                    <a:srgbClr val="FF0000"/>
                  </a:solidFill>
                  <a:effectLst>
                    <a:outerShdw blurRad="38100" dist="38100" dir="2700000" algn="tl">
                      <a:srgbClr val="C0C0C0"/>
                    </a:outerShdw>
                  </a:effectLst>
                  <a:latin typeface="Gill Sans MT"/>
                  <a:cs typeface="Arial" panose="020B0604020202020204" pitchFamily="34" charset="0"/>
                </a:rPr>
                <a:t>Đáp</a:t>
              </a:r>
              <a:r>
                <a:rPr lang="en-US" sz="2400" b="1" dirty="0">
                  <a:solidFill>
                    <a:srgbClr val="FF0000"/>
                  </a:solidFill>
                  <a:effectLst>
                    <a:outerShdw blurRad="38100" dist="38100" dir="2700000" algn="tl">
                      <a:srgbClr val="C0C0C0"/>
                    </a:outerShdw>
                  </a:effectLst>
                  <a:latin typeface="Gill Sans MT"/>
                  <a:cs typeface="Arial" panose="020B0604020202020204" pitchFamily="34" charset="0"/>
                </a:rPr>
                <a:t> </a:t>
              </a:r>
              <a:r>
                <a:rPr lang="en-US" sz="2400" b="1" dirty="0" err="1">
                  <a:solidFill>
                    <a:srgbClr val="FF0000"/>
                  </a:solidFill>
                  <a:effectLst>
                    <a:outerShdw blurRad="38100" dist="38100" dir="2700000" algn="tl">
                      <a:srgbClr val="C0C0C0"/>
                    </a:outerShdw>
                  </a:effectLst>
                  <a:latin typeface="Gill Sans MT"/>
                  <a:cs typeface="Arial" panose="020B0604020202020204" pitchFamily="34" charset="0"/>
                </a:rPr>
                <a:t>án</a:t>
              </a:r>
              <a:r>
                <a:rPr lang="en-US" sz="2400" b="1" dirty="0">
                  <a:solidFill>
                    <a:srgbClr val="FF0000"/>
                  </a:solidFill>
                  <a:effectLst>
                    <a:outerShdw blurRad="38100" dist="38100" dir="2700000" algn="tl">
                      <a:srgbClr val="C0C0C0"/>
                    </a:outerShdw>
                  </a:effectLst>
                  <a:latin typeface=".VnTime" pitchFamily="34" charset="0"/>
                  <a:cs typeface="Arial" panose="020B0604020202020204" pitchFamily="34" charset="0"/>
                </a:rPr>
                <a:t>:</a:t>
              </a:r>
            </a:p>
          </p:txBody>
        </p:sp>
      </p:grpSp>
      <p:grpSp>
        <p:nvGrpSpPr>
          <p:cNvPr id="3" name="Group 33"/>
          <p:cNvGrpSpPr>
            <a:grpSpLocks/>
          </p:cNvGrpSpPr>
          <p:nvPr/>
        </p:nvGrpSpPr>
        <p:grpSpPr bwMode="auto">
          <a:xfrm>
            <a:off x="9229150" y="2184918"/>
            <a:ext cx="992187" cy="946150"/>
            <a:chOff x="912" y="2592"/>
            <a:chExt cx="3072" cy="960"/>
          </a:xfrm>
        </p:grpSpPr>
        <p:sp>
          <p:nvSpPr>
            <p:cNvPr id="22550" name="Oval 34"/>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fontAlgn="base">
                <a:spcBef>
                  <a:spcPct val="0"/>
                </a:spcBef>
                <a:spcAft>
                  <a:spcPct val="0"/>
                </a:spcAft>
                <a:buClrTx/>
                <a:buSzTx/>
                <a:buNone/>
              </a:pPr>
              <a:endParaRPr lang="en-US" altLang="en-US" sz="2800">
                <a:solidFill>
                  <a:prstClr val="black"/>
                </a:solidFill>
                <a:latin typeface="Times New Roman" panose="02020603050405020304" pitchFamily="18" charset="0"/>
                <a:cs typeface="Arial" panose="020B0604020202020204" pitchFamily="34" charset="0"/>
              </a:endParaRPr>
            </a:p>
          </p:txBody>
        </p:sp>
        <p:sp>
          <p:nvSpPr>
            <p:cNvPr id="22551" name="WordArt 35"/>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i="1" kern="10">
                  <a:ln w="12700">
                    <a:solidFill>
                      <a:srgbClr val="FFFF00"/>
                    </a:solidFill>
                    <a:round/>
                    <a:headEnd/>
                    <a:tailEnd/>
                  </a:ln>
                  <a:solidFill>
                    <a:srgbClr val="FF0000"/>
                  </a:solidFill>
                  <a:latin typeface="Times New Roman" panose="02020603050405020304" pitchFamily="18" charset="0"/>
                  <a:cs typeface="Times New Roman" panose="02020603050405020304" pitchFamily="18" charset="0"/>
                </a:rPr>
                <a:t>Hết giờ</a:t>
              </a:r>
            </a:p>
          </p:txBody>
        </p:sp>
      </p:grpSp>
      <p:sp>
        <p:nvSpPr>
          <p:cNvPr id="25636" name="Rectangle 36"/>
          <p:cNvSpPr>
            <a:spLocks noChangeArrowheads="1"/>
          </p:cNvSpPr>
          <p:nvPr/>
        </p:nvSpPr>
        <p:spPr bwMode="auto">
          <a:xfrm>
            <a:off x="5004622" y="5576751"/>
            <a:ext cx="2112963"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b="1" dirty="0" smtClean="0">
                <a:solidFill>
                  <a:prstClr val="black"/>
                </a:solidFill>
                <a:latin typeface="Times New Roman" panose="02020603050405020304" pitchFamily="18" charset="0"/>
                <a:cs typeface="Arial" panose="020B0604020202020204" pitchFamily="34" charset="0"/>
              </a:rPr>
              <a:t>D</a:t>
            </a:r>
            <a:endParaRPr lang="en-US" altLang="en-US" b="1" dirty="0">
              <a:solidFill>
                <a:prstClr val="black"/>
              </a:solidFill>
              <a:latin typeface="Times New Roman" panose="02020603050405020304" pitchFamily="18" charset="0"/>
              <a:cs typeface="Arial" panose="020B0604020202020204" pitchFamily="34" charset="0"/>
            </a:endParaRPr>
          </a:p>
        </p:txBody>
      </p:sp>
      <p:sp>
        <p:nvSpPr>
          <p:cNvPr id="22537" name="Text Box 44"/>
          <p:cNvSpPr txBox="1">
            <a:spLocks noChangeArrowheads="1"/>
          </p:cNvSpPr>
          <p:nvPr/>
        </p:nvSpPr>
        <p:spPr bwMode="auto">
          <a:xfrm>
            <a:off x="1574986" y="169068"/>
            <a:ext cx="2228850" cy="579438"/>
          </a:xfrm>
          <a:prstGeom prst="rect">
            <a:avLst/>
          </a:prstGeom>
          <a:solidFill>
            <a:srgbClr val="0099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200" b="1">
                <a:solidFill>
                  <a:prstClr val="white"/>
                </a:solidFill>
                <a:latin typeface="Times New Roman" panose="02020603050405020304" pitchFamily="18" charset="0"/>
              </a:rPr>
              <a:t>Câu 1</a:t>
            </a:r>
            <a:r>
              <a:rPr lang="en-US" altLang="en-US" sz="3200" b="1">
                <a:solidFill>
                  <a:prstClr val="white"/>
                </a:solidFill>
                <a:latin typeface=".VnTime" pitchFamily="34" charset="0"/>
              </a:rPr>
              <a:t> </a:t>
            </a:r>
            <a:endParaRPr lang="en-US" altLang="en-US" sz="3200" b="1">
              <a:solidFill>
                <a:srgbClr val="FFFF00"/>
              </a:solidFill>
              <a:latin typeface=".VnTime" pitchFamily="34" charset="0"/>
            </a:endParaRPr>
          </a:p>
        </p:txBody>
      </p:sp>
      <p:sp>
        <p:nvSpPr>
          <p:cNvPr id="33" name="AutoShape 12"/>
          <p:cNvSpPr>
            <a:spLocks noChangeArrowheads="1"/>
          </p:cNvSpPr>
          <p:nvPr/>
        </p:nvSpPr>
        <p:spPr bwMode="auto">
          <a:xfrm>
            <a:off x="8064500" y="609600"/>
            <a:ext cx="85725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FF0000"/>
                </a:solidFill>
                <a:latin typeface="Arial" panose="020B0604020202020204" pitchFamily="34" charset="0"/>
                <a:cs typeface="Arial" panose="020B0604020202020204" pitchFamily="34" charset="0"/>
              </a:rPr>
              <a:t>0</a:t>
            </a:r>
          </a:p>
        </p:txBody>
      </p:sp>
      <p:sp>
        <p:nvSpPr>
          <p:cNvPr id="34" name="AutoShape 13"/>
          <p:cNvSpPr>
            <a:spLocks noChangeArrowheads="1"/>
          </p:cNvSpPr>
          <p:nvPr/>
        </p:nvSpPr>
        <p:spPr bwMode="auto">
          <a:xfrm>
            <a:off x="8066088" y="615950"/>
            <a:ext cx="85725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800000"/>
                </a:solidFill>
                <a:latin typeface="Arial" panose="020B0604020202020204" pitchFamily="34" charset="0"/>
                <a:cs typeface="Arial" panose="020B0604020202020204" pitchFamily="34" charset="0"/>
              </a:rPr>
              <a:t>1</a:t>
            </a:r>
          </a:p>
        </p:txBody>
      </p:sp>
      <p:sp>
        <p:nvSpPr>
          <p:cNvPr id="35" name="AutoShape 14"/>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2</a:t>
            </a:r>
          </a:p>
        </p:txBody>
      </p:sp>
      <p:sp>
        <p:nvSpPr>
          <p:cNvPr id="36" name="AutoShape 15"/>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3</a:t>
            </a:r>
          </a:p>
        </p:txBody>
      </p:sp>
      <p:sp>
        <p:nvSpPr>
          <p:cNvPr id="37" name="AutoShape 16"/>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4</a:t>
            </a:r>
          </a:p>
        </p:txBody>
      </p:sp>
      <p:sp>
        <p:nvSpPr>
          <p:cNvPr id="38" name="AutoShape 17"/>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5</a:t>
            </a:r>
          </a:p>
        </p:txBody>
      </p:sp>
      <p:sp>
        <p:nvSpPr>
          <p:cNvPr id="39" name="AutoShape 18"/>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6</a:t>
            </a:r>
          </a:p>
        </p:txBody>
      </p:sp>
      <p:sp>
        <p:nvSpPr>
          <p:cNvPr id="40" name="AutoShape 19"/>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7</a:t>
            </a:r>
          </a:p>
        </p:txBody>
      </p:sp>
      <p:sp>
        <p:nvSpPr>
          <p:cNvPr id="41" name="AutoShape 20"/>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8</a:t>
            </a:r>
          </a:p>
        </p:txBody>
      </p:sp>
      <p:sp>
        <p:nvSpPr>
          <p:cNvPr id="42" name="AutoShape 21"/>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a:solidFill>
                  <a:srgbClr val="0033CC"/>
                </a:solidFill>
                <a:latin typeface="Arial" panose="020B0604020202020204" pitchFamily="34" charset="0"/>
                <a:cs typeface="Arial" panose="020B0604020202020204" pitchFamily="34" charset="0"/>
              </a:rPr>
              <a:t>9</a:t>
            </a:r>
          </a:p>
        </p:txBody>
      </p:sp>
      <p:sp>
        <p:nvSpPr>
          <p:cNvPr id="43" name="AutoShape 22"/>
          <p:cNvSpPr>
            <a:spLocks noChangeArrowheads="1"/>
          </p:cNvSpPr>
          <p:nvPr/>
        </p:nvSpPr>
        <p:spPr bwMode="auto">
          <a:xfrm>
            <a:off x="8050213" y="615950"/>
            <a:ext cx="85725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FEB80A"/>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00ADDC"/>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00ADDC"/>
              </a:buClr>
              <a:buFont typeface="Wingdings 2" panose="05020102010507070707" pitchFamily="18" charset="2"/>
              <a:buChar char=""/>
              <a:defRPr sz="2000">
                <a:solidFill>
                  <a:schemeClr val="tx1"/>
                </a:solidFill>
                <a:latin typeface="Gill Sans MT" panose="020B0502020104020203" pitchFamily="34" charset="0"/>
              </a:defRPr>
            </a:lvl9pPr>
          </a:lstStyle>
          <a:p>
            <a:pPr algn="ctr" fontAlgn="base">
              <a:spcBef>
                <a:spcPct val="0"/>
              </a:spcBef>
              <a:spcAft>
                <a:spcPct val="0"/>
              </a:spcAft>
              <a:buClrTx/>
              <a:buSzTx/>
              <a:buNone/>
            </a:pPr>
            <a:r>
              <a:rPr lang="en-US" altLang="en-US" sz="4400" b="1" dirty="0">
                <a:solidFill>
                  <a:srgbClr val="0033CC"/>
                </a:solidFill>
                <a:latin typeface="Arial" panose="020B0604020202020204" pitchFamily="34" charset="0"/>
                <a:cs typeface="Arial" panose="020B0604020202020204" pitchFamily="34" charset="0"/>
              </a:rPr>
              <a:t>10</a:t>
            </a:r>
          </a:p>
        </p:txBody>
      </p:sp>
      <p:sp>
        <p:nvSpPr>
          <p:cNvPr id="44" name="AutoShape 37"/>
          <p:cNvSpPr>
            <a:spLocks noChangeArrowheads="1"/>
          </p:cNvSpPr>
          <p:nvPr/>
        </p:nvSpPr>
        <p:spPr bwMode="auto">
          <a:xfrm>
            <a:off x="9121775" y="561976"/>
            <a:ext cx="261938" cy="271463"/>
          </a:xfrm>
          <a:prstGeom prst="roundRect">
            <a:avLst>
              <a:gd name="adj" fmla="val 16667"/>
            </a:avLst>
          </a:prstGeom>
          <a:gradFill rotWithShape="1">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b="1">
                <a:solidFill>
                  <a:srgbClr val="FF0000"/>
                </a:solidFill>
              </a:rPr>
              <a:t>T</a:t>
            </a:r>
          </a:p>
        </p:txBody>
      </p:sp>
    </p:spTree>
    <p:extLst>
      <p:ext uri="{BB962C8B-B14F-4D97-AF65-F5344CB8AC3E}">
        <p14:creationId xmlns:p14="http://schemas.microsoft.com/office/powerpoint/2010/main" val="1351962453"/>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605"/>
                                        </p:tgtEl>
                                        <p:attrNameLst>
                                          <p:attrName>style.visibility</p:attrName>
                                        </p:attrNameLst>
                                      </p:cBhvr>
                                      <p:to>
                                        <p:strVal val="visible"/>
                                      </p:to>
                                    </p:set>
                                    <p:animEffect transition="in" filter="circle(in)">
                                      <p:cBhvr>
                                        <p:cTn id="7" dur="2000"/>
                                        <p:tgtEl>
                                          <p:spTgt spid="256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5606"/>
                                        </p:tgtEl>
                                        <p:attrNameLst>
                                          <p:attrName>style.visibility</p:attrName>
                                        </p:attrNameLst>
                                      </p:cBhvr>
                                      <p:to>
                                        <p:strVal val="visible"/>
                                      </p:to>
                                    </p:set>
                                    <p:animEffect transition="in" filter="circle(in)">
                                      <p:cBhvr>
                                        <p:cTn id="12" dur="2000"/>
                                        <p:tgtEl>
                                          <p:spTgt spid="25606"/>
                                        </p:tgtEl>
                                      </p:cBhvr>
                                    </p:animEffect>
                                  </p:childTnLst>
                                  <p:subTnLst>
                                    <p:audio>
                                      <p:cMediaNode>
                                        <p:cTn display="0" masterRel="sameClick">
                                          <p:stCondLst>
                                            <p:cond evt="begin" delay="0">
                                              <p:tn val="10"/>
                                            </p:cond>
                                          </p:stCondLst>
                                          <p:endCondLst>
                                            <p:cond evt="onStopAudio" delay="0">
                                              <p:tgtEl>
                                                <p:sldTgt/>
                                              </p:tgtEl>
                                            </p:cond>
                                          </p:endCondLst>
                                        </p:cTn>
                                        <p:tgtEl>
                                          <p:sndTgt r:embed="rId2" name="BELL.WAV"/>
                                        </p:tgtEl>
                                      </p:cMediaNode>
                                    </p:audio>
                                  </p:subTnLst>
                                </p:cTn>
                              </p:par>
                              <p:par>
                                <p:cTn id="13" presetID="6"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2" name="BELL.WAV"/>
                                        </p:tgtEl>
                                      </p:cMediaNode>
                                    </p:audio>
                                  </p:subTnLst>
                                </p:cTn>
                              </p:par>
                              <p:par>
                                <p:cTn id="16" presetID="6" presetClass="entr" presetSubtype="16" fill="hold" grpId="0" nodeType="withEffect">
                                  <p:stCondLst>
                                    <p:cond delay="0"/>
                                  </p:stCondLst>
                                  <p:childTnLst>
                                    <p:set>
                                      <p:cBhvr>
                                        <p:cTn id="17" dur="1" fill="hold">
                                          <p:stCondLst>
                                            <p:cond delay="0"/>
                                          </p:stCondLst>
                                        </p:cTn>
                                        <p:tgtEl>
                                          <p:spTgt spid="25636"/>
                                        </p:tgtEl>
                                        <p:attrNameLst>
                                          <p:attrName>style.visibility</p:attrName>
                                        </p:attrNameLst>
                                      </p:cBhvr>
                                      <p:to>
                                        <p:strVal val="visible"/>
                                      </p:to>
                                    </p:set>
                                    <p:animEffect transition="in" filter="circle(in)">
                                      <p:cBhvr>
                                        <p:cTn id="18" dur="2000"/>
                                        <p:tgtEl>
                                          <p:spTgt spid="25636"/>
                                        </p:tgtEl>
                                      </p:cBhvr>
                                    </p:animEffect>
                                  </p:childTnLst>
                                  <p:subTnLst>
                                    <p:audio>
                                      <p:cMediaNode>
                                        <p:cTn display="0" masterRel="sameClick">
                                          <p:stCondLst>
                                            <p:cond evt="begin" delay="0">
                                              <p:tn val="16"/>
                                            </p:cond>
                                          </p:stCondLst>
                                          <p:endCondLst>
                                            <p:cond evt="onStopAudio" delay="0">
                                              <p:tgtEl>
                                                <p:sldTgt/>
                                              </p:tgtEl>
                                            </p:cond>
                                          </p:endCondLst>
                                        </p:cTn>
                                        <p:tgtEl>
                                          <p:sndTgt r:embed="rId2" name="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4"/>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54" presetClass="exit" presetSubtype="0" decel="100000" fill="hold" grpId="0" nodeType="afterEffect">
                                  <p:stCondLst>
                                    <p:cond delay="0"/>
                                  </p:stCondLst>
                                  <p:childTnLst>
                                    <p:anim calcmode="lin" valueType="num">
                                      <p:cBhvr>
                                        <p:cTn id="23" dur="1000"/>
                                        <p:tgtEl>
                                          <p:spTgt spid="43"/>
                                        </p:tgtEl>
                                        <p:attrNameLst>
                                          <p:attrName>ppt_w</p:attrName>
                                        </p:attrNameLst>
                                      </p:cBhvr>
                                      <p:tavLst>
                                        <p:tav tm="0">
                                          <p:val>
                                            <p:strVal val="ppt_w"/>
                                          </p:val>
                                        </p:tav>
                                        <p:tav tm="100000">
                                          <p:val>
                                            <p:strVal val="ppt_w*0.05"/>
                                          </p:val>
                                        </p:tav>
                                      </p:tavLst>
                                    </p:anim>
                                    <p:anim calcmode="lin" valueType="num">
                                      <p:cBhvr>
                                        <p:cTn id="24" dur="1000"/>
                                        <p:tgtEl>
                                          <p:spTgt spid="43"/>
                                        </p:tgtEl>
                                        <p:attrNameLst>
                                          <p:attrName>ppt_h</p:attrName>
                                        </p:attrNameLst>
                                      </p:cBhvr>
                                      <p:tavLst>
                                        <p:tav tm="0">
                                          <p:val>
                                            <p:strVal val="ppt_h"/>
                                          </p:val>
                                        </p:tav>
                                        <p:tav tm="100000">
                                          <p:val>
                                            <p:strVal val="ppt_h"/>
                                          </p:val>
                                        </p:tav>
                                      </p:tavLst>
                                    </p:anim>
                                    <p:anim calcmode="lin" valueType="num">
                                      <p:cBhvr>
                                        <p:cTn id="25" dur="1000"/>
                                        <p:tgtEl>
                                          <p:spTgt spid="43"/>
                                        </p:tgtEl>
                                        <p:attrNameLst>
                                          <p:attrName>ppt_x</p:attrName>
                                        </p:attrNameLst>
                                      </p:cBhvr>
                                      <p:tavLst>
                                        <p:tav tm="0">
                                          <p:val>
                                            <p:strVal val="ppt_x"/>
                                          </p:val>
                                        </p:tav>
                                        <p:tav tm="100000">
                                          <p:val>
                                            <p:strVal val="ppt_x-.2"/>
                                          </p:val>
                                        </p:tav>
                                      </p:tavLst>
                                    </p:anim>
                                    <p:anim calcmode="lin" valueType="num">
                                      <p:cBhvr>
                                        <p:cTn id="26" dur="1000"/>
                                        <p:tgtEl>
                                          <p:spTgt spid="43"/>
                                        </p:tgtEl>
                                        <p:attrNameLst>
                                          <p:attrName>ppt_y</p:attrName>
                                        </p:attrNameLst>
                                      </p:cBhvr>
                                      <p:tavLst>
                                        <p:tav tm="0">
                                          <p:val>
                                            <p:strVal val="ppt_y"/>
                                          </p:val>
                                        </p:tav>
                                        <p:tav tm="100000">
                                          <p:val>
                                            <p:strVal val="ppt_y"/>
                                          </p:val>
                                        </p:tav>
                                      </p:tavLst>
                                    </p:anim>
                                    <p:animEffect transition="out" filter="fade">
                                      <p:cBhvr>
                                        <p:cTn id="27" dur="1000"/>
                                        <p:tgtEl>
                                          <p:spTgt spid="43"/>
                                        </p:tgtEl>
                                      </p:cBhvr>
                                    </p:animEffect>
                                    <p:set>
                                      <p:cBhvr>
                                        <p:cTn id="28"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coin.wav"/>
                                        </p:tgtEl>
                                      </p:cMediaNode>
                                    </p:audio>
                                  </p:subTnLst>
                                </p:cTn>
                              </p:par>
                            </p:childTnLst>
                          </p:cTn>
                        </p:par>
                        <p:par>
                          <p:cTn id="29" fill="hold" nodeType="afterGroup">
                            <p:stCondLst>
                              <p:cond delay="1000"/>
                            </p:stCondLst>
                            <p:childTnLst>
                              <p:par>
                                <p:cTn id="30" presetID="54" presetClass="exit" presetSubtype="0" decel="100000" fill="hold" grpId="0" nodeType="afterEffect">
                                  <p:stCondLst>
                                    <p:cond delay="0"/>
                                  </p:stCondLst>
                                  <p:childTnLst>
                                    <p:anim calcmode="lin" valueType="num">
                                      <p:cBhvr>
                                        <p:cTn id="31" dur="1000"/>
                                        <p:tgtEl>
                                          <p:spTgt spid="42"/>
                                        </p:tgtEl>
                                        <p:attrNameLst>
                                          <p:attrName>ppt_w</p:attrName>
                                        </p:attrNameLst>
                                      </p:cBhvr>
                                      <p:tavLst>
                                        <p:tav tm="0">
                                          <p:val>
                                            <p:strVal val="ppt_w"/>
                                          </p:val>
                                        </p:tav>
                                        <p:tav tm="100000">
                                          <p:val>
                                            <p:strVal val="ppt_w*0.05"/>
                                          </p:val>
                                        </p:tav>
                                      </p:tavLst>
                                    </p:anim>
                                    <p:anim calcmode="lin" valueType="num">
                                      <p:cBhvr>
                                        <p:cTn id="32" dur="1000"/>
                                        <p:tgtEl>
                                          <p:spTgt spid="42"/>
                                        </p:tgtEl>
                                        <p:attrNameLst>
                                          <p:attrName>ppt_h</p:attrName>
                                        </p:attrNameLst>
                                      </p:cBhvr>
                                      <p:tavLst>
                                        <p:tav tm="0">
                                          <p:val>
                                            <p:strVal val="ppt_h"/>
                                          </p:val>
                                        </p:tav>
                                        <p:tav tm="100000">
                                          <p:val>
                                            <p:strVal val="ppt_h"/>
                                          </p:val>
                                        </p:tav>
                                      </p:tavLst>
                                    </p:anim>
                                    <p:anim calcmode="lin" valueType="num">
                                      <p:cBhvr>
                                        <p:cTn id="33" dur="1000"/>
                                        <p:tgtEl>
                                          <p:spTgt spid="42"/>
                                        </p:tgtEl>
                                        <p:attrNameLst>
                                          <p:attrName>ppt_x</p:attrName>
                                        </p:attrNameLst>
                                      </p:cBhvr>
                                      <p:tavLst>
                                        <p:tav tm="0">
                                          <p:val>
                                            <p:strVal val="ppt_x"/>
                                          </p:val>
                                        </p:tav>
                                        <p:tav tm="100000">
                                          <p:val>
                                            <p:strVal val="ppt_x-.2"/>
                                          </p:val>
                                        </p:tav>
                                      </p:tavLst>
                                    </p:anim>
                                    <p:anim calcmode="lin" valueType="num">
                                      <p:cBhvr>
                                        <p:cTn id="34" dur="1000"/>
                                        <p:tgtEl>
                                          <p:spTgt spid="42"/>
                                        </p:tgtEl>
                                        <p:attrNameLst>
                                          <p:attrName>ppt_y</p:attrName>
                                        </p:attrNameLst>
                                      </p:cBhvr>
                                      <p:tavLst>
                                        <p:tav tm="0">
                                          <p:val>
                                            <p:strVal val="ppt_y"/>
                                          </p:val>
                                        </p:tav>
                                        <p:tav tm="100000">
                                          <p:val>
                                            <p:strVal val="ppt_y"/>
                                          </p:val>
                                        </p:tav>
                                      </p:tavLst>
                                    </p:anim>
                                    <p:animEffect transition="out" filter="fade">
                                      <p:cBhvr>
                                        <p:cTn id="35" dur="1000"/>
                                        <p:tgtEl>
                                          <p:spTgt spid="42"/>
                                        </p:tgtEl>
                                      </p:cBhvr>
                                    </p:animEffect>
                                    <p:set>
                                      <p:cBhvr>
                                        <p:cTn id="36"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oin.wav"/>
                                        </p:tgtEl>
                                      </p:cMediaNode>
                                    </p:audio>
                                  </p:subTnLst>
                                </p:cTn>
                              </p:par>
                            </p:childTnLst>
                          </p:cTn>
                        </p:par>
                        <p:par>
                          <p:cTn id="37" fill="hold" nodeType="afterGroup">
                            <p:stCondLst>
                              <p:cond delay="2000"/>
                            </p:stCondLst>
                            <p:childTnLst>
                              <p:par>
                                <p:cTn id="38" presetID="54" presetClass="exit" presetSubtype="0" decel="100000" fill="hold" grpId="0" nodeType="afterEffect">
                                  <p:stCondLst>
                                    <p:cond delay="0"/>
                                  </p:stCondLst>
                                  <p:childTnLst>
                                    <p:anim calcmode="lin" valueType="num">
                                      <p:cBhvr>
                                        <p:cTn id="39" dur="1000"/>
                                        <p:tgtEl>
                                          <p:spTgt spid="41"/>
                                        </p:tgtEl>
                                        <p:attrNameLst>
                                          <p:attrName>ppt_w</p:attrName>
                                        </p:attrNameLst>
                                      </p:cBhvr>
                                      <p:tavLst>
                                        <p:tav tm="0">
                                          <p:val>
                                            <p:strVal val="ppt_w"/>
                                          </p:val>
                                        </p:tav>
                                        <p:tav tm="100000">
                                          <p:val>
                                            <p:strVal val="ppt_w*0.05"/>
                                          </p:val>
                                        </p:tav>
                                      </p:tavLst>
                                    </p:anim>
                                    <p:anim calcmode="lin" valueType="num">
                                      <p:cBhvr>
                                        <p:cTn id="40" dur="1000"/>
                                        <p:tgtEl>
                                          <p:spTgt spid="41"/>
                                        </p:tgtEl>
                                        <p:attrNameLst>
                                          <p:attrName>ppt_h</p:attrName>
                                        </p:attrNameLst>
                                      </p:cBhvr>
                                      <p:tavLst>
                                        <p:tav tm="0">
                                          <p:val>
                                            <p:strVal val="ppt_h"/>
                                          </p:val>
                                        </p:tav>
                                        <p:tav tm="100000">
                                          <p:val>
                                            <p:strVal val="ppt_h"/>
                                          </p:val>
                                        </p:tav>
                                      </p:tavLst>
                                    </p:anim>
                                    <p:anim calcmode="lin" valueType="num">
                                      <p:cBhvr>
                                        <p:cTn id="41" dur="1000"/>
                                        <p:tgtEl>
                                          <p:spTgt spid="41"/>
                                        </p:tgtEl>
                                        <p:attrNameLst>
                                          <p:attrName>ppt_x</p:attrName>
                                        </p:attrNameLst>
                                      </p:cBhvr>
                                      <p:tavLst>
                                        <p:tav tm="0">
                                          <p:val>
                                            <p:strVal val="ppt_x"/>
                                          </p:val>
                                        </p:tav>
                                        <p:tav tm="100000">
                                          <p:val>
                                            <p:strVal val="ppt_x-.2"/>
                                          </p:val>
                                        </p:tav>
                                      </p:tavLst>
                                    </p:anim>
                                    <p:anim calcmode="lin" valueType="num">
                                      <p:cBhvr>
                                        <p:cTn id="42" dur="1000"/>
                                        <p:tgtEl>
                                          <p:spTgt spid="41"/>
                                        </p:tgtEl>
                                        <p:attrNameLst>
                                          <p:attrName>ppt_y</p:attrName>
                                        </p:attrNameLst>
                                      </p:cBhvr>
                                      <p:tavLst>
                                        <p:tav tm="0">
                                          <p:val>
                                            <p:strVal val="ppt_y"/>
                                          </p:val>
                                        </p:tav>
                                        <p:tav tm="100000">
                                          <p:val>
                                            <p:strVal val="ppt_y"/>
                                          </p:val>
                                        </p:tav>
                                      </p:tavLst>
                                    </p:anim>
                                    <p:animEffect transition="out" filter="fade">
                                      <p:cBhvr>
                                        <p:cTn id="43" dur="1000"/>
                                        <p:tgtEl>
                                          <p:spTgt spid="41"/>
                                        </p:tgtEl>
                                      </p:cBhvr>
                                    </p:animEffect>
                                    <p:set>
                                      <p:cBhvr>
                                        <p:cTn id="44"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oin.wav"/>
                                        </p:tgtEl>
                                      </p:cMediaNode>
                                    </p:audio>
                                  </p:subTnLst>
                                </p:cTn>
                              </p:par>
                            </p:childTnLst>
                          </p:cTn>
                        </p:par>
                        <p:par>
                          <p:cTn id="45" fill="hold" nodeType="afterGroup">
                            <p:stCondLst>
                              <p:cond delay="3000"/>
                            </p:stCondLst>
                            <p:childTnLst>
                              <p:par>
                                <p:cTn id="46" presetID="54" presetClass="exit" presetSubtype="0" decel="100000" fill="hold" grpId="0" nodeType="afterEffect">
                                  <p:stCondLst>
                                    <p:cond delay="0"/>
                                  </p:stCondLst>
                                  <p:childTnLst>
                                    <p:anim calcmode="lin" valueType="num">
                                      <p:cBhvr>
                                        <p:cTn id="47" dur="1000"/>
                                        <p:tgtEl>
                                          <p:spTgt spid="40"/>
                                        </p:tgtEl>
                                        <p:attrNameLst>
                                          <p:attrName>ppt_w</p:attrName>
                                        </p:attrNameLst>
                                      </p:cBhvr>
                                      <p:tavLst>
                                        <p:tav tm="0">
                                          <p:val>
                                            <p:strVal val="ppt_w"/>
                                          </p:val>
                                        </p:tav>
                                        <p:tav tm="100000">
                                          <p:val>
                                            <p:strVal val="ppt_w*0.05"/>
                                          </p:val>
                                        </p:tav>
                                      </p:tavLst>
                                    </p:anim>
                                    <p:anim calcmode="lin" valueType="num">
                                      <p:cBhvr>
                                        <p:cTn id="48" dur="1000"/>
                                        <p:tgtEl>
                                          <p:spTgt spid="40"/>
                                        </p:tgtEl>
                                        <p:attrNameLst>
                                          <p:attrName>ppt_h</p:attrName>
                                        </p:attrNameLst>
                                      </p:cBhvr>
                                      <p:tavLst>
                                        <p:tav tm="0">
                                          <p:val>
                                            <p:strVal val="ppt_h"/>
                                          </p:val>
                                        </p:tav>
                                        <p:tav tm="100000">
                                          <p:val>
                                            <p:strVal val="ppt_h"/>
                                          </p:val>
                                        </p:tav>
                                      </p:tavLst>
                                    </p:anim>
                                    <p:anim calcmode="lin" valueType="num">
                                      <p:cBhvr>
                                        <p:cTn id="49" dur="1000"/>
                                        <p:tgtEl>
                                          <p:spTgt spid="40"/>
                                        </p:tgtEl>
                                        <p:attrNameLst>
                                          <p:attrName>ppt_x</p:attrName>
                                        </p:attrNameLst>
                                      </p:cBhvr>
                                      <p:tavLst>
                                        <p:tav tm="0">
                                          <p:val>
                                            <p:strVal val="ppt_x"/>
                                          </p:val>
                                        </p:tav>
                                        <p:tav tm="100000">
                                          <p:val>
                                            <p:strVal val="ppt_x-.2"/>
                                          </p:val>
                                        </p:tav>
                                      </p:tavLst>
                                    </p:anim>
                                    <p:anim calcmode="lin" valueType="num">
                                      <p:cBhvr>
                                        <p:cTn id="50" dur="1000"/>
                                        <p:tgtEl>
                                          <p:spTgt spid="40"/>
                                        </p:tgtEl>
                                        <p:attrNameLst>
                                          <p:attrName>ppt_y</p:attrName>
                                        </p:attrNameLst>
                                      </p:cBhvr>
                                      <p:tavLst>
                                        <p:tav tm="0">
                                          <p:val>
                                            <p:strVal val="ppt_y"/>
                                          </p:val>
                                        </p:tav>
                                        <p:tav tm="100000">
                                          <p:val>
                                            <p:strVal val="ppt_y"/>
                                          </p:val>
                                        </p:tav>
                                      </p:tavLst>
                                    </p:anim>
                                    <p:animEffect transition="out" filter="fade">
                                      <p:cBhvr>
                                        <p:cTn id="51" dur="1000"/>
                                        <p:tgtEl>
                                          <p:spTgt spid="40"/>
                                        </p:tgtEl>
                                      </p:cBhvr>
                                    </p:animEffect>
                                    <p:set>
                                      <p:cBhvr>
                                        <p:cTn id="52"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oin.wav"/>
                                        </p:tgtEl>
                                      </p:cMediaNode>
                                    </p:audio>
                                  </p:subTnLst>
                                </p:cTn>
                              </p:par>
                            </p:childTnLst>
                          </p:cTn>
                        </p:par>
                        <p:par>
                          <p:cTn id="53" fill="hold" nodeType="afterGroup">
                            <p:stCondLst>
                              <p:cond delay="4000"/>
                            </p:stCondLst>
                            <p:childTnLst>
                              <p:par>
                                <p:cTn id="54" presetID="54" presetClass="exit" presetSubtype="0" decel="100000" fill="hold" grpId="0" nodeType="afterEffect">
                                  <p:stCondLst>
                                    <p:cond delay="0"/>
                                  </p:stCondLst>
                                  <p:childTnLst>
                                    <p:anim calcmode="lin" valueType="num">
                                      <p:cBhvr>
                                        <p:cTn id="55" dur="1000"/>
                                        <p:tgtEl>
                                          <p:spTgt spid="39"/>
                                        </p:tgtEl>
                                        <p:attrNameLst>
                                          <p:attrName>ppt_w</p:attrName>
                                        </p:attrNameLst>
                                      </p:cBhvr>
                                      <p:tavLst>
                                        <p:tav tm="0">
                                          <p:val>
                                            <p:strVal val="ppt_w"/>
                                          </p:val>
                                        </p:tav>
                                        <p:tav tm="100000">
                                          <p:val>
                                            <p:strVal val="ppt_w*0.05"/>
                                          </p:val>
                                        </p:tav>
                                      </p:tavLst>
                                    </p:anim>
                                    <p:anim calcmode="lin" valueType="num">
                                      <p:cBhvr>
                                        <p:cTn id="56" dur="1000"/>
                                        <p:tgtEl>
                                          <p:spTgt spid="39"/>
                                        </p:tgtEl>
                                        <p:attrNameLst>
                                          <p:attrName>ppt_h</p:attrName>
                                        </p:attrNameLst>
                                      </p:cBhvr>
                                      <p:tavLst>
                                        <p:tav tm="0">
                                          <p:val>
                                            <p:strVal val="ppt_h"/>
                                          </p:val>
                                        </p:tav>
                                        <p:tav tm="100000">
                                          <p:val>
                                            <p:strVal val="ppt_h"/>
                                          </p:val>
                                        </p:tav>
                                      </p:tavLst>
                                    </p:anim>
                                    <p:anim calcmode="lin" valueType="num">
                                      <p:cBhvr>
                                        <p:cTn id="57" dur="1000"/>
                                        <p:tgtEl>
                                          <p:spTgt spid="39"/>
                                        </p:tgtEl>
                                        <p:attrNameLst>
                                          <p:attrName>ppt_x</p:attrName>
                                        </p:attrNameLst>
                                      </p:cBhvr>
                                      <p:tavLst>
                                        <p:tav tm="0">
                                          <p:val>
                                            <p:strVal val="ppt_x"/>
                                          </p:val>
                                        </p:tav>
                                        <p:tav tm="100000">
                                          <p:val>
                                            <p:strVal val="ppt_x-.2"/>
                                          </p:val>
                                        </p:tav>
                                      </p:tavLst>
                                    </p:anim>
                                    <p:anim calcmode="lin" valueType="num">
                                      <p:cBhvr>
                                        <p:cTn id="58" dur="1000"/>
                                        <p:tgtEl>
                                          <p:spTgt spid="39"/>
                                        </p:tgtEl>
                                        <p:attrNameLst>
                                          <p:attrName>ppt_y</p:attrName>
                                        </p:attrNameLst>
                                      </p:cBhvr>
                                      <p:tavLst>
                                        <p:tav tm="0">
                                          <p:val>
                                            <p:strVal val="ppt_y"/>
                                          </p:val>
                                        </p:tav>
                                        <p:tav tm="100000">
                                          <p:val>
                                            <p:strVal val="ppt_y"/>
                                          </p:val>
                                        </p:tav>
                                      </p:tavLst>
                                    </p:anim>
                                    <p:animEffect transition="out" filter="fade">
                                      <p:cBhvr>
                                        <p:cTn id="59" dur="1000"/>
                                        <p:tgtEl>
                                          <p:spTgt spid="39"/>
                                        </p:tgtEl>
                                      </p:cBhvr>
                                    </p:animEffect>
                                    <p:set>
                                      <p:cBhvr>
                                        <p:cTn id="60"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coin.wav"/>
                                        </p:tgtEl>
                                      </p:cMediaNode>
                                    </p:audio>
                                  </p:subTnLst>
                                </p:cTn>
                              </p:par>
                            </p:childTnLst>
                          </p:cTn>
                        </p:par>
                        <p:par>
                          <p:cTn id="61" fill="hold" nodeType="afterGroup">
                            <p:stCondLst>
                              <p:cond delay="5000"/>
                            </p:stCondLst>
                            <p:childTnLst>
                              <p:par>
                                <p:cTn id="62" presetID="54" presetClass="exit" presetSubtype="0" decel="100000" fill="hold" grpId="0" nodeType="afterEffect">
                                  <p:stCondLst>
                                    <p:cond delay="0"/>
                                  </p:stCondLst>
                                  <p:childTnLst>
                                    <p:anim calcmode="lin" valueType="num">
                                      <p:cBhvr>
                                        <p:cTn id="63" dur="1000"/>
                                        <p:tgtEl>
                                          <p:spTgt spid="38"/>
                                        </p:tgtEl>
                                        <p:attrNameLst>
                                          <p:attrName>ppt_w</p:attrName>
                                        </p:attrNameLst>
                                      </p:cBhvr>
                                      <p:tavLst>
                                        <p:tav tm="0">
                                          <p:val>
                                            <p:strVal val="ppt_w"/>
                                          </p:val>
                                        </p:tav>
                                        <p:tav tm="100000">
                                          <p:val>
                                            <p:strVal val="ppt_w*0.05"/>
                                          </p:val>
                                        </p:tav>
                                      </p:tavLst>
                                    </p:anim>
                                    <p:anim calcmode="lin" valueType="num">
                                      <p:cBhvr>
                                        <p:cTn id="64" dur="1000"/>
                                        <p:tgtEl>
                                          <p:spTgt spid="38"/>
                                        </p:tgtEl>
                                        <p:attrNameLst>
                                          <p:attrName>ppt_h</p:attrName>
                                        </p:attrNameLst>
                                      </p:cBhvr>
                                      <p:tavLst>
                                        <p:tav tm="0">
                                          <p:val>
                                            <p:strVal val="ppt_h"/>
                                          </p:val>
                                        </p:tav>
                                        <p:tav tm="100000">
                                          <p:val>
                                            <p:strVal val="ppt_h"/>
                                          </p:val>
                                        </p:tav>
                                      </p:tavLst>
                                    </p:anim>
                                    <p:anim calcmode="lin" valueType="num">
                                      <p:cBhvr>
                                        <p:cTn id="65" dur="1000"/>
                                        <p:tgtEl>
                                          <p:spTgt spid="38"/>
                                        </p:tgtEl>
                                        <p:attrNameLst>
                                          <p:attrName>ppt_x</p:attrName>
                                        </p:attrNameLst>
                                      </p:cBhvr>
                                      <p:tavLst>
                                        <p:tav tm="0">
                                          <p:val>
                                            <p:strVal val="ppt_x"/>
                                          </p:val>
                                        </p:tav>
                                        <p:tav tm="100000">
                                          <p:val>
                                            <p:strVal val="ppt_x-.2"/>
                                          </p:val>
                                        </p:tav>
                                      </p:tavLst>
                                    </p:anim>
                                    <p:anim calcmode="lin" valueType="num">
                                      <p:cBhvr>
                                        <p:cTn id="66" dur="1000"/>
                                        <p:tgtEl>
                                          <p:spTgt spid="38"/>
                                        </p:tgtEl>
                                        <p:attrNameLst>
                                          <p:attrName>ppt_y</p:attrName>
                                        </p:attrNameLst>
                                      </p:cBhvr>
                                      <p:tavLst>
                                        <p:tav tm="0">
                                          <p:val>
                                            <p:strVal val="ppt_y"/>
                                          </p:val>
                                        </p:tav>
                                        <p:tav tm="100000">
                                          <p:val>
                                            <p:strVal val="ppt_y"/>
                                          </p:val>
                                        </p:tav>
                                      </p:tavLst>
                                    </p:anim>
                                    <p:animEffect transition="out" filter="fade">
                                      <p:cBhvr>
                                        <p:cTn id="67" dur="1000"/>
                                        <p:tgtEl>
                                          <p:spTgt spid="38"/>
                                        </p:tgtEl>
                                      </p:cBhvr>
                                    </p:animEffect>
                                    <p:set>
                                      <p:cBhvr>
                                        <p:cTn id="68"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coin.wav"/>
                                        </p:tgtEl>
                                      </p:cMediaNode>
                                    </p:audio>
                                  </p:subTnLst>
                                </p:cTn>
                              </p:par>
                            </p:childTnLst>
                          </p:cTn>
                        </p:par>
                        <p:par>
                          <p:cTn id="69" fill="hold" nodeType="afterGroup">
                            <p:stCondLst>
                              <p:cond delay="6000"/>
                            </p:stCondLst>
                            <p:childTnLst>
                              <p:par>
                                <p:cTn id="70" presetID="54" presetClass="exit" presetSubtype="0" decel="100000" fill="hold" grpId="0" nodeType="afterEffect">
                                  <p:stCondLst>
                                    <p:cond delay="0"/>
                                  </p:stCondLst>
                                  <p:childTnLst>
                                    <p:anim calcmode="lin" valueType="num">
                                      <p:cBhvr>
                                        <p:cTn id="71" dur="1000"/>
                                        <p:tgtEl>
                                          <p:spTgt spid="37"/>
                                        </p:tgtEl>
                                        <p:attrNameLst>
                                          <p:attrName>ppt_w</p:attrName>
                                        </p:attrNameLst>
                                      </p:cBhvr>
                                      <p:tavLst>
                                        <p:tav tm="0">
                                          <p:val>
                                            <p:strVal val="ppt_w"/>
                                          </p:val>
                                        </p:tav>
                                        <p:tav tm="100000">
                                          <p:val>
                                            <p:strVal val="ppt_w*0.05"/>
                                          </p:val>
                                        </p:tav>
                                      </p:tavLst>
                                    </p:anim>
                                    <p:anim calcmode="lin" valueType="num">
                                      <p:cBhvr>
                                        <p:cTn id="72" dur="1000"/>
                                        <p:tgtEl>
                                          <p:spTgt spid="37"/>
                                        </p:tgtEl>
                                        <p:attrNameLst>
                                          <p:attrName>ppt_h</p:attrName>
                                        </p:attrNameLst>
                                      </p:cBhvr>
                                      <p:tavLst>
                                        <p:tav tm="0">
                                          <p:val>
                                            <p:strVal val="ppt_h"/>
                                          </p:val>
                                        </p:tav>
                                        <p:tav tm="100000">
                                          <p:val>
                                            <p:strVal val="ppt_h"/>
                                          </p:val>
                                        </p:tav>
                                      </p:tavLst>
                                    </p:anim>
                                    <p:anim calcmode="lin" valueType="num">
                                      <p:cBhvr>
                                        <p:cTn id="73" dur="1000"/>
                                        <p:tgtEl>
                                          <p:spTgt spid="37"/>
                                        </p:tgtEl>
                                        <p:attrNameLst>
                                          <p:attrName>ppt_x</p:attrName>
                                        </p:attrNameLst>
                                      </p:cBhvr>
                                      <p:tavLst>
                                        <p:tav tm="0">
                                          <p:val>
                                            <p:strVal val="ppt_x"/>
                                          </p:val>
                                        </p:tav>
                                        <p:tav tm="100000">
                                          <p:val>
                                            <p:strVal val="ppt_x-.2"/>
                                          </p:val>
                                        </p:tav>
                                      </p:tavLst>
                                    </p:anim>
                                    <p:anim calcmode="lin" valueType="num">
                                      <p:cBhvr>
                                        <p:cTn id="74" dur="1000"/>
                                        <p:tgtEl>
                                          <p:spTgt spid="37"/>
                                        </p:tgtEl>
                                        <p:attrNameLst>
                                          <p:attrName>ppt_y</p:attrName>
                                        </p:attrNameLst>
                                      </p:cBhvr>
                                      <p:tavLst>
                                        <p:tav tm="0">
                                          <p:val>
                                            <p:strVal val="ppt_y"/>
                                          </p:val>
                                        </p:tav>
                                        <p:tav tm="100000">
                                          <p:val>
                                            <p:strVal val="ppt_y"/>
                                          </p:val>
                                        </p:tav>
                                      </p:tavLst>
                                    </p:anim>
                                    <p:animEffect transition="out" filter="fade">
                                      <p:cBhvr>
                                        <p:cTn id="75" dur="1000"/>
                                        <p:tgtEl>
                                          <p:spTgt spid="37"/>
                                        </p:tgtEl>
                                      </p:cBhvr>
                                    </p:animEffect>
                                    <p:set>
                                      <p:cBhvr>
                                        <p:cTn id="7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3" name="coin.wav"/>
                                        </p:tgtEl>
                                      </p:cMediaNode>
                                    </p:audio>
                                  </p:subTnLst>
                                </p:cTn>
                              </p:par>
                            </p:childTnLst>
                          </p:cTn>
                        </p:par>
                        <p:par>
                          <p:cTn id="77" fill="hold" nodeType="afterGroup">
                            <p:stCondLst>
                              <p:cond delay="7000"/>
                            </p:stCondLst>
                            <p:childTnLst>
                              <p:par>
                                <p:cTn id="78" presetID="54" presetClass="exit" presetSubtype="0" decel="100000" fill="hold" grpId="0" nodeType="afterEffect">
                                  <p:stCondLst>
                                    <p:cond delay="0"/>
                                  </p:stCondLst>
                                  <p:childTnLst>
                                    <p:anim calcmode="lin" valueType="num">
                                      <p:cBhvr>
                                        <p:cTn id="79" dur="1000"/>
                                        <p:tgtEl>
                                          <p:spTgt spid="36"/>
                                        </p:tgtEl>
                                        <p:attrNameLst>
                                          <p:attrName>ppt_w</p:attrName>
                                        </p:attrNameLst>
                                      </p:cBhvr>
                                      <p:tavLst>
                                        <p:tav tm="0">
                                          <p:val>
                                            <p:strVal val="ppt_w"/>
                                          </p:val>
                                        </p:tav>
                                        <p:tav tm="100000">
                                          <p:val>
                                            <p:strVal val="ppt_w*0.05"/>
                                          </p:val>
                                        </p:tav>
                                      </p:tavLst>
                                    </p:anim>
                                    <p:anim calcmode="lin" valueType="num">
                                      <p:cBhvr>
                                        <p:cTn id="80" dur="1000"/>
                                        <p:tgtEl>
                                          <p:spTgt spid="36"/>
                                        </p:tgtEl>
                                        <p:attrNameLst>
                                          <p:attrName>ppt_h</p:attrName>
                                        </p:attrNameLst>
                                      </p:cBhvr>
                                      <p:tavLst>
                                        <p:tav tm="0">
                                          <p:val>
                                            <p:strVal val="ppt_h"/>
                                          </p:val>
                                        </p:tav>
                                        <p:tav tm="100000">
                                          <p:val>
                                            <p:strVal val="ppt_h"/>
                                          </p:val>
                                        </p:tav>
                                      </p:tavLst>
                                    </p:anim>
                                    <p:anim calcmode="lin" valueType="num">
                                      <p:cBhvr>
                                        <p:cTn id="81" dur="1000"/>
                                        <p:tgtEl>
                                          <p:spTgt spid="36"/>
                                        </p:tgtEl>
                                        <p:attrNameLst>
                                          <p:attrName>ppt_x</p:attrName>
                                        </p:attrNameLst>
                                      </p:cBhvr>
                                      <p:tavLst>
                                        <p:tav tm="0">
                                          <p:val>
                                            <p:strVal val="ppt_x"/>
                                          </p:val>
                                        </p:tav>
                                        <p:tav tm="100000">
                                          <p:val>
                                            <p:strVal val="ppt_x-.2"/>
                                          </p:val>
                                        </p:tav>
                                      </p:tavLst>
                                    </p:anim>
                                    <p:anim calcmode="lin" valueType="num">
                                      <p:cBhvr>
                                        <p:cTn id="82" dur="1000"/>
                                        <p:tgtEl>
                                          <p:spTgt spid="36"/>
                                        </p:tgtEl>
                                        <p:attrNameLst>
                                          <p:attrName>ppt_y</p:attrName>
                                        </p:attrNameLst>
                                      </p:cBhvr>
                                      <p:tavLst>
                                        <p:tav tm="0">
                                          <p:val>
                                            <p:strVal val="ppt_y"/>
                                          </p:val>
                                        </p:tav>
                                        <p:tav tm="100000">
                                          <p:val>
                                            <p:strVal val="ppt_y"/>
                                          </p:val>
                                        </p:tav>
                                      </p:tavLst>
                                    </p:anim>
                                    <p:animEffect transition="out" filter="fade">
                                      <p:cBhvr>
                                        <p:cTn id="83" dur="1000"/>
                                        <p:tgtEl>
                                          <p:spTgt spid="36"/>
                                        </p:tgtEl>
                                      </p:cBhvr>
                                    </p:animEffect>
                                    <p:set>
                                      <p:cBhvr>
                                        <p:cTn id="84"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3" name="coin.wav"/>
                                        </p:tgtEl>
                                      </p:cMediaNode>
                                    </p:audio>
                                  </p:subTnLst>
                                </p:cTn>
                              </p:par>
                            </p:childTnLst>
                          </p:cTn>
                        </p:par>
                        <p:par>
                          <p:cTn id="85" fill="hold" nodeType="afterGroup">
                            <p:stCondLst>
                              <p:cond delay="8000"/>
                            </p:stCondLst>
                            <p:childTnLst>
                              <p:par>
                                <p:cTn id="86" presetID="54" presetClass="exit" presetSubtype="0" decel="100000" fill="hold" grpId="0" nodeType="afterEffect">
                                  <p:stCondLst>
                                    <p:cond delay="0"/>
                                  </p:stCondLst>
                                  <p:childTnLst>
                                    <p:anim calcmode="lin" valueType="num">
                                      <p:cBhvr>
                                        <p:cTn id="87" dur="1000"/>
                                        <p:tgtEl>
                                          <p:spTgt spid="35"/>
                                        </p:tgtEl>
                                        <p:attrNameLst>
                                          <p:attrName>ppt_w</p:attrName>
                                        </p:attrNameLst>
                                      </p:cBhvr>
                                      <p:tavLst>
                                        <p:tav tm="0">
                                          <p:val>
                                            <p:strVal val="ppt_w"/>
                                          </p:val>
                                        </p:tav>
                                        <p:tav tm="100000">
                                          <p:val>
                                            <p:strVal val="ppt_w*0.05"/>
                                          </p:val>
                                        </p:tav>
                                      </p:tavLst>
                                    </p:anim>
                                    <p:anim calcmode="lin" valueType="num">
                                      <p:cBhvr>
                                        <p:cTn id="88" dur="1000"/>
                                        <p:tgtEl>
                                          <p:spTgt spid="35"/>
                                        </p:tgtEl>
                                        <p:attrNameLst>
                                          <p:attrName>ppt_h</p:attrName>
                                        </p:attrNameLst>
                                      </p:cBhvr>
                                      <p:tavLst>
                                        <p:tav tm="0">
                                          <p:val>
                                            <p:strVal val="ppt_h"/>
                                          </p:val>
                                        </p:tav>
                                        <p:tav tm="100000">
                                          <p:val>
                                            <p:strVal val="ppt_h"/>
                                          </p:val>
                                        </p:tav>
                                      </p:tavLst>
                                    </p:anim>
                                    <p:anim calcmode="lin" valueType="num">
                                      <p:cBhvr>
                                        <p:cTn id="89" dur="1000"/>
                                        <p:tgtEl>
                                          <p:spTgt spid="35"/>
                                        </p:tgtEl>
                                        <p:attrNameLst>
                                          <p:attrName>ppt_x</p:attrName>
                                        </p:attrNameLst>
                                      </p:cBhvr>
                                      <p:tavLst>
                                        <p:tav tm="0">
                                          <p:val>
                                            <p:strVal val="ppt_x"/>
                                          </p:val>
                                        </p:tav>
                                        <p:tav tm="100000">
                                          <p:val>
                                            <p:strVal val="ppt_x-.2"/>
                                          </p:val>
                                        </p:tav>
                                      </p:tavLst>
                                    </p:anim>
                                    <p:anim calcmode="lin" valueType="num">
                                      <p:cBhvr>
                                        <p:cTn id="90" dur="1000"/>
                                        <p:tgtEl>
                                          <p:spTgt spid="35"/>
                                        </p:tgtEl>
                                        <p:attrNameLst>
                                          <p:attrName>ppt_y</p:attrName>
                                        </p:attrNameLst>
                                      </p:cBhvr>
                                      <p:tavLst>
                                        <p:tav tm="0">
                                          <p:val>
                                            <p:strVal val="ppt_y"/>
                                          </p:val>
                                        </p:tav>
                                        <p:tav tm="100000">
                                          <p:val>
                                            <p:strVal val="ppt_y"/>
                                          </p:val>
                                        </p:tav>
                                      </p:tavLst>
                                    </p:anim>
                                    <p:animEffect transition="out" filter="fade">
                                      <p:cBhvr>
                                        <p:cTn id="91" dur="1000"/>
                                        <p:tgtEl>
                                          <p:spTgt spid="35"/>
                                        </p:tgtEl>
                                      </p:cBhvr>
                                    </p:animEffect>
                                    <p:set>
                                      <p:cBhvr>
                                        <p:cTn id="92"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coin.wav"/>
                                        </p:tgtEl>
                                      </p:cMediaNode>
                                    </p:audio>
                                  </p:subTnLst>
                                </p:cTn>
                              </p:par>
                            </p:childTnLst>
                          </p:cTn>
                        </p:par>
                        <p:par>
                          <p:cTn id="93" fill="hold" nodeType="afterGroup">
                            <p:stCondLst>
                              <p:cond delay="9000"/>
                            </p:stCondLst>
                            <p:childTnLst>
                              <p:par>
                                <p:cTn id="94" presetID="54" presetClass="exit" presetSubtype="0" decel="100000" fill="hold" grpId="0" nodeType="afterEffect">
                                  <p:stCondLst>
                                    <p:cond delay="0"/>
                                  </p:stCondLst>
                                  <p:childTnLst>
                                    <p:anim calcmode="lin" valueType="num">
                                      <p:cBhvr>
                                        <p:cTn id="95" dur="1000"/>
                                        <p:tgtEl>
                                          <p:spTgt spid="34"/>
                                        </p:tgtEl>
                                        <p:attrNameLst>
                                          <p:attrName>ppt_w</p:attrName>
                                        </p:attrNameLst>
                                      </p:cBhvr>
                                      <p:tavLst>
                                        <p:tav tm="0">
                                          <p:val>
                                            <p:strVal val="ppt_w"/>
                                          </p:val>
                                        </p:tav>
                                        <p:tav tm="100000">
                                          <p:val>
                                            <p:strVal val="ppt_w*0.05"/>
                                          </p:val>
                                        </p:tav>
                                      </p:tavLst>
                                    </p:anim>
                                    <p:anim calcmode="lin" valueType="num">
                                      <p:cBhvr>
                                        <p:cTn id="96" dur="1000"/>
                                        <p:tgtEl>
                                          <p:spTgt spid="34"/>
                                        </p:tgtEl>
                                        <p:attrNameLst>
                                          <p:attrName>ppt_h</p:attrName>
                                        </p:attrNameLst>
                                      </p:cBhvr>
                                      <p:tavLst>
                                        <p:tav tm="0">
                                          <p:val>
                                            <p:strVal val="ppt_h"/>
                                          </p:val>
                                        </p:tav>
                                        <p:tav tm="100000">
                                          <p:val>
                                            <p:strVal val="ppt_h"/>
                                          </p:val>
                                        </p:tav>
                                      </p:tavLst>
                                    </p:anim>
                                    <p:anim calcmode="lin" valueType="num">
                                      <p:cBhvr>
                                        <p:cTn id="97" dur="1000"/>
                                        <p:tgtEl>
                                          <p:spTgt spid="34"/>
                                        </p:tgtEl>
                                        <p:attrNameLst>
                                          <p:attrName>ppt_x</p:attrName>
                                        </p:attrNameLst>
                                      </p:cBhvr>
                                      <p:tavLst>
                                        <p:tav tm="0">
                                          <p:val>
                                            <p:strVal val="ppt_x"/>
                                          </p:val>
                                        </p:tav>
                                        <p:tav tm="100000">
                                          <p:val>
                                            <p:strVal val="ppt_x-.2"/>
                                          </p:val>
                                        </p:tav>
                                      </p:tavLst>
                                    </p:anim>
                                    <p:anim calcmode="lin" valueType="num">
                                      <p:cBhvr>
                                        <p:cTn id="98" dur="1000"/>
                                        <p:tgtEl>
                                          <p:spTgt spid="34"/>
                                        </p:tgtEl>
                                        <p:attrNameLst>
                                          <p:attrName>ppt_y</p:attrName>
                                        </p:attrNameLst>
                                      </p:cBhvr>
                                      <p:tavLst>
                                        <p:tav tm="0">
                                          <p:val>
                                            <p:strVal val="ppt_y"/>
                                          </p:val>
                                        </p:tav>
                                        <p:tav tm="100000">
                                          <p:val>
                                            <p:strVal val="ppt_y"/>
                                          </p:val>
                                        </p:tav>
                                      </p:tavLst>
                                    </p:anim>
                                    <p:animEffect transition="out" filter="fade">
                                      <p:cBhvr>
                                        <p:cTn id="99" dur="1000"/>
                                        <p:tgtEl>
                                          <p:spTgt spid="34"/>
                                        </p:tgtEl>
                                      </p:cBhvr>
                                    </p:animEffect>
                                    <p:set>
                                      <p:cBhvr>
                                        <p:cTn id="100"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3" name="coin.wav"/>
                                        </p:tgtEl>
                                      </p:cMediaNode>
                                    </p:audio>
                                  </p:subTnLst>
                                </p:cTn>
                              </p:par>
                            </p:childTnLst>
                          </p:cTn>
                        </p:par>
                        <p:par>
                          <p:cTn id="101" fill="hold" nodeType="afterGroup">
                            <p:stCondLst>
                              <p:cond delay="10000"/>
                            </p:stCondLst>
                            <p:childTnLst>
                              <p:par>
                                <p:cTn id="102" presetID="50" presetClass="exit" presetSubtype="0" accel="100000" fill="hold" grpId="0" nodeType="afterEffect">
                                  <p:stCondLst>
                                    <p:cond delay="0"/>
                                  </p:stCondLst>
                                  <p:childTnLst>
                                    <p:anim calcmode="lin" valueType="num">
                                      <p:cBhvr>
                                        <p:cTn id="103" dur="1000"/>
                                        <p:tgtEl>
                                          <p:spTgt spid="33"/>
                                        </p:tgtEl>
                                        <p:attrNameLst>
                                          <p:attrName>ppt_w</p:attrName>
                                        </p:attrNameLst>
                                      </p:cBhvr>
                                      <p:tavLst>
                                        <p:tav tm="0">
                                          <p:val>
                                            <p:strVal val="ppt_w"/>
                                          </p:val>
                                        </p:tav>
                                        <p:tav tm="100000">
                                          <p:val>
                                            <p:strVal val="ppt_w+.3"/>
                                          </p:val>
                                        </p:tav>
                                      </p:tavLst>
                                    </p:anim>
                                    <p:anim calcmode="lin" valueType="num">
                                      <p:cBhvr>
                                        <p:cTn id="104" dur="1000"/>
                                        <p:tgtEl>
                                          <p:spTgt spid="33"/>
                                        </p:tgtEl>
                                        <p:attrNameLst>
                                          <p:attrName>ppt_h</p:attrName>
                                        </p:attrNameLst>
                                      </p:cBhvr>
                                      <p:tavLst>
                                        <p:tav tm="0">
                                          <p:val>
                                            <p:strVal val="ppt_h"/>
                                          </p:val>
                                        </p:tav>
                                        <p:tav tm="100000">
                                          <p:val>
                                            <p:strVal val="ppt_h"/>
                                          </p:val>
                                        </p:tav>
                                      </p:tavLst>
                                    </p:anim>
                                    <p:animEffect transition="out" filter="fade">
                                      <p:cBhvr>
                                        <p:cTn id="105" dur="1000"/>
                                        <p:tgtEl>
                                          <p:spTgt spid="33"/>
                                        </p:tgtEl>
                                      </p:cBhvr>
                                    </p:animEffect>
                                    <p:set>
                                      <p:cBhvr>
                                        <p:cTn id="106"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3" name="coin.wav"/>
                                        </p:tgtEl>
                                      </p:cMediaNode>
                                    </p:audio>
                                  </p:subTnLst>
                                </p:cTn>
                              </p:par>
                            </p:childTnLst>
                          </p:cTn>
                        </p:par>
                        <p:par>
                          <p:cTn id="107" fill="hold" nodeType="afterGroup">
                            <p:stCondLst>
                              <p:cond delay="11000"/>
                            </p:stCondLst>
                            <p:childTnLst>
                              <p:par>
                                <p:cTn id="108" presetID="23" presetClass="entr" presetSubtype="16" fill="remove" nodeType="afterEffect">
                                  <p:stCondLst>
                                    <p:cond delay="0"/>
                                  </p:stCondLst>
                                  <p:childTnLst>
                                    <p:set>
                                      <p:cBhvr>
                                        <p:cTn id="109" dur="1" fill="hold">
                                          <p:stCondLst>
                                            <p:cond delay="0"/>
                                          </p:stCondLst>
                                        </p:cTn>
                                        <p:tgtEl>
                                          <p:spTgt spid="3"/>
                                        </p:tgtEl>
                                        <p:attrNameLst>
                                          <p:attrName>style.visibility</p:attrName>
                                        </p:attrNameLst>
                                      </p:cBhvr>
                                      <p:to>
                                        <p:strVal val="visible"/>
                                      </p:to>
                                    </p:set>
                                    <p:anim calcmode="lin" valueType="num">
                                      <p:cBhvr>
                                        <p:cTn id="110" dur="3000" fill="hold"/>
                                        <p:tgtEl>
                                          <p:spTgt spid="3"/>
                                        </p:tgtEl>
                                        <p:attrNameLst>
                                          <p:attrName>ppt_w</p:attrName>
                                        </p:attrNameLst>
                                      </p:cBhvr>
                                      <p:tavLst>
                                        <p:tav tm="0">
                                          <p:val>
                                            <p:fltVal val="0"/>
                                          </p:val>
                                        </p:tav>
                                        <p:tav tm="100000">
                                          <p:val>
                                            <p:strVal val="#ppt_w"/>
                                          </p:val>
                                        </p:tav>
                                      </p:tavLst>
                                    </p:anim>
                                    <p:anim calcmode="lin" valueType="num">
                                      <p:cBhvr>
                                        <p:cTn id="111" dur="30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8"/>
                                            </p:cond>
                                          </p:stCondLst>
                                          <p:endCondLst>
                                            <p:cond evt="onStopAudio" delay="0">
                                              <p:tgtEl>
                                                <p:sldTgt/>
                                              </p:tgtEl>
                                            </p:cond>
                                          </p:endCondLst>
                                        </p:cTn>
                                        <p:tgtEl>
                                          <p:sndTgt r:embed="rId4" name="Cau hoi.wav"/>
                                        </p:tgtEl>
                                      </p:cMediaNode>
                                    </p:audio>
                                  </p:subTnLst>
                                </p:cTn>
                              </p:par>
                            </p:childTnLst>
                          </p:cTn>
                        </p:par>
                      </p:childTnLst>
                    </p:cTn>
                  </p:par>
                </p:childTnLst>
              </p:cTn>
              <p:nextCondLst>
                <p:cond evt="onClick" delay="0">
                  <p:tgtEl>
                    <p:spTgt spid="44"/>
                  </p:tgtEl>
                </p:cond>
              </p:nextCondLst>
            </p:seq>
          </p:childTnLst>
        </p:cTn>
      </p:par>
    </p:tnLst>
    <p:bldLst>
      <p:bldP spid="25605" grpId="0"/>
      <p:bldP spid="25636" grpId="0"/>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2175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C7C388FE-A58E-4F22-32D6-6703F2955A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80324" y="277402"/>
            <a:ext cx="9715073" cy="2024010"/>
          </a:xfrm>
          <a:prstGeom prst="rect">
            <a:avLst/>
          </a:prstGeom>
        </p:spPr>
      </p:pic>
      <p:sp>
        <p:nvSpPr>
          <p:cNvPr id="16" name="TextBox 15">
            <a:extLst>
              <a:ext uri="{FF2B5EF4-FFF2-40B4-BE49-F238E27FC236}">
                <a16:creationId xmlns:a16="http://schemas.microsoft.com/office/drawing/2014/main" id="{11CA09A9-AC00-D881-E5B4-B773744ECABA}"/>
              </a:ext>
            </a:extLst>
          </p:cNvPr>
          <p:cNvSpPr txBox="1"/>
          <p:nvPr/>
        </p:nvSpPr>
        <p:spPr>
          <a:xfrm>
            <a:off x="1215310" y="564855"/>
            <a:ext cx="9097348" cy="1077218"/>
          </a:xfrm>
          <a:prstGeom prst="rect">
            <a:avLst/>
          </a:prstGeom>
          <a:noFill/>
        </p:spPr>
        <p:txBody>
          <a:bodyPr wrap="square" rtlCol="0">
            <a:spAutoFit/>
          </a:bodyPr>
          <a:lstStyle/>
          <a:p>
            <a:r>
              <a:rPr lang="en-US" sz="3200" b="1" dirty="0" err="1">
                <a:solidFill>
                  <a:srgbClr val="0070C0"/>
                </a:solidFill>
                <a:latin typeface="Times New Roman" panose="02020603050405020304" pitchFamily="18" charset="0"/>
                <a:cs typeface="Times New Roman" panose="02020603050405020304" pitchFamily="18" charset="0"/>
              </a:rPr>
              <a:t>Khi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miêu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tả</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cây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cối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thường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sử</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dụng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các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từ</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ngữ</a:t>
            </a:r>
            <a:r>
              <a:rPr lang="en-US" sz="3200" b="1" dirty="0">
                <a:solidFill>
                  <a:srgbClr val="0070C0"/>
                </a:solidFill>
                <a:latin typeface="Times New Roman" panose="02020603050405020304" pitchFamily="18" charset="0"/>
                <a:cs typeface="Times New Roman" panose="02020603050405020304" pitchFamily="18" charset="0"/>
              </a:rPr>
              <a:t> hay </a:t>
            </a:r>
            <a:r>
              <a:rPr lang="en-US" sz="3200" b="1" dirty="0" err="1">
                <a:solidFill>
                  <a:srgbClr val="0070C0"/>
                </a:solidFill>
                <a:latin typeface="Times New Roman" panose="02020603050405020304" pitchFamily="18" charset="0"/>
                <a:cs typeface="Times New Roman" panose="02020603050405020304" pitchFamily="18" charset="0"/>
              </a:rPr>
              <a:t>các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biện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pháp</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nghệ</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thuật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nào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để</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miêu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tả</a:t>
            </a:r>
            <a:r>
              <a:rPr lang="en-US" sz="3200" b="1" dirty="0">
                <a:solidFill>
                  <a:srgbClr val="0070C0"/>
                </a:solidFill>
                <a:latin typeface="Times New Roman" panose="02020603050405020304" pitchFamily="18" charset="0"/>
                <a:cs typeface="Times New Roman" panose="02020603050405020304" pitchFamily="18" charset="0"/>
              </a:rPr>
              <a:t>?</a:t>
            </a:r>
            <a:endParaRPr lang="en-US" sz="4800" b="1" dirty="0">
              <a:solidFill>
                <a:srgbClr val="0070C0"/>
              </a:solidFill>
              <a:latin typeface="Times New Roman" panose="02020603050405020304" pitchFamily="18" charset="0"/>
              <a:cs typeface="Times New Roman" panose="02020603050405020304" pitchFamily="18" charset="0"/>
            </a:endParaRPr>
          </a:p>
        </p:txBody>
      </p:sp>
      <p:pic>
        <p:nvPicPr>
          <p:cNvPr id="18" name="Picture 17" descr="A picture containing text, clipart&#10;&#10;Description automatically generated">
            <a:extLst>
              <a:ext uri="{FF2B5EF4-FFF2-40B4-BE49-F238E27FC236}">
                <a16:creationId xmlns:a16="http://schemas.microsoft.com/office/drawing/2014/main" id="{55A50E77-EA48-DDD5-B572-F5C812B091D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4" b="94665" l="9994" r="89942">
                        <a14:foregroundMark x1="25500" y1="86949" x2="30821" y2="83468"/>
                        <a14:foregroundMark x1="54948" y1="91067" x2="52393" y2="82255"/>
                        <a14:foregroundMark x1="52393" y1="82255" x2="52393" y2="82255"/>
                        <a14:foregroundMark x1="53558" y1="94665" x2="52490" y2="92118"/>
                        <a14:backgroundMark x1="22607" y1="86783" x2="27846" y2="88925"/>
                        <a14:backgroundMark x1="25194" y1="86783" x2="26779" y2="86783"/>
                      </a14:backgroundRemoval>
                    </a14:imgEffect>
                  </a14:imgLayer>
                </a14:imgProps>
              </a:ext>
              <a:ext uri="{28A0092B-C50C-407E-A947-70E740481C1C}">
                <a14:useLocalDpi xmlns:a14="http://schemas.microsoft.com/office/drawing/2010/main" val="0"/>
              </a:ext>
            </a:extLst>
          </a:blip>
          <a:stretch>
            <a:fillRect/>
          </a:stretch>
        </p:blipFill>
        <p:spPr>
          <a:xfrm>
            <a:off x="-1165192" y="1929525"/>
            <a:ext cx="6267450" cy="5013960"/>
          </a:xfrm>
          <a:prstGeom prst="rect">
            <a:avLst/>
          </a:prstGeom>
        </p:spPr>
      </p:pic>
      <p:pic>
        <p:nvPicPr>
          <p:cNvPr id="22" name="Picture 16">
            <a:extLst>
              <a:ext uri="{FF2B5EF4-FFF2-40B4-BE49-F238E27FC236}">
                <a16:creationId xmlns:a16="http://schemas.microsoft.com/office/drawing/2014/main" id="{F2B702CF-DBEB-7264-2B75-A61F18D5C693}"/>
              </a:ext>
            </a:extLst>
          </p:cNvPr>
          <p:cNvPicPr>
            <a:picLocks noChangeAspect="1"/>
          </p:cNvPicPr>
          <p:nvPr/>
        </p:nvPicPr>
        <p:blipFill>
          <a:blip r:embed="rId6"/>
          <a:srcRect/>
          <a:stretch>
            <a:fillRect/>
          </a:stretch>
        </p:blipFill>
        <p:spPr>
          <a:xfrm>
            <a:off x="10312658" y="73787"/>
            <a:ext cx="1795758" cy="1640874"/>
          </a:xfrm>
          <a:prstGeom prst="rect">
            <a:avLst/>
          </a:prstGeom>
        </p:spPr>
      </p:pic>
    </p:spTree>
    <p:extLst>
      <p:ext uri="{BB962C8B-B14F-4D97-AF65-F5344CB8AC3E}">
        <p14:creationId xmlns:p14="http://schemas.microsoft.com/office/powerpoint/2010/main" val="41471391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C7C388FE-A58E-4F22-32D6-6703F2955A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80324" y="277402"/>
            <a:ext cx="9715073" cy="2024010"/>
          </a:xfrm>
          <a:prstGeom prst="rect">
            <a:avLst/>
          </a:prstGeom>
        </p:spPr>
      </p:pic>
      <p:sp>
        <p:nvSpPr>
          <p:cNvPr id="16" name="TextBox 15">
            <a:extLst>
              <a:ext uri="{FF2B5EF4-FFF2-40B4-BE49-F238E27FC236}">
                <a16:creationId xmlns:a16="http://schemas.microsoft.com/office/drawing/2014/main" id="{11CA09A9-AC00-D881-E5B4-B773744ECABA}"/>
              </a:ext>
            </a:extLst>
          </p:cNvPr>
          <p:cNvSpPr txBox="1"/>
          <p:nvPr/>
        </p:nvSpPr>
        <p:spPr>
          <a:xfrm>
            <a:off x="1215310" y="564855"/>
            <a:ext cx="9097348" cy="646331"/>
          </a:xfrm>
          <a:prstGeom prst="rect">
            <a:avLst/>
          </a:prstGeom>
          <a:noFill/>
        </p:spPr>
        <p:txBody>
          <a:bodyPr wrap="square" rtlCol="0">
            <a:spAutoFit/>
          </a:bodyPr>
          <a:lstStyle/>
          <a:p>
            <a:r>
              <a:rPr lang="en-US" sz="3600" b="1" dirty="0" err="1">
                <a:solidFill>
                  <a:srgbClr val="0070C0"/>
                </a:solidFill>
                <a:latin typeface="Times New Roman" panose="02020603050405020304" pitchFamily="18" charset="0"/>
                <a:cs typeface="Times New Roman" panose="02020603050405020304" pitchFamily="18" charset="0"/>
              </a:rPr>
              <a:t>Có</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thể</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miêu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tả</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cây</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cối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theo</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trình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tự</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nào</a:t>
            </a:r>
            <a:r>
              <a:rPr lang="en-US" sz="3600" b="1" dirty="0">
                <a:solidFill>
                  <a:srgbClr val="0070C0"/>
                </a:solidFill>
                <a:latin typeface="Times New Roman" panose="02020603050405020304" pitchFamily="18" charset="0"/>
                <a:cs typeface="Times New Roman" panose="02020603050405020304" pitchFamily="18" charset="0"/>
              </a:rPr>
              <a:t>?</a:t>
            </a:r>
            <a:endParaRPr lang="en-US" sz="8000" b="1" dirty="0">
              <a:solidFill>
                <a:srgbClr val="0070C0"/>
              </a:solidFill>
              <a:latin typeface="Times New Roman" panose="02020603050405020304" pitchFamily="18" charset="0"/>
              <a:cs typeface="Times New Roman" panose="02020603050405020304" pitchFamily="18" charset="0"/>
            </a:endParaRPr>
          </a:p>
        </p:txBody>
      </p:sp>
      <p:pic>
        <p:nvPicPr>
          <p:cNvPr id="18" name="Picture 17" descr="A picture containing text, clipart&#10;&#10;Description automatically generated">
            <a:extLst>
              <a:ext uri="{FF2B5EF4-FFF2-40B4-BE49-F238E27FC236}">
                <a16:creationId xmlns:a16="http://schemas.microsoft.com/office/drawing/2014/main" id="{55A50E77-EA48-DDD5-B572-F5C812B091D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4" b="94665" l="9994" r="89942">
                        <a14:foregroundMark x1="25500" y1="86949" x2="30821" y2="83468"/>
                        <a14:foregroundMark x1="54948" y1="91067" x2="52393" y2="82255"/>
                        <a14:foregroundMark x1="52393" y1="82255" x2="52393" y2="82255"/>
                        <a14:foregroundMark x1="53558" y1="94665" x2="52490" y2="92118"/>
                        <a14:backgroundMark x1="22607" y1="86783" x2="27846" y2="88925"/>
                        <a14:backgroundMark x1="25194" y1="86783" x2="26779" y2="86783"/>
                      </a14:backgroundRemoval>
                    </a14:imgEffect>
                  </a14:imgLayer>
                </a14:imgProps>
              </a:ext>
              <a:ext uri="{28A0092B-C50C-407E-A947-70E740481C1C}">
                <a14:useLocalDpi xmlns:a14="http://schemas.microsoft.com/office/drawing/2010/main" val="0"/>
              </a:ext>
            </a:extLst>
          </a:blip>
          <a:stretch>
            <a:fillRect/>
          </a:stretch>
        </p:blipFill>
        <p:spPr>
          <a:xfrm>
            <a:off x="-1165192" y="1929525"/>
            <a:ext cx="6267450" cy="5013960"/>
          </a:xfrm>
          <a:prstGeom prst="rect">
            <a:avLst/>
          </a:prstGeom>
        </p:spPr>
      </p:pic>
      <p:pic>
        <p:nvPicPr>
          <p:cNvPr id="22" name="Picture 16">
            <a:extLst>
              <a:ext uri="{FF2B5EF4-FFF2-40B4-BE49-F238E27FC236}">
                <a16:creationId xmlns:a16="http://schemas.microsoft.com/office/drawing/2014/main" id="{F2B702CF-DBEB-7264-2B75-A61F18D5C693}"/>
              </a:ext>
            </a:extLst>
          </p:cNvPr>
          <p:cNvPicPr>
            <a:picLocks noChangeAspect="1"/>
          </p:cNvPicPr>
          <p:nvPr/>
        </p:nvPicPr>
        <p:blipFill>
          <a:blip r:embed="rId6"/>
          <a:srcRect/>
          <a:stretch>
            <a:fillRect/>
          </a:stretch>
        </p:blipFill>
        <p:spPr>
          <a:xfrm>
            <a:off x="10312658" y="73787"/>
            <a:ext cx="1795758" cy="1640874"/>
          </a:xfrm>
          <a:prstGeom prst="rect">
            <a:avLst/>
          </a:prstGeom>
        </p:spPr>
      </p:pic>
    </p:spTree>
    <p:extLst>
      <p:ext uri="{BB962C8B-B14F-4D97-AF65-F5344CB8AC3E}">
        <p14:creationId xmlns:p14="http://schemas.microsoft.com/office/powerpoint/2010/main" val="3593231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71848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0A9B4C7F-B769-598C-E4FB-1330AB33529D}"/>
              </a:ext>
            </a:extLst>
          </p:cNvPr>
          <p:cNvSpPr/>
          <p:nvPr/>
        </p:nvSpPr>
        <p:spPr>
          <a:xfrm>
            <a:off x="1219199" y="-1"/>
            <a:ext cx="10563225" cy="7038975"/>
          </a:xfrm>
          <a:prstGeom prst="cloud">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19">
            <a:extLst>
              <a:ext uri="{FF2B5EF4-FFF2-40B4-BE49-F238E27FC236}">
                <a16:creationId xmlns:a16="http://schemas.microsoft.com/office/drawing/2014/main" id="{2BDDDD60-A452-A2F1-5AC1-2448A5539A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76800" y="0"/>
            <a:ext cx="7315200" cy="1600200"/>
          </a:xfrm>
          <a:prstGeom prst="rect">
            <a:avLst/>
          </a:prstGeom>
        </p:spPr>
      </p:pic>
      <p:pic>
        <p:nvPicPr>
          <p:cNvPr id="7" name="Picture 19">
            <a:extLst>
              <a:ext uri="{FF2B5EF4-FFF2-40B4-BE49-F238E27FC236}">
                <a16:creationId xmlns:a16="http://schemas.microsoft.com/office/drawing/2014/main" id="{6D3E233F-EF61-7D41-3E5B-98329666C0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438400" y="0"/>
            <a:ext cx="7315200" cy="1600200"/>
          </a:xfrm>
          <a:prstGeom prst="rect">
            <a:avLst/>
          </a:prstGeom>
        </p:spPr>
      </p:pic>
      <p:pic>
        <p:nvPicPr>
          <p:cNvPr id="3" name="Google Shape;400;p51">
            <a:extLst>
              <a:ext uri="{FF2B5EF4-FFF2-40B4-BE49-F238E27FC236}">
                <a16:creationId xmlns:a16="http://schemas.microsoft.com/office/drawing/2014/main" id="{8ECBA22F-F936-B4C9-291F-191EED8AA774}"/>
              </a:ext>
            </a:extLst>
          </p:cNvPr>
          <p:cNvPicPr preferRelativeResize="0"/>
          <p:nvPr/>
        </p:nvPicPr>
        <p:blipFill>
          <a:blip r:embed="rId5">
            <a:alphaModFix/>
          </a:blip>
          <a:stretch>
            <a:fillRect/>
          </a:stretch>
        </p:blipFill>
        <p:spPr>
          <a:xfrm>
            <a:off x="0" y="2871019"/>
            <a:ext cx="3677265" cy="3986981"/>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930AA7D0-D2B9-125F-07E2-6619B2A95A6E}"/>
              </a:ext>
            </a:extLst>
          </p:cNvPr>
          <p:cNvPicPr>
            <a:picLocks noChangeAspect="1"/>
          </p:cNvPicPr>
          <p:nvPr/>
        </p:nvPicPr>
        <p:blipFill>
          <a:blip r:embed="rId6"/>
          <a:stretch>
            <a:fillRect/>
          </a:stretch>
        </p:blipFill>
        <p:spPr>
          <a:xfrm>
            <a:off x="5400523" y="1166933"/>
            <a:ext cx="3505504" cy="1609483"/>
          </a:xfrm>
          <a:prstGeom prst="rect">
            <a:avLst/>
          </a:prstGeom>
        </p:spPr>
      </p:pic>
      <p:pic>
        <p:nvPicPr>
          <p:cNvPr id="12" name="Picture 11">
            <a:extLst>
              <a:ext uri="{FF2B5EF4-FFF2-40B4-BE49-F238E27FC236}">
                <a16:creationId xmlns:a16="http://schemas.microsoft.com/office/drawing/2014/main" id="{08DE5F35-1D81-C659-18A0-4B48F1FE33B9}"/>
              </a:ext>
            </a:extLst>
          </p:cNvPr>
          <p:cNvPicPr>
            <a:picLocks noChangeAspect="1"/>
          </p:cNvPicPr>
          <p:nvPr/>
        </p:nvPicPr>
        <p:blipFill>
          <a:blip r:embed="rId7"/>
          <a:stretch>
            <a:fillRect/>
          </a:stretch>
        </p:blipFill>
        <p:spPr>
          <a:xfrm>
            <a:off x="3169593" y="2751092"/>
            <a:ext cx="8293364" cy="2773408"/>
          </a:xfrm>
          <a:prstGeom prst="rect">
            <a:avLst/>
          </a:prstGeom>
        </p:spPr>
      </p:pic>
    </p:spTree>
    <p:extLst>
      <p:ext uri="{BB962C8B-B14F-4D97-AF65-F5344CB8AC3E}">
        <p14:creationId xmlns:p14="http://schemas.microsoft.com/office/powerpoint/2010/main" val="11764936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455487" y="391703"/>
            <a:ext cx="11281025" cy="6074594"/>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BCB386B0-4138-46D1-A551-53B33D78A055}"/>
              </a:ext>
            </a:extLst>
          </p:cNvPr>
          <p:cNvSpPr txBox="1"/>
          <p:nvPr/>
        </p:nvSpPr>
        <p:spPr>
          <a:xfrm>
            <a:off x="1685925" y="405619"/>
            <a:ext cx="9086850" cy="646331"/>
          </a:xfrm>
          <a:prstGeom prst="rect">
            <a:avLst/>
          </a:prstGeom>
          <a:noFill/>
        </p:spPr>
        <p:txBody>
          <a:bodyPr wrap="square" rtlCol="0">
            <a:spAutoFit/>
          </a:bodyPr>
          <a:lstStyle/>
          <a:p>
            <a:pPr lvl="0"/>
            <a:r>
              <a:rPr lang="en-US" sz="3600" b="1" dirty="0">
                <a:solidFill>
                  <a:srgbClr val="FF3399"/>
                </a:solidFill>
                <a:latin typeface="Cambria" panose="02040503050406030204" pitchFamily="18" charset="0"/>
                <a:ea typeface="Cambria" panose="02040503050406030204" pitchFamily="18" charset="0"/>
              </a:rPr>
              <a:t>1. </a:t>
            </a:r>
            <a:r>
              <a:rPr lang="vi-VN" sz="3600" b="1" dirty="0">
                <a:solidFill>
                  <a:srgbClr val="FF3399"/>
                </a:solidFill>
                <a:latin typeface="Cambria" panose="02040503050406030204" pitchFamily="18" charset="0"/>
                <a:ea typeface="Cambria" panose="02040503050406030204" pitchFamily="18" charset="0"/>
              </a:rPr>
              <a:t>Đọc bài văn dưới đây và trả lời câu hỏi.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4854755-AA13-4437-9483-1C9B827D07AA}"/>
              </a:ext>
            </a:extLst>
          </p:cNvPr>
          <p:cNvSpPr txBox="1"/>
          <p:nvPr/>
        </p:nvSpPr>
        <p:spPr>
          <a:xfrm>
            <a:off x="575353" y="990394"/>
            <a:ext cx="8292422" cy="4955203"/>
          </a:xfrm>
          <a:prstGeom prst="rect">
            <a:avLst/>
          </a:prstGeom>
          <a:noFill/>
        </p:spPr>
        <p:txBody>
          <a:bodyPr wrap="square" rtlCol="0">
            <a:spAutoFit/>
          </a:bodyPr>
          <a:lstStyle/>
          <a:p>
            <a:pPr algn="ctr"/>
            <a:r>
              <a:rPr lang="en-US" sz="2800" b="1" dirty="0">
                <a:solidFill>
                  <a:srgbClr val="002060"/>
                </a:solidFill>
                <a:latin typeface="Cambria" panose="02040503050406030204" pitchFamily="18" charset="0"/>
                <a:ea typeface="Cambria" panose="02040503050406030204" pitchFamily="18" charset="0"/>
              </a:rPr>
              <a:t>CÂY CÀ CHUA</a:t>
            </a: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Khi những con chim sếu từ thượng nguồn sông Hồng bay dọc lòng sông xuôi về nam, đồng cà chua đã chín rộ. Ruộng cà chua đẹp từ lúc trồng cho đến khi thu hái. Dưới bàn tay vun bón, tưới tắm của dân làng, cà chua lớn lên trông thấy.</a:t>
            </a: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Cây cà chua vươn những ngọn, những tán toả hết sức mình. Những tầng lá như thảm đen, thêu màu xanh, phủ kín mặt ruộng. Rồi từ trong cái chăn hoa gấm xanh ấy bỗng hiện thêm những chùm hoa vàng xinh xắn. Hoa điểm xuyết từ gốc lên ngọn, hoa sai chi chít. Nắng gửi thêm màu đẹp trên hoa. Hoa như đàn bướm đồng nhỏ bạt ngàn chui rúc trong mọi tầng lá của vùng bãi bát ngát.</a:t>
            </a: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Thế rồi hoa biến đi để cây tạo ra những chùm quả nõn. Quả thầm lặng hiện ra mang đồng phục với cây mẹ. Quả xum xuê chi chít, quả lớn quả bé vui mắt như đàn gà mẹ đông con. Quả ở thân, quả leo nghịch ngợm lên ngọn. Nắng lại đến tạo vị thơm vị mát tụ dần trong quả. Mỗi quả cà chua chín là một mặt trời nhỏ, hiền dịu. Cà chua thắp đèn lồng trong lùm cây nhỏ bé, báo hiệu riêng gọi người đến hái.</a:t>
            </a: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Cà chua có mặt trong những bữa tiệc sang cho đến những bữa cơm đơn giản nấu vội vàng, cà chua còn là quà cho các trẻ em vùng đất bãi.</a:t>
            </a:r>
          </a:p>
          <a:p>
            <a:pPr algn="r"/>
            <a:r>
              <a:rPr lang="vi-VN" dirty="0">
                <a:solidFill>
                  <a:srgbClr val="002060"/>
                </a:solidFill>
                <a:latin typeface="Cambria" panose="02040503050406030204" pitchFamily="18" charset="0"/>
                <a:ea typeface="Cambria" panose="02040503050406030204" pitchFamily="18" charset="0"/>
              </a:rPr>
              <a:t>(Theo Ngô Văn Phú)</a:t>
            </a:r>
          </a:p>
        </p:txBody>
      </p:sp>
      <p:pic>
        <p:nvPicPr>
          <p:cNvPr id="6" name="Picture 5">
            <a:extLst>
              <a:ext uri="{FF2B5EF4-FFF2-40B4-BE49-F238E27FC236}">
                <a16:creationId xmlns:a16="http://schemas.microsoft.com/office/drawing/2014/main" id="{869E6034-15F5-BC06-0BA1-B45B17471826}"/>
              </a:ext>
            </a:extLst>
          </p:cNvPr>
          <p:cNvPicPr>
            <a:picLocks noChangeAspect="1"/>
          </p:cNvPicPr>
          <p:nvPr/>
        </p:nvPicPr>
        <p:blipFill>
          <a:blip r:embed="rId2"/>
          <a:stretch>
            <a:fillRect/>
          </a:stretch>
        </p:blipFill>
        <p:spPr>
          <a:xfrm>
            <a:off x="8772524" y="1562101"/>
            <a:ext cx="2909445" cy="2276474"/>
          </a:xfrm>
          <a:prstGeom prst="rect">
            <a:avLst/>
          </a:prstGeom>
        </p:spPr>
      </p:pic>
    </p:spTree>
    <p:extLst>
      <p:ext uri="{BB962C8B-B14F-4D97-AF65-F5344CB8AC3E}">
        <p14:creationId xmlns:p14="http://schemas.microsoft.com/office/powerpoint/2010/main" val="2373994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4988" y="606490"/>
            <a:ext cx="10039740" cy="5940088"/>
          </a:xfrm>
          <a:prstGeom prst="rect">
            <a:avLst/>
          </a:prstGeom>
          <a:noFill/>
        </p:spPr>
        <p:txBody>
          <a:bodyPr wrap="square" rtlCol="0">
            <a:spAutoFit/>
          </a:bodyPr>
          <a:lstStyle/>
          <a:p>
            <a:pPr algn="just"/>
            <a:r>
              <a:rPr lang="en-US" sz="20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20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1:</a:t>
            </a:r>
            <a:r>
              <a:rPr lang="en-US" sz="200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2000" dirty="0" smtClean="0">
                <a:latin typeface="Times New Roman" panose="02020603050405020304" pitchFamily="18" charset="0"/>
                <a:ea typeface="Cambria" panose="02040503050406030204" pitchFamily="18" charset="0"/>
                <a:cs typeface="Times New Roman" panose="02020603050405020304" pitchFamily="18" charset="0"/>
              </a:rPr>
              <a:t>Khi </a:t>
            </a:r>
            <a:r>
              <a:rPr lang="vi-VN" sz="2000" dirty="0">
                <a:latin typeface="Times New Roman" panose="02020603050405020304" pitchFamily="18" charset="0"/>
                <a:ea typeface="Cambria" panose="02040503050406030204" pitchFamily="18" charset="0"/>
                <a:cs typeface="Times New Roman" panose="02020603050405020304" pitchFamily="18" charset="0"/>
              </a:rPr>
              <a:t>những con chim sếu từ thượng nguồn sông Hồng bay dọc lòng sông xuôi về nam, đồng cà chua đã chín rộ. Ruộng cà chua đẹp từ lúc trồng cho đến khi thu hái. Dưới bàn tay vun bón, tưới tắm của dân làng, cà chua lớn lên trông thấy.</a:t>
            </a:r>
          </a:p>
          <a:p>
            <a:pPr algn="just"/>
            <a:endParaRPr lang="en-US" sz="20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0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20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2: </a:t>
            </a:r>
            <a:r>
              <a:rPr lang="vi-VN" sz="2000" dirty="0" smtClean="0">
                <a:latin typeface="Times New Roman" panose="02020603050405020304" pitchFamily="18" charset="0"/>
                <a:ea typeface="Cambria" panose="02040503050406030204" pitchFamily="18" charset="0"/>
                <a:cs typeface="Times New Roman" panose="02020603050405020304" pitchFamily="18" charset="0"/>
              </a:rPr>
              <a:t>Cây </a:t>
            </a:r>
            <a:r>
              <a:rPr lang="vi-VN" sz="2000" dirty="0">
                <a:latin typeface="Times New Roman" panose="02020603050405020304" pitchFamily="18" charset="0"/>
                <a:ea typeface="Cambria" panose="02040503050406030204" pitchFamily="18" charset="0"/>
                <a:cs typeface="Times New Roman" panose="02020603050405020304" pitchFamily="18" charset="0"/>
              </a:rPr>
              <a:t>cà chua vươn những ngọn, những tán toả hết sức mình. Những tầng lá như </a:t>
            </a:r>
            <a:r>
              <a:rPr lang="vi-VN" sz="2000" dirty="0" smtClean="0">
                <a:latin typeface="Times New Roman" panose="02020603050405020304" pitchFamily="18" charset="0"/>
                <a:ea typeface="Cambria" panose="02040503050406030204" pitchFamily="18" charset="0"/>
                <a:cs typeface="Times New Roman" panose="02020603050405020304" pitchFamily="18" charset="0"/>
              </a:rPr>
              <a:t>thảm </a:t>
            </a:r>
            <a:r>
              <a:rPr lang="vi-VN" sz="2000" dirty="0">
                <a:latin typeface="Times New Roman" panose="02020603050405020304" pitchFamily="18" charset="0"/>
                <a:ea typeface="Cambria" panose="02040503050406030204" pitchFamily="18" charset="0"/>
                <a:cs typeface="Times New Roman" panose="02020603050405020304" pitchFamily="18" charset="0"/>
              </a:rPr>
              <a:t>đen, thêu màu xanh, phủ kín mặt ruộng. Rồi từ trong cái chăn hoa gấm xanh ấy bỗng hiện thêm những chùm hoa vàng xinh xắn. Hoa điểm xuyết từ gốc lên ngọn, hoa sai chi chít. Nắng gửi thêm màu đẹp trên hoa. Hoa như đàn bướm đồng nhỏ bạt ngàn chui rúc trong mọi tầng lá của vùng bãi bát ngát.</a:t>
            </a:r>
          </a:p>
          <a:p>
            <a:pPr algn="just"/>
            <a:r>
              <a:rPr lang="en-US"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endParaRPr lang="en-US" sz="200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0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20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3:</a:t>
            </a:r>
            <a:r>
              <a:rPr lang="en-US" sz="200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2000" dirty="0" smtClean="0">
                <a:latin typeface="Times New Roman" panose="02020603050405020304" pitchFamily="18" charset="0"/>
                <a:ea typeface="Cambria" panose="02040503050406030204" pitchFamily="18" charset="0"/>
                <a:cs typeface="Times New Roman" panose="02020603050405020304" pitchFamily="18" charset="0"/>
              </a:rPr>
              <a:t>Thế </a:t>
            </a:r>
            <a:r>
              <a:rPr lang="vi-VN" sz="2000" dirty="0">
                <a:latin typeface="Times New Roman" panose="02020603050405020304" pitchFamily="18" charset="0"/>
                <a:ea typeface="Cambria" panose="02040503050406030204" pitchFamily="18" charset="0"/>
                <a:cs typeface="Times New Roman" panose="02020603050405020304" pitchFamily="18" charset="0"/>
              </a:rPr>
              <a:t>rồi hoa biến đi để cây tạo ra những chùm quả nõn. Quả thầm lặng hiện ra mang đồng phục với cây mẹ. Quả xum xuê chi chít, quả lớn quả bé vui mắt như đàn gà mẹ đông con. Quả ở thân, quả leo nghịch ngợm lên ngọn. Nắng lại đến tạo vị thơm vị mát tụ dần trong quả. Mỗi quả cà chua chín là một mặt trời nhỏ, hiền dịu. Cà chua thắp đèn lồng trong lùm cây nhỏ bé, báo hiệu riêng gọi người đến hái.</a:t>
            </a:r>
          </a:p>
          <a:p>
            <a:pPr algn="just"/>
            <a:endParaRPr lang="en-US" sz="200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0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20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4:</a:t>
            </a:r>
            <a:r>
              <a:rPr lang="en-US" sz="200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2000" dirty="0" smtClean="0">
                <a:latin typeface="Times New Roman" panose="02020603050405020304" pitchFamily="18" charset="0"/>
                <a:ea typeface="Cambria" panose="02040503050406030204" pitchFamily="18" charset="0"/>
                <a:cs typeface="Times New Roman" panose="02020603050405020304" pitchFamily="18" charset="0"/>
              </a:rPr>
              <a:t>Cà </a:t>
            </a:r>
            <a:r>
              <a:rPr lang="vi-VN" sz="2000" dirty="0">
                <a:latin typeface="Times New Roman" panose="02020603050405020304" pitchFamily="18" charset="0"/>
                <a:ea typeface="Cambria" panose="02040503050406030204" pitchFamily="18" charset="0"/>
                <a:cs typeface="Times New Roman" panose="02020603050405020304" pitchFamily="18" charset="0"/>
              </a:rPr>
              <a:t>chua có mặt trong những bữa tiệc sang cho đến những bữa cơm đơn giản nấu vội vàng, cà chua còn là quà cho các trẻ em vùng đất bãi.</a:t>
            </a:r>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258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2060"/>
                </a:solidFill>
              </a:rPr>
              <a:t>THẢO LUẬN NHÓM 6</a:t>
            </a:r>
            <a:endParaRPr lang="en-US" b="1" dirty="0">
              <a:solidFill>
                <a:srgbClr val="002060"/>
              </a:solidFill>
            </a:endParaRPr>
          </a:p>
        </p:txBody>
      </p:sp>
      <p:sp>
        <p:nvSpPr>
          <p:cNvPr id="3" name="Content Placeholder 2"/>
          <p:cNvSpPr>
            <a:spLocks noGrp="1"/>
          </p:cNvSpPr>
          <p:nvPr>
            <p:ph idx="1"/>
          </p:nvPr>
        </p:nvSpPr>
        <p:spPr/>
        <p:txBody>
          <a:bodyPr/>
          <a:lstStyle/>
          <a:p>
            <a:endParaRPr lang="en-US" dirty="0"/>
          </a:p>
        </p:txBody>
      </p:sp>
      <p:sp>
        <p:nvSpPr>
          <p:cNvPr id="4" name="Rectangle: Rounded Corners 3">
            <a:extLst>
              <a:ext uri="{FF2B5EF4-FFF2-40B4-BE49-F238E27FC236}">
                <a16:creationId xmlns:a16="http://schemas.microsoft.com/office/drawing/2014/main" id="{4929A3F6-079F-640A-4EB3-0B9F755766C7}"/>
              </a:ext>
            </a:extLst>
          </p:cNvPr>
          <p:cNvSpPr/>
          <p:nvPr/>
        </p:nvSpPr>
        <p:spPr>
          <a:xfrm>
            <a:off x="990160" y="1731320"/>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rgbClr val="002060"/>
                </a:solidFill>
              </a:rPr>
              <a:t>a. </a:t>
            </a:r>
            <a:r>
              <a:rPr lang="en-US" sz="3200" dirty="0" err="1">
                <a:solidFill>
                  <a:srgbClr val="002060"/>
                </a:solidFill>
              </a:rPr>
              <a:t>Tìm</a:t>
            </a:r>
            <a:r>
              <a:rPr lang="en-US" sz="3200" dirty="0">
                <a:solidFill>
                  <a:srgbClr val="002060"/>
                </a:solidFill>
              </a:rPr>
              <a:t> </a:t>
            </a:r>
            <a:r>
              <a:rPr lang="en-US" sz="3200" dirty="0" err="1">
                <a:solidFill>
                  <a:srgbClr val="002060"/>
                </a:solidFill>
              </a:rPr>
              <a:t>phần</a:t>
            </a:r>
            <a:r>
              <a:rPr lang="en-US" sz="3200" dirty="0">
                <a:solidFill>
                  <a:srgbClr val="002060"/>
                </a:solidFill>
              </a:rPr>
              <a:t> </a:t>
            </a:r>
            <a:r>
              <a:rPr lang="en-US" sz="3200" dirty="0" err="1">
                <a:solidFill>
                  <a:srgbClr val="002060"/>
                </a:solidFill>
              </a:rPr>
              <a:t>mở</a:t>
            </a:r>
            <a:r>
              <a:rPr lang="en-US" sz="3200" dirty="0">
                <a:solidFill>
                  <a:srgbClr val="002060"/>
                </a:solidFill>
              </a:rPr>
              <a:t> </a:t>
            </a:r>
            <a:r>
              <a:rPr lang="en-US" sz="3200" dirty="0" err="1">
                <a:solidFill>
                  <a:srgbClr val="002060"/>
                </a:solidFill>
              </a:rPr>
              <a:t>bài</a:t>
            </a:r>
            <a:r>
              <a:rPr lang="en-US" sz="3200" dirty="0">
                <a:solidFill>
                  <a:srgbClr val="002060"/>
                </a:solidFill>
              </a:rPr>
              <a:t>, </a:t>
            </a:r>
            <a:r>
              <a:rPr lang="en-US" sz="3200" dirty="0" err="1">
                <a:solidFill>
                  <a:srgbClr val="002060"/>
                </a:solidFill>
              </a:rPr>
              <a:t>thân</a:t>
            </a:r>
            <a:r>
              <a:rPr lang="en-US" sz="3200" dirty="0">
                <a:solidFill>
                  <a:srgbClr val="002060"/>
                </a:solidFill>
              </a:rPr>
              <a:t> </a:t>
            </a:r>
            <a:r>
              <a:rPr lang="en-US" sz="3200" dirty="0" err="1">
                <a:solidFill>
                  <a:srgbClr val="002060"/>
                </a:solidFill>
              </a:rPr>
              <a:t>bài</a:t>
            </a:r>
            <a:r>
              <a:rPr lang="en-US" sz="3200" dirty="0">
                <a:solidFill>
                  <a:srgbClr val="002060"/>
                </a:solidFill>
              </a:rPr>
              <a:t>, </a:t>
            </a:r>
            <a:r>
              <a:rPr lang="en-US" sz="3200" dirty="0" err="1">
                <a:solidFill>
                  <a:srgbClr val="002060"/>
                </a:solidFill>
              </a:rPr>
              <a:t>kết</a:t>
            </a:r>
            <a:r>
              <a:rPr lang="en-US" sz="3200" dirty="0">
                <a:solidFill>
                  <a:srgbClr val="002060"/>
                </a:solidFill>
              </a:rPr>
              <a:t> </a:t>
            </a:r>
            <a:r>
              <a:rPr lang="en-US" sz="3200" dirty="0" err="1">
                <a:solidFill>
                  <a:srgbClr val="002060"/>
                </a:solidFill>
              </a:rPr>
              <a:t>bài</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bài</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nêu</a:t>
            </a:r>
            <a:r>
              <a:rPr lang="en-US" sz="3200" dirty="0">
                <a:solidFill>
                  <a:srgbClr val="002060"/>
                </a:solidFill>
              </a:rPr>
              <a:t> ý </a:t>
            </a:r>
            <a:r>
              <a:rPr lang="en-US" sz="3200" dirty="0" err="1">
                <a:solidFill>
                  <a:srgbClr val="002060"/>
                </a:solidFill>
              </a:rPr>
              <a:t>chính</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từng</a:t>
            </a:r>
            <a:r>
              <a:rPr lang="en-US" sz="3200" dirty="0">
                <a:solidFill>
                  <a:srgbClr val="002060"/>
                </a:solidFill>
              </a:rPr>
              <a:t> </a:t>
            </a:r>
            <a:r>
              <a:rPr lang="en-US" sz="3200" dirty="0" err="1">
                <a:solidFill>
                  <a:srgbClr val="002060"/>
                </a:solidFill>
              </a:rPr>
              <a:t>phần</a:t>
            </a:r>
            <a:r>
              <a:rPr lang="en-US" sz="3200" dirty="0">
                <a:solidFill>
                  <a:srgbClr val="002060"/>
                </a:solidFill>
              </a:rPr>
              <a:t>.</a:t>
            </a:r>
            <a:endParaRPr kumimoji="0" lang="en-US" sz="3200" b="0" i="0" u="none" strike="noStrike" kern="1200" cap="none" spc="0" normalizeH="0" baseline="0" noProof="0" dirty="0">
              <a:ln>
                <a:noFill/>
              </a:ln>
              <a:solidFill>
                <a:srgbClr val="002060"/>
              </a:solidFill>
              <a:effectLst/>
              <a:uLnTx/>
              <a:uFillTx/>
              <a:latin typeface="Calibri" panose="020F0502020204030204"/>
            </a:endParaRPr>
          </a:p>
        </p:txBody>
      </p:sp>
      <p:sp>
        <p:nvSpPr>
          <p:cNvPr id="5" name="Rectangle: Rounded Corners 3">
            <a:extLst>
              <a:ext uri="{FF2B5EF4-FFF2-40B4-BE49-F238E27FC236}">
                <a16:creationId xmlns:a16="http://schemas.microsoft.com/office/drawing/2014/main" id="{4929A3F6-079F-640A-4EB3-0B9F755766C7}"/>
              </a:ext>
            </a:extLst>
          </p:cNvPr>
          <p:cNvSpPr/>
          <p:nvPr/>
        </p:nvSpPr>
        <p:spPr>
          <a:xfrm>
            <a:off x="990160" y="2785188"/>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libri" panose="020F0502020204030204"/>
              </a:rPr>
              <a:t>b. Trong phần thân bài, đặc điểm của cây cà chua được miêu tả theo trình tự nào?</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06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1409</Words>
  <Application>Microsoft Office PowerPoint</Application>
  <PresentationFormat>Widescreen</PresentationFormat>
  <Paragraphs>114</Paragraphs>
  <Slides>21</Slides>
  <Notes>1</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.VnBahamasBH</vt:lpstr>
      <vt:lpstr>.VnTime</vt:lpstr>
      <vt:lpstr>Arial</vt:lpstr>
      <vt:lpstr>Calibri</vt:lpstr>
      <vt:lpstr>Calibri Light</vt:lpstr>
      <vt:lpstr>Cambria</vt:lpstr>
      <vt:lpstr>Gill Sans MT</vt:lpstr>
      <vt:lpstr>Times New Roman</vt:lpstr>
      <vt:lpstr>Wingdings 2</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THẢO LUẬN NHÓM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42</cp:revision>
  <dcterms:created xsi:type="dcterms:W3CDTF">2023-12-18T04:23:58Z</dcterms:created>
  <dcterms:modified xsi:type="dcterms:W3CDTF">2024-03-25T08:38:54Z</dcterms:modified>
</cp:coreProperties>
</file>