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11" r:id="rId3"/>
  </p:sldMasterIdLst>
  <p:notesMasterIdLst>
    <p:notesMasterId r:id="rId12"/>
  </p:notesMasterIdLst>
  <p:sldIdLst>
    <p:sldId id="421" r:id="rId4"/>
    <p:sldId id="412" r:id="rId5"/>
    <p:sldId id="413" r:id="rId6"/>
    <p:sldId id="377" r:id="rId7"/>
    <p:sldId id="418" r:id="rId8"/>
    <p:sldId id="420" r:id="rId9"/>
    <p:sldId id="274" r:id="rId10"/>
    <p:sldId id="422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F"/>
    <a:srgbClr val="FEE8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D8A9A-8FD4-418D-97D1-E2040E0C3D38}" type="datetimeFigureOut">
              <a:rPr lang="vi-VN" smtClean="0"/>
              <a:t>26/12/2024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97A45-ED62-4862-A381-4919675647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76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045F1-F567-4EDB-BCA8-156459B52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2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2A32-80E4-F5E1-8E4C-7A2927FA3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5E4E5-19BC-A449-8B41-36D3E72C1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5AFD6-04D3-BB36-E8CA-4031210D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24EAB-4BCB-C1C5-403B-FF6C1A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9E19-701F-2DC0-BEF0-349E5B75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C93C-3939-16FB-1D77-065887FD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FFD79F-47CA-52FA-72F0-6FC02B54D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AFE46-993F-48D9-5BCF-A9EAF19D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13097-E20D-FF20-BFC0-B7F09503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AC0E-D94B-9922-0253-5A05B803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3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3CA01-15A1-C044-4D38-A01361F36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CAB81-9AA9-31B9-B15C-3FE4C268E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BB501-BD63-27E2-6E13-42FF9EBE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A95E-44C1-8444-51D4-A0B80D0D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0F539-3207-EB8C-96A7-99887875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81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94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9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7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0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7BCB-B01F-8777-721E-247607561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DE76-64AA-E09F-525B-037563E3C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E34B5-0210-EEB2-B30A-E8EFB9B9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E024-BA24-1649-9B33-E4B0802A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40543-A3D9-2ABE-5213-38AD24C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7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3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25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46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530771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897184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971282"/>
      </p:ext>
    </p:extLst>
  </p:cSld>
  <p:clrMapOvr>
    <a:masterClrMapping/>
  </p:clrMapOvr>
  <p:transition spd="slow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27984"/>
      </p:ext>
    </p:extLst>
  </p:cSld>
  <p:clrMapOvr>
    <a:masterClrMapping/>
  </p:clrMapOvr>
  <p:transition spd="slow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142098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67281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3D19-BBD6-B6E9-94B1-AE7C2A6F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8308F-B185-511C-B845-896284451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FC073-088C-D328-6B68-E8630E512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B2C0D-366F-BBE1-E1D7-B845E76F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7125-1954-4F22-2600-A71C40A0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48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7467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61846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67653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90112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13BF9-2C63-42AA-BA6C-67E1412DA37E}" type="datetimeFigureOut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2024/12/26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2B4B2-DDA9-4394-A6AD-947A4CE2D7F7}" type="slidenum">
              <a:rPr kumimoji="0" lang="zh-CN" altLang="en-US" sz="1202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2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40551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E3D5-A5F5-9AF5-15BA-E09E7B0A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BBA4-3047-24CD-2B67-F899774A1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1664-6BF4-9B27-CC27-DA4EC5779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2F0A3-2682-9884-082F-1DB1D1FC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22E0B-8DB7-C010-561A-00B253AE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3DA59-27E9-9C24-C27C-C1E62476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2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59B0-0F71-1CDB-1F39-FE44D8BE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B8720-76E7-BEA3-F144-7870C8923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84D4F-2216-D47B-1333-8453016C1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FAAC0-5FFE-DCED-3A63-D7F686CD6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30478-09F5-70AF-7872-EE49987C62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8FED8-ADDE-1E4F-CDBB-8A458878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9FF29-6D96-B98A-22B0-E5102782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D2159-D4B8-0F30-FBB6-6D6E809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0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2ABA-9462-D49C-FEF7-E0052064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892A9-6ACA-BCD3-3D24-A6656D0D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E560E-5A5E-3C78-93C2-2F141AA3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8F300-86D0-D47F-F8D2-A8FA21F3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20593-7E53-A144-0DDB-E61F69C5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2AF3F-0501-B236-F6E1-B6F2C2A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DF75-4C40-5BC9-D931-1770CEC8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3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A1C7-539E-7268-A8BF-ED87B2EC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3566-6FCF-8791-CE8F-91A26B34B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E6E34-B578-FBA1-4C63-0C2400495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2CCB1-D6DA-1100-8D65-1668F1D4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608C9-80D1-8BB6-E906-EEDDBE9C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49A73-C9AB-7C30-C03F-5E3E31C1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7754-F7FB-A5B0-D10B-A97B7E14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97FEB-E99D-2163-E36C-DC70A82FD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048AC-EF06-437D-CD66-1C3D856B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ED27B-ED81-D0FA-4621-94B6B1DB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BB57E-363F-464F-8576-7C04926EDDF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170CE-CB89-9678-D54B-2D12F763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DD8C6-973C-1014-BCD7-361F13AA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BCF9D5-E5F5-42DD-A357-77EE3ADD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6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80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120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7.png"/><Relationship Id="rId9" Type="http://schemas.openxmlformats.org/officeDocument/2006/relationships/image" Target="../media/image9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8E1F-DF84-480E-8B3A-0087D147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D409-1709-41C3-869E-50DCC73D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8120" y="-238622"/>
            <a:ext cx="12200120" cy="7100409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18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379ACB-E1F4-403B-B004-3DF1726D12DE}"/>
              </a:ext>
            </a:extLst>
          </p:cNvPr>
          <p:cNvSpPr txBox="1"/>
          <p:nvPr/>
        </p:nvSpPr>
        <p:spPr>
          <a:xfrm>
            <a:off x="1189747" y="67508"/>
            <a:ext cx="961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GIÁO VIÊN DẠY GIỎI CẤP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72EBE4-0164-4439-B441-8714F9A3456D}"/>
              </a:ext>
            </a:extLst>
          </p:cNvPr>
          <p:cNvCxnSpPr/>
          <p:nvPr/>
        </p:nvCxnSpPr>
        <p:spPr>
          <a:xfrm>
            <a:off x="4439187" y="852736"/>
            <a:ext cx="31160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51635" y="1298402"/>
            <a:ext cx="104893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HỘI THI GIÁO VIÊN DẠY GIỎI CẤP </a:t>
            </a:r>
            <a:r>
              <a:rPr kumimoji="0" lang="en-US" sz="32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 2024 - 2025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CBC033-6064-596F-3392-7D9F4F0DE621}"/>
              </a:ext>
            </a:extLst>
          </p:cNvPr>
          <p:cNvSpPr txBox="1"/>
          <p:nvPr/>
        </p:nvSpPr>
        <p:spPr>
          <a:xfrm>
            <a:off x="2193178" y="3596724"/>
            <a:ext cx="9607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sz="36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về điệp từ, điệp 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4318833" y="5922210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97684833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56B826E-3F95-DA5F-DBD1-479195411D09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2850" y="999209"/>
            <a:ext cx="5846299" cy="48595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0A9F73-C77A-1C63-3856-E5B7CBE1E64A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79125"/>
          <a:stretch/>
        </p:blipFill>
        <p:spPr>
          <a:xfrm>
            <a:off x="10331" y="0"/>
            <a:ext cx="1431607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1FF3DB6-55B2-5D66-3500-CA9500E3D58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0953" r="-98"/>
          <a:stretch/>
        </p:blipFill>
        <p:spPr>
          <a:xfrm>
            <a:off x="10887327" y="0"/>
            <a:ext cx="1312985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8F1DD46-1D27-62BE-6E3C-9049175E2579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02" t="79861" r="8571"/>
          <a:stretch/>
        </p:blipFill>
        <p:spPr>
          <a:xfrm>
            <a:off x="937845" y="5476897"/>
            <a:ext cx="6201509" cy="1381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B53F3F8-C6C8-F95D-5ECA-81FD9086077C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02" t="79861" r="47926"/>
          <a:stretch/>
        </p:blipFill>
        <p:spPr>
          <a:xfrm flipH="1">
            <a:off x="7139353" y="5476897"/>
            <a:ext cx="3502524" cy="13811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1FD4B6-239E-CC57-5E95-E326D7BA21C4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02" t="79861" r="8571"/>
          <a:stretch/>
        </p:blipFill>
        <p:spPr>
          <a:xfrm flipV="1">
            <a:off x="1066379" y="-1370"/>
            <a:ext cx="6201509" cy="13811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8BAF910-DFC4-26AE-EEA4-B6333CB36A1E}"/>
              </a:ext>
            </a:extLst>
          </p:cNvPr>
          <p:cNvPicPr/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002" t="79861" r="47926"/>
          <a:stretch/>
        </p:blipFill>
        <p:spPr>
          <a:xfrm flipH="1" flipV="1">
            <a:off x="7267887" y="-1370"/>
            <a:ext cx="3502524" cy="13811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35782F4-FE2E-ABB2-52C2-0477A21563EF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6FCC4-00E6-78A9-3532-1FDBEBBDB30E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EC35830-198C-E9D9-FB39-59751B9D3D30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CB4A10-E7E8-4C4C-01EA-D75860CAEC17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1D301FF6-06BD-82C1-09A9-36653E582DF9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4860868-6221-2B24-2102-27B0CCCCB20B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39D723A-978F-726A-294A-7764C4A44CA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A7B62DF6-7B57-38C2-67D5-442B03EB2C8C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3CBAEC3-1E39-561C-8030-ACAC5F26580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9592C3FC-BEC9-786B-B032-FA6433DC8823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613139-F77F-57DF-B53E-627C3F5077D4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29ECD59-AFE9-1033-2C17-00BBF6BCE8B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49593" y="2539940"/>
            <a:ext cx="5419814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01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rái Đất Này Là Của Chúng Mình  Nhạc Thiếu Nhi Vui Nhộn Hay Nhất LU VÀ BUN_720pHF">
            <a:hlinkClick r:id="" action="ppaction://media"/>
            <a:extLst>
              <a:ext uri="{FF2B5EF4-FFF2-40B4-BE49-F238E27FC236}">
                <a16:creationId xmlns:a16="http://schemas.microsoft.com/office/drawing/2014/main" id="{92BBE0FD-DA99-59F7-0283-125A599B7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74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261257"/>
            <a:ext cx="9989548" cy="157842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213268" y="272243"/>
            <a:ext cx="10354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alt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Xác định điệp từ, điệp ngữ trong những câu thơ, đoạn văn ở cột A. Chọn câu, đoạn phù hợp với ý nêu tác dụng của biện pháp đó ở cột B.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61849" y="-21490"/>
            <a:ext cx="2061044" cy="161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630DD-4AFF-32C6-333B-1DADF017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86" y="1976718"/>
            <a:ext cx="3810000" cy="4441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0A43FC-28FE-0B31-3305-8D38BE43D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718" y="1937657"/>
            <a:ext cx="2543277" cy="458356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02065" y="769257"/>
            <a:ext cx="4640678" cy="145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858178" y="1291771"/>
            <a:ext cx="2091916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24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8AAED589-414C-7F56-F9F5-345FE1F6D829}"/>
              </a:ext>
            </a:extLst>
          </p:cNvPr>
          <p:cNvSpPr/>
          <p:nvPr/>
        </p:nvSpPr>
        <p:spPr>
          <a:xfrm>
            <a:off x="244894" y="168166"/>
            <a:ext cx="11702211" cy="6357491"/>
          </a:xfrm>
          <a:custGeom>
            <a:avLst/>
            <a:gdLst>
              <a:gd name="connsiteX0" fmla="*/ 0 w 11702211"/>
              <a:gd name="connsiteY0" fmla="*/ 632125 h 6357491"/>
              <a:gd name="connsiteX1" fmla="*/ 632125 w 11702211"/>
              <a:gd name="connsiteY1" fmla="*/ 0 h 6357491"/>
              <a:gd name="connsiteX2" fmla="*/ 11070086 w 11702211"/>
              <a:gd name="connsiteY2" fmla="*/ 0 h 6357491"/>
              <a:gd name="connsiteX3" fmla="*/ 11702211 w 11702211"/>
              <a:gd name="connsiteY3" fmla="*/ 632125 h 6357491"/>
              <a:gd name="connsiteX4" fmla="*/ 11702211 w 11702211"/>
              <a:gd name="connsiteY4" fmla="*/ 5725366 h 6357491"/>
              <a:gd name="connsiteX5" fmla="*/ 11070086 w 11702211"/>
              <a:gd name="connsiteY5" fmla="*/ 6357491 h 6357491"/>
              <a:gd name="connsiteX6" fmla="*/ 632125 w 11702211"/>
              <a:gd name="connsiteY6" fmla="*/ 6357491 h 6357491"/>
              <a:gd name="connsiteX7" fmla="*/ 0 w 11702211"/>
              <a:gd name="connsiteY7" fmla="*/ 5725366 h 6357491"/>
              <a:gd name="connsiteX8" fmla="*/ 0 w 11702211"/>
              <a:gd name="connsiteY8" fmla="*/ 632125 h 6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357491" fill="none" extrusionOk="0">
                <a:moveTo>
                  <a:pt x="0" y="632125"/>
                </a:moveTo>
                <a:cubicBezTo>
                  <a:pt x="-13595" y="280813"/>
                  <a:pt x="287661" y="3802"/>
                  <a:pt x="632125" y="0"/>
                </a:cubicBezTo>
                <a:cubicBezTo>
                  <a:pt x="4776793" y="130954"/>
                  <a:pt x="7553990" y="43574"/>
                  <a:pt x="11070086" y="0"/>
                </a:cubicBezTo>
                <a:cubicBezTo>
                  <a:pt x="11428317" y="14044"/>
                  <a:pt x="11720734" y="305701"/>
                  <a:pt x="11702211" y="632125"/>
                </a:cubicBezTo>
                <a:cubicBezTo>
                  <a:pt x="11551772" y="1285368"/>
                  <a:pt x="11788090" y="3740245"/>
                  <a:pt x="11702211" y="5725366"/>
                </a:cubicBezTo>
                <a:cubicBezTo>
                  <a:pt x="11678943" y="6078300"/>
                  <a:pt x="11378089" y="6329126"/>
                  <a:pt x="11070086" y="6357491"/>
                </a:cubicBezTo>
                <a:cubicBezTo>
                  <a:pt x="8415580" y="6512688"/>
                  <a:pt x="3841953" y="6520511"/>
                  <a:pt x="632125" y="6357491"/>
                </a:cubicBezTo>
                <a:cubicBezTo>
                  <a:pt x="284027" y="6343763"/>
                  <a:pt x="-52622" y="6105205"/>
                  <a:pt x="0" y="5725366"/>
                </a:cubicBezTo>
                <a:cubicBezTo>
                  <a:pt x="64656" y="4938086"/>
                  <a:pt x="-17807" y="2123896"/>
                  <a:pt x="0" y="632125"/>
                </a:cubicBezTo>
                <a:close/>
              </a:path>
              <a:path w="11702211" h="6357491" stroke="0" extrusionOk="0">
                <a:moveTo>
                  <a:pt x="0" y="632125"/>
                </a:moveTo>
                <a:cubicBezTo>
                  <a:pt x="-11188" y="276111"/>
                  <a:pt x="217872" y="24448"/>
                  <a:pt x="632125" y="0"/>
                </a:cubicBezTo>
                <a:cubicBezTo>
                  <a:pt x="4781143" y="132882"/>
                  <a:pt x="8522632" y="-84951"/>
                  <a:pt x="11070086" y="0"/>
                </a:cubicBezTo>
                <a:cubicBezTo>
                  <a:pt x="11372142" y="45953"/>
                  <a:pt x="11695723" y="318873"/>
                  <a:pt x="11702211" y="632125"/>
                </a:cubicBezTo>
                <a:cubicBezTo>
                  <a:pt x="11722398" y="2567081"/>
                  <a:pt x="11854691" y="4632079"/>
                  <a:pt x="11702211" y="5725366"/>
                </a:cubicBezTo>
                <a:cubicBezTo>
                  <a:pt x="11746005" y="6079674"/>
                  <a:pt x="11445043" y="6304304"/>
                  <a:pt x="11070086" y="6357491"/>
                </a:cubicBezTo>
                <a:cubicBezTo>
                  <a:pt x="8658720" y="6445130"/>
                  <a:pt x="2080932" y="6284812"/>
                  <a:pt x="632125" y="6357491"/>
                </a:cubicBezTo>
                <a:cubicBezTo>
                  <a:pt x="279554" y="6324515"/>
                  <a:pt x="-7540" y="6084957"/>
                  <a:pt x="0" y="5725366"/>
                </a:cubicBezTo>
                <a:cubicBezTo>
                  <a:pt x="-38581" y="4965978"/>
                  <a:pt x="63341" y="2386247"/>
                  <a:pt x="0" y="632125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261257"/>
            <a:ext cx="9989548" cy="133894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545238" y="322262"/>
            <a:ext cx="96997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điệp từ, điệp ngữ trong đoạn thơ dưới đây và nêu tác dụng của biện </a:t>
            </a:r>
            <a:r>
              <a:rPr lang="vi-VN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từ, điệp ngữ đó.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35689" y="-3645"/>
            <a:ext cx="2061044" cy="1610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510732-8DFE-17CC-4173-5DF9F5D0840D}"/>
              </a:ext>
            </a:extLst>
          </p:cNvPr>
          <p:cNvSpPr txBox="1"/>
          <p:nvPr/>
        </p:nvSpPr>
        <p:spPr>
          <a:xfrm>
            <a:off x="631371" y="2144486"/>
            <a:ext cx="6128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Nếu thế giới không có trẻ con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Ai sẽ dạy bông hoa học nói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Ai sẽ tô biển hoa màu vàng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Ai sẽ nhốt hương thơm vào túi?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                                     (Thục Linh)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A0D7C-88C0-C971-DA71-02D72488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827" y="2217965"/>
            <a:ext cx="4295775" cy="34671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119086" y="789709"/>
            <a:ext cx="4517241" cy="119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19086" y="1284516"/>
            <a:ext cx="20900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312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D2BAF7BA-340D-0935-069E-646C81831595}"/>
              </a:ext>
            </a:extLst>
          </p:cNvPr>
          <p:cNvSpPr/>
          <p:nvPr/>
        </p:nvSpPr>
        <p:spPr>
          <a:xfrm>
            <a:off x="1101225" y="261257"/>
            <a:ext cx="10459404" cy="178525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73129FE-ECA4-3147-6691-15B5FA4D0A9E}"/>
              </a:ext>
            </a:extLst>
          </p:cNvPr>
          <p:cNvSpPr txBox="1"/>
          <p:nvPr/>
        </p:nvSpPr>
        <p:spPr>
          <a:xfrm>
            <a:off x="1545238" y="322262"/>
            <a:ext cx="96997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2 – 3 câu thể hiện tình cảm, cảm xúc về một đoạn thơ, đoạn văn ở bài tập 1 hoặc bài tập 2, trong đó có sử dụng biện pháp điệp từ, điệp ngữ.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C2BFBC91-1E51-0656-FC1D-1E17EE4E7F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-335689" y="-3645"/>
            <a:ext cx="2061044" cy="16105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133600" y="789709"/>
            <a:ext cx="7592291" cy="230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85257" y="1839342"/>
            <a:ext cx="65690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498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ức vẽ, hình vẽ, thực vật, minh họa&#10;&#10;Mô tả được tạo tự động">
            <a:extLst>
              <a:ext uri="{FF2B5EF4-FFF2-40B4-BE49-F238E27FC236}">
                <a16:creationId xmlns:a16="http://schemas.microsoft.com/office/drawing/2014/main" id="{C5958524-E111-9D14-20C1-A055455EB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FEE065-C2D4-1B5A-59EE-7B7A6F672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68" y="684689"/>
            <a:ext cx="11900423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8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ức vẽ, hình vẽ, thực vật, minh họa&#10;&#10;Mô tả được tạo tự động">
            <a:extLst>
              <a:ext uri="{FF2B5EF4-FFF2-40B4-BE49-F238E27FC236}">
                <a16:creationId xmlns:a16="http://schemas.microsoft.com/office/drawing/2014/main" id="{C5958524-E111-9D14-20C1-A055455EB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10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1083</TotalTime>
  <Words>217</Words>
  <Application>Microsoft Office PowerPoint</Application>
  <PresentationFormat>Widescreen</PresentationFormat>
  <Paragraphs>19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宋体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Custom Design</vt:lpstr>
      <vt:lpstr>1_Custom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LH 0354473852</dc:creator>
  <cp:lastModifiedBy>Administrator</cp:lastModifiedBy>
  <cp:revision>65</cp:revision>
  <dcterms:created xsi:type="dcterms:W3CDTF">2023-07-25T03:55:09Z</dcterms:created>
  <dcterms:modified xsi:type="dcterms:W3CDTF">2024-12-26T07:26:24Z</dcterms:modified>
</cp:coreProperties>
</file>