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2" r:id="rId1"/>
  </p:sldMasterIdLst>
  <p:notesMasterIdLst>
    <p:notesMasterId r:id="rId14"/>
  </p:notesMasterIdLst>
  <p:handoutMasterIdLst>
    <p:handoutMasterId r:id="rId15"/>
  </p:handoutMasterIdLst>
  <p:sldIdLst>
    <p:sldId id="295" r:id="rId2"/>
    <p:sldId id="294" r:id="rId3"/>
    <p:sldId id="299" r:id="rId4"/>
    <p:sldId id="284" r:id="rId5"/>
    <p:sldId id="296" r:id="rId6"/>
    <p:sldId id="287" r:id="rId7"/>
    <p:sldId id="293" r:id="rId8"/>
    <p:sldId id="297" r:id="rId9"/>
    <p:sldId id="289" r:id="rId10"/>
    <p:sldId id="291" r:id="rId11"/>
    <p:sldId id="292" r:id="rId12"/>
    <p:sldId id="298" r:id="rId13"/>
  </p:sldIdLst>
  <p:sldSz cx="12192000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DEEB"/>
    <a:srgbClr val="C6EAFA"/>
    <a:srgbClr val="FF0066"/>
    <a:srgbClr val="F299D1"/>
    <a:srgbClr val="FFF79A"/>
    <a:srgbClr val="FFFBCD"/>
    <a:srgbClr val="FFF789"/>
    <a:srgbClr val="E07235"/>
    <a:srgbClr val="EB54E9"/>
    <a:srgbClr val="D34C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999" autoAdjust="0"/>
    <p:restoredTop sz="94660"/>
  </p:normalViewPr>
  <p:slideViewPr>
    <p:cSldViewPr snapToGrid="0">
      <p:cViewPr varScale="1">
        <p:scale>
          <a:sx n="78" d="100"/>
          <a:sy n="78" d="100"/>
        </p:scale>
        <p:origin x="132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/>
              <a:t>Chu Thị Soa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Chu Thị Soa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4E51F0-3B44-41F7-B9FC-A2717D4642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13952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/>
              <a:t>Chu Thị Soa</a:t>
            </a:r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Chu Thị Soa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9DFA60-8A33-4E1D-9555-2971E4259A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018444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Chu Thị Soa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Chu Thị Soa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529DFA60-8A33-4E1D-9555-2971E4259A1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9382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DFA60-8A33-4E1D-9555-2971E4259A13}" type="slidenum">
              <a:rPr lang="en-US" smtClean="0"/>
              <a:t>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Chu Thị Soa</a:t>
            </a:r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r>
              <a:rPr lang="en-US" smtClean="0"/>
              <a:t>Chu Thị Soa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1624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Chu Thị Soa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DFA60-8A33-4E1D-9555-2971E4259A13}" type="slidenum">
              <a:rPr lang="en-US" smtClean="0"/>
              <a:t>6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r>
              <a:rPr lang="en-US" smtClean="0"/>
              <a:t>Chu Thị Soa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1867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Chu Thị Soa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Chu Thị Soa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529DFA60-8A33-4E1D-9555-2971E4259A1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093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Chu Thị Soa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CF06-7042-4EA1-8481-9C11875315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573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Chu Thị Soa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CF06-7042-4EA1-8481-9C11875315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504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Chu Thị Soa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CF06-7042-4EA1-8481-9C11875315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2565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050233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id="{FF3093F1-70FF-4A92-A939-256BC49F43A6}"/>
              </a:ext>
            </a:extLst>
          </p:cNvPr>
          <p:cNvGrpSpPr/>
          <p:nvPr userDrawn="1"/>
        </p:nvGrpSpPr>
        <p:grpSpPr>
          <a:xfrm>
            <a:off x="745412" y="1491606"/>
            <a:ext cx="9867486" cy="4773077"/>
            <a:chOff x="623255" y="927125"/>
            <a:chExt cx="7691377" cy="3871900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2819940-F204-450A-ACE4-C1FAA7496E24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id="{1F1FE917-12C4-4F03-BFC9-63C483556F98}"/>
                </a:ext>
              </a:extLst>
            </p:cNvPr>
            <p:cNvSpPr/>
            <p:nvPr/>
          </p:nvSpPr>
          <p:spPr>
            <a:xfrm>
              <a:off x="3307961" y="6403932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72724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1" animBg="1"/>
      <p:bldP spid="48" grpId="1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FFE2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00" name="Google Shape;211;p3">
            <a:extLst>
              <a:ext uri="{FF2B5EF4-FFF2-40B4-BE49-F238E27FC236}">
                <a16:creationId xmlns:a16="http://schemas.microsoft.com/office/drawing/2014/main" id="{3EE8E1EA-42BA-40F4-91B8-92E720E0C7B3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101" name="Google Shape;212;p3">
              <a:extLst>
                <a:ext uri="{FF2B5EF4-FFF2-40B4-BE49-F238E27FC236}">
                  <a16:creationId xmlns:a16="http://schemas.microsoft.com/office/drawing/2014/main" id="{535446D6-A2F2-4960-9F20-4FD2FC844655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2" name="Google Shape;213;p3">
              <a:extLst>
                <a:ext uri="{FF2B5EF4-FFF2-40B4-BE49-F238E27FC236}">
                  <a16:creationId xmlns:a16="http://schemas.microsoft.com/office/drawing/2014/main" id="{E3877D8C-8D49-48AE-983D-46B3D4C316A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" name="Google Shape;214;p3">
            <a:extLst>
              <a:ext uri="{FF2B5EF4-FFF2-40B4-BE49-F238E27FC236}">
                <a16:creationId xmlns:a16="http://schemas.microsoft.com/office/drawing/2014/main" id="{6B26BBFF-8A4A-4D77-8E20-7565D314876E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04" name="Google Shape;215;p3">
              <a:extLst>
                <a:ext uri="{FF2B5EF4-FFF2-40B4-BE49-F238E27FC236}">
                  <a16:creationId xmlns:a16="http://schemas.microsoft.com/office/drawing/2014/main" id="{5905416B-3780-49A3-85AC-E7AB8A365E53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16;p3">
              <a:extLst>
                <a:ext uri="{FF2B5EF4-FFF2-40B4-BE49-F238E27FC236}">
                  <a16:creationId xmlns:a16="http://schemas.microsoft.com/office/drawing/2014/main" id="{B31BA3B0-0DA2-4CD9-AB3D-C2DF62186FC9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17;p3">
              <a:extLst>
                <a:ext uri="{FF2B5EF4-FFF2-40B4-BE49-F238E27FC236}">
                  <a16:creationId xmlns:a16="http://schemas.microsoft.com/office/drawing/2014/main" id="{367F9544-3ED4-4D1E-8702-43837309CF8C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18;p3">
              <a:extLst>
                <a:ext uri="{FF2B5EF4-FFF2-40B4-BE49-F238E27FC236}">
                  <a16:creationId xmlns:a16="http://schemas.microsoft.com/office/drawing/2014/main" id="{8C773ACC-4F47-4265-AF08-3AAA1BA820F1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19;p3">
              <a:extLst>
                <a:ext uri="{FF2B5EF4-FFF2-40B4-BE49-F238E27FC236}">
                  <a16:creationId xmlns:a16="http://schemas.microsoft.com/office/drawing/2014/main" id="{1E75251D-8191-4F83-B19D-C278B5C567D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20;p3">
              <a:extLst>
                <a:ext uri="{FF2B5EF4-FFF2-40B4-BE49-F238E27FC236}">
                  <a16:creationId xmlns:a16="http://schemas.microsoft.com/office/drawing/2014/main" id="{CD244239-4494-4523-A92A-04BBF5524A6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21;p3">
              <a:extLst>
                <a:ext uri="{FF2B5EF4-FFF2-40B4-BE49-F238E27FC236}">
                  <a16:creationId xmlns:a16="http://schemas.microsoft.com/office/drawing/2014/main" id="{C8D2A7B8-8AEC-4A7B-A85D-C49CFD031893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" name="Google Shape;222;p3">
              <a:extLst>
                <a:ext uri="{FF2B5EF4-FFF2-40B4-BE49-F238E27FC236}">
                  <a16:creationId xmlns:a16="http://schemas.microsoft.com/office/drawing/2014/main" id="{1BEBBF71-61D7-45D6-BB70-B4B6FDBF84CF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23;p3">
              <a:extLst>
                <a:ext uri="{FF2B5EF4-FFF2-40B4-BE49-F238E27FC236}">
                  <a16:creationId xmlns:a16="http://schemas.microsoft.com/office/drawing/2014/main" id="{1C8DD35C-E26B-4702-B102-151D077CFA0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24;p3">
              <a:extLst>
                <a:ext uri="{FF2B5EF4-FFF2-40B4-BE49-F238E27FC236}">
                  <a16:creationId xmlns:a16="http://schemas.microsoft.com/office/drawing/2014/main" id="{FAEA3EBF-3AF4-48CF-B780-2C24192864A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" name="Google Shape;225;p3">
            <a:extLst>
              <a:ext uri="{FF2B5EF4-FFF2-40B4-BE49-F238E27FC236}">
                <a16:creationId xmlns:a16="http://schemas.microsoft.com/office/drawing/2014/main" id="{8349EE9D-865C-4187-8F2A-C8D67A315C95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115" name="Google Shape;226;p3">
              <a:extLst>
                <a:ext uri="{FF2B5EF4-FFF2-40B4-BE49-F238E27FC236}">
                  <a16:creationId xmlns:a16="http://schemas.microsoft.com/office/drawing/2014/main" id="{C3E893B2-B741-45D1-AA70-EFBF2C1CCB32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27;p3">
              <a:extLst>
                <a:ext uri="{FF2B5EF4-FFF2-40B4-BE49-F238E27FC236}">
                  <a16:creationId xmlns:a16="http://schemas.microsoft.com/office/drawing/2014/main" id="{4806DF11-E7A6-4BCA-864C-D4BB12AF1B7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" name="Google Shape;228;p3">
            <a:extLst>
              <a:ext uri="{FF2B5EF4-FFF2-40B4-BE49-F238E27FC236}">
                <a16:creationId xmlns:a16="http://schemas.microsoft.com/office/drawing/2014/main" id="{DE8A01B2-77F0-42CA-BCD0-4D9A98E4E84B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229;p3">
            <a:extLst>
              <a:ext uri="{FF2B5EF4-FFF2-40B4-BE49-F238E27FC236}">
                <a16:creationId xmlns:a16="http://schemas.microsoft.com/office/drawing/2014/main" id="{040941FA-39DE-4897-9957-4F8E125A8F2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230;p3">
            <a:extLst>
              <a:ext uri="{FF2B5EF4-FFF2-40B4-BE49-F238E27FC236}">
                <a16:creationId xmlns:a16="http://schemas.microsoft.com/office/drawing/2014/main" id="{39E1EAF3-ED4F-4E40-A591-87F74A538B8E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120" name="Google Shape;231;p3">
              <a:extLst>
                <a:ext uri="{FF2B5EF4-FFF2-40B4-BE49-F238E27FC236}">
                  <a16:creationId xmlns:a16="http://schemas.microsoft.com/office/drawing/2014/main" id="{637B9622-5D72-4988-A025-9DDD451CEE6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32;p3">
              <a:extLst>
                <a:ext uri="{FF2B5EF4-FFF2-40B4-BE49-F238E27FC236}">
                  <a16:creationId xmlns:a16="http://schemas.microsoft.com/office/drawing/2014/main" id="{90AFE972-DB48-45E9-9EE9-E273CE0A3941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769;p31">
            <a:extLst>
              <a:ext uri="{FF2B5EF4-FFF2-40B4-BE49-F238E27FC236}">
                <a16:creationId xmlns:a16="http://schemas.microsoft.com/office/drawing/2014/main" id="{9BC6E0ED-AB1D-4836-B4E8-0379D97072CC}"/>
              </a:ext>
            </a:extLst>
          </p:cNvPr>
          <p:cNvGrpSpPr/>
          <p:nvPr userDrawn="1"/>
        </p:nvGrpSpPr>
        <p:grpSpPr>
          <a:xfrm>
            <a:off x="2548289" y="3588080"/>
            <a:ext cx="2599446" cy="2521829"/>
            <a:chOff x="5641385" y="2381306"/>
            <a:chExt cx="2599446" cy="2521829"/>
          </a:xfrm>
        </p:grpSpPr>
        <p:sp>
          <p:nvSpPr>
            <p:cNvPr id="123" name="Google Shape;770;p31">
              <a:extLst>
                <a:ext uri="{FF2B5EF4-FFF2-40B4-BE49-F238E27FC236}">
                  <a16:creationId xmlns:a16="http://schemas.microsoft.com/office/drawing/2014/main" id="{54FBC327-7229-4E48-B70D-221E3B4ABBD6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4" name="Google Shape;771;p31">
              <a:extLst>
                <a:ext uri="{FF2B5EF4-FFF2-40B4-BE49-F238E27FC236}">
                  <a16:creationId xmlns:a16="http://schemas.microsoft.com/office/drawing/2014/main" id="{735A0EF3-CD49-4849-A6D0-53FADD84C85D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179" name="Google Shape;772;p31">
                <a:extLst>
                  <a:ext uri="{FF2B5EF4-FFF2-40B4-BE49-F238E27FC236}">
                    <a16:creationId xmlns:a16="http://schemas.microsoft.com/office/drawing/2014/main" id="{F854EEEE-60A7-4C8E-8953-E8769EEC5813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773;p31">
                <a:extLst>
                  <a:ext uri="{FF2B5EF4-FFF2-40B4-BE49-F238E27FC236}">
                    <a16:creationId xmlns:a16="http://schemas.microsoft.com/office/drawing/2014/main" id="{3A64CB13-0C6D-4353-9509-7D271A41CDF4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774;p31">
                <a:extLst>
                  <a:ext uri="{FF2B5EF4-FFF2-40B4-BE49-F238E27FC236}">
                    <a16:creationId xmlns:a16="http://schemas.microsoft.com/office/drawing/2014/main" id="{CA6E3753-A1B1-4953-8CA7-64699041E7E4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775;p31">
                <a:extLst>
                  <a:ext uri="{FF2B5EF4-FFF2-40B4-BE49-F238E27FC236}">
                    <a16:creationId xmlns:a16="http://schemas.microsoft.com/office/drawing/2014/main" id="{3E292DF2-70CE-4152-8475-FBB7C5053487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776;p31">
                <a:extLst>
                  <a:ext uri="{FF2B5EF4-FFF2-40B4-BE49-F238E27FC236}">
                    <a16:creationId xmlns:a16="http://schemas.microsoft.com/office/drawing/2014/main" id="{E8A500DB-B210-4DFF-A20D-666636286385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777;p31">
                <a:extLst>
                  <a:ext uri="{FF2B5EF4-FFF2-40B4-BE49-F238E27FC236}">
                    <a16:creationId xmlns:a16="http://schemas.microsoft.com/office/drawing/2014/main" id="{E44028BD-ABE9-4D77-8E13-8D81364C068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778;p31">
                <a:extLst>
                  <a:ext uri="{FF2B5EF4-FFF2-40B4-BE49-F238E27FC236}">
                    <a16:creationId xmlns:a16="http://schemas.microsoft.com/office/drawing/2014/main" id="{237C9002-05C8-4A2E-93E1-71F680200424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779;p31">
                <a:extLst>
                  <a:ext uri="{FF2B5EF4-FFF2-40B4-BE49-F238E27FC236}">
                    <a16:creationId xmlns:a16="http://schemas.microsoft.com/office/drawing/2014/main" id="{F7CB1473-EE54-4CB9-8AFD-2741D2347015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780;p31">
                <a:extLst>
                  <a:ext uri="{FF2B5EF4-FFF2-40B4-BE49-F238E27FC236}">
                    <a16:creationId xmlns:a16="http://schemas.microsoft.com/office/drawing/2014/main" id="{1270F571-E266-4846-AA40-84B6ADACF443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781;p31">
                <a:extLst>
                  <a:ext uri="{FF2B5EF4-FFF2-40B4-BE49-F238E27FC236}">
                    <a16:creationId xmlns:a16="http://schemas.microsoft.com/office/drawing/2014/main" id="{66003CAD-52D8-4830-8C9F-89DC91466739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782;p31">
                <a:extLst>
                  <a:ext uri="{FF2B5EF4-FFF2-40B4-BE49-F238E27FC236}">
                    <a16:creationId xmlns:a16="http://schemas.microsoft.com/office/drawing/2014/main" id="{B2BA155A-3FE4-43A4-95B4-E80185A9DBF7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783;p31">
                <a:extLst>
                  <a:ext uri="{FF2B5EF4-FFF2-40B4-BE49-F238E27FC236}">
                    <a16:creationId xmlns:a16="http://schemas.microsoft.com/office/drawing/2014/main" id="{30E537BB-4E0A-4665-A7B9-DF88B39E9A09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784;p31">
                <a:extLst>
                  <a:ext uri="{FF2B5EF4-FFF2-40B4-BE49-F238E27FC236}">
                    <a16:creationId xmlns:a16="http://schemas.microsoft.com/office/drawing/2014/main" id="{0B357D3C-EDF2-401D-AFC3-3D88771217FC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785;p31">
                <a:extLst>
                  <a:ext uri="{FF2B5EF4-FFF2-40B4-BE49-F238E27FC236}">
                    <a16:creationId xmlns:a16="http://schemas.microsoft.com/office/drawing/2014/main" id="{E7FA9937-7A99-4D4D-B4C3-75D6C83A7388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786;p31">
                <a:extLst>
                  <a:ext uri="{FF2B5EF4-FFF2-40B4-BE49-F238E27FC236}">
                    <a16:creationId xmlns:a16="http://schemas.microsoft.com/office/drawing/2014/main" id="{AFAF38D6-83F1-435B-B8B4-2E31A364AE50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787;p31">
                <a:extLst>
                  <a:ext uri="{FF2B5EF4-FFF2-40B4-BE49-F238E27FC236}">
                    <a16:creationId xmlns:a16="http://schemas.microsoft.com/office/drawing/2014/main" id="{209D6F8F-3D6C-4410-A1E9-FF14B2C03814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788;p31">
                <a:extLst>
                  <a:ext uri="{FF2B5EF4-FFF2-40B4-BE49-F238E27FC236}">
                    <a16:creationId xmlns:a16="http://schemas.microsoft.com/office/drawing/2014/main" id="{2E14871B-0005-4363-8024-41CDC33D64EB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789;p31">
                <a:extLst>
                  <a:ext uri="{FF2B5EF4-FFF2-40B4-BE49-F238E27FC236}">
                    <a16:creationId xmlns:a16="http://schemas.microsoft.com/office/drawing/2014/main" id="{F9A04849-BAA8-4BEC-9B26-B9A9265C5443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790;p31">
                <a:extLst>
                  <a:ext uri="{FF2B5EF4-FFF2-40B4-BE49-F238E27FC236}">
                    <a16:creationId xmlns:a16="http://schemas.microsoft.com/office/drawing/2014/main" id="{F3EF5BE9-1D37-4493-BB7B-BBC6B28E94B5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791;p31">
                <a:extLst>
                  <a:ext uri="{FF2B5EF4-FFF2-40B4-BE49-F238E27FC236}">
                    <a16:creationId xmlns:a16="http://schemas.microsoft.com/office/drawing/2014/main" id="{1C71BCFA-7DC6-4E85-9435-CEC8DE763738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792;p31">
                <a:extLst>
                  <a:ext uri="{FF2B5EF4-FFF2-40B4-BE49-F238E27FC236}">
                    <a16:creationId xmlns:a16="http://schemas.microsoft.com/office/drawing/2014/main" id="{4D23DD00-30F8-465A-A4CF-EFAA11ABF39B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793;p31">
                <a:extLst>
                  <a:ext uri="{FF2B5EF4-FFF2-40B4-BE49-F238E27FC236}">
                    <a16:creationId xmlns:a16="http://schemas.microsoft.com/office/drawing/2014/main" id="{42DA9856-4448-43EC-9FE5-265665745E1C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794;p31">
                <a:extLst>
                  <a:ext uri="{FF2B5EF4-FFF2-40B4-BE49-F238E27FC236}">
                    <a16:creationId xmlns:a16="http://schemas.microsoft.com/office/drawing/2014/main" id="{FCD3B74B-7950-48D3-851C-D9F296F1980C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795;p31">
                <a:extLst>
                  <a:ext uri="{FF2B5EF4-FFF2-40B4-BE49-F238E27FC236}">
                    <a16:creationId xmlns:a16="http://schemas.microsoft.com/office/drawing/2014/main" id="{E42274F8-8BDE-44C5-80CC-9156BEC44DE9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796;p31">
                <a:extLst>
                  <a:ext uri="{FF2B5EF4-FFF2-40B4-BE49-F238E27FC236}">
                    <a16:creationId xmlns:a16="http://schemas.microsoft.com/office/drawing/2014/main" id="{977D4C15-B4AA-4951-BD17-F19DD249F837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797;p31">
                <a:extLst>
                  <a:ext uri="{FF2B5EF4-FFF2-40B4-BE49-F238E27FC236}">
                    <a16:creationId xmlns:a16="http://schemas.microsoft.com/office/drawing/2014/main" id="{D06F808D-4D4F-4C28-AAE4-372B745ECB7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798;p31">
                <a:extLst>
                  <a:ext uri="{FF2B5EF4-FFF2-40B4-BE49-F238E27FC236}">
                    <a16:creationId xmlns:a16="http://schemas.microsoft.com/office/drawing/2014/main" id="{D2BA24A8-C9DC-4FB5-A6B6-9B81690DE639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799;p31">
                <a:extLst>
                  <a:ext uri="{FF2B5EF4-FFF2-40B4-BE49-F238E27FC236}">
                    <a16:creationId xmlns:a16="http://schemas.microsoft.com/office/drawing/2014/main" id="{50C2B5D8-882A-4E64-862C-4513602D44ED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800;p31">
                <a:extLst>
                  <a:ext uri="{FF2B5EF4-FFF2-40B4-BE49-F238E27FC236}">
                    <a16:creationId xmlns:a16="http://schemas.microsoft.com/office/drawing/2014/main" id="{3E8EA5DF-553D-40B7-8582-4C67204A077F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801;p31">
                <a:extLst>
                  <a:ext uri="{FF2B5EF4-FFF2-40B4-BE49-F238E27FC236}">
                    <a16:creationId xmlns:a16="http://schemas.microsoft.com/office/drawing/2014/main" id="{0B0C6E18-FA4F-42EA-83DB-7541420F71BD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802;p31">
                <a:extLst>
                  <a:ext uri="{FF2B5EF4-FFF2-40B4-BE49-F238E27FC236}">
                    <a16:creationId xmlns:a16="http://schemas.microsoft.com/office/drawing/2014/main" id="{2C744340-D0B6-4A32-9374-2C03ADAA76E3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803;p31">
                <a:extLst>
                  <a:ext uri="{FF2B5EF4-FFF2-40B4-BE49-F238E27FC236}">
                    <a16:creationId xmlns:a16="http://schemas.microsoft.com/office/drawing/2014/main" id="{97C0CE84-7B4E-4CCE-8FD7-3CF2B21B0C70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804;p31">
                <a:extLst>
                  <a:ext uri="{FF2B5EF4-FFF2-40B4-BE49-F238E27FC236}">
                    <a16:creationId xmlns:a16="http://schemas.microsoft.com/office/drawing/2014/main" id="{5CB17839-65D7-47C8-BF37-55E75E502ADC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805;p31">
                <a:extLst>
                  <a:ext uri="{FF2B5EF4-FFF2-40B4-BE49-F238E27FC236}">
                    <a16:creationId xmlns:a16="http://schemas.microsoft.com/office/drawing/2014/main" id="{157D8A5C-00ED-4A80-AEEF-FF9582C5B4A5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806;p31">
                <a:extLst>
                  <a:ext uri="{FF2B5EF4-FFF2-40B4-BE49-F238E27FC236}">
                    <a16:creationId xmlns:a16="http://schemas.microsoft.com/office/drawing/2014/main" id="{F318FE11-06EA-4D17-AD18-5A6A3449ECD1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807;p31">
                <a:extLst>
                  <a:ext uri="{FF2B5EF4-FFF2-40B4-BE49-F238E27FC236}">
                    <a16:creationId xmlns:a16="http://schemas.microsoft.com/office/drawing/2014/main" id="{AC617E18-C9A4-4561-8372-E77866C5E8A4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808;p31">
                <a:extLst>
                  <a:ext uri="{FF2B5EF4-FFF2-40B4-BE49-F238E27FC236}">
                    <a16:creationId xmlns:a16="http://schemas.microsoft.com/office/drawing/2014/main" id="{597C1522-09EE-497E-A546-21408671C88A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809;p31">
                <a:extLst>
                  <a:ext uri="{FF2B5EF4-FFF2-40B4-BE49-F238E27FC236}">
                    <a16:creationId xmlns:a16="http://schemas.microsoft.com/office/drawing/2014/main" id="{B9790C46-8F90-43AB-A40D-A02313A1FE36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810;p31">
                <a:extLst>
                  <a:ext uri="{FF2B5EF4-FFF2-40B4-BE49-F238E27FC236}">
                    <a16:creationId xmlns:a16="http://schemas.microsoft.com/office/drawing/2014/main" id="{C2FD0F4C-FE02-4A94-9F7C-A4359310E2BB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811;p31">
                <a:extLst>
                  <a:ext uri="{FF2B5EF4-FFF2-40B4-BE49-F238E27FC236}">
                    <a16:creationId xmlns:a16="http://schemas.microsoft.com/office/drawing/2014/main" id="{BB2A69A5-2D49-4B85-A645-93DAE0CC5D71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812;p31">
                <a:extLst>
                  <a:ext uri="{FF2B5EF4-FFF2-40B4-BE49-F238E27FC236}">
                    <a16:creationId xmlns:a16="http://schemas.microsoft.com/office/drawing/2014/main" id="{0385A1DD-AED6-4BBF-818D-F6805D362168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813;p31">
                <a:extLst>
                  <a:ext uri="{FF2B5EF4-FFF2-40B4-BE49-F238E27FC236}">
                    <a16:creationId xmlns:a16="http://schemas.microsoft.com/office/drawing/2014/main" id="{88640C6F-0822-47FA-83C1-A54B8B33A937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814;p31">
                <a:extLst>
                  <a:ext uri="{FF2B5EF4-FFF2-40B4-BE49-F238E27FC236}">
                    <a16:creationId xmlns:a16="http://schemas.microsoft.com/office/drawing/2014/main" id="{BD360D69-2C70-49AD-8B64-6D2EF00DEDDE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815;p31">
                <a:extLst>
                  <a:ext uri="{FF2B5EF4-FFF2-40B4-BE49-F238E27FC236}">
                    <a16:creationId xmlns:a16="http://schemas.microsoft.com/office/drawing/2014/main" id="{D538E562-E7F8-47EA-B6D7-EA2C06E79A74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816;p31">
                <a:extLst>
                  <a:ext uri="{FF2B5EF4-FFF2-40B4-BE49-F238E27FC236}">
                    <a16:creationId xmlns:a16="http://schemas.microsoft.com/office/drawing/2014/main" id="{7CEB205C-EECD-4753-A3E2-172F4BF78B7C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817;p31">
                <a:extLst>
                  <a:ext uri="{FF2B5EF4-FFF2-40B4-BE49-F238E27FC236}">
                    <a16:creationId xmlns:a16="http://schemas.microsoft.com/office/drawing/2014/main" id="{4194502E-AF13-4627-A776-CDA3D84EE592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818;p31">
                <a:extLst>
                  <a:ext uri="{FF2B5EF4-FFF2-40B4-BE49-F238E27FC236}">
                    <a16:creationId xmlns:a16="http://schemas.microsoft.com/office/drawing/2014/main" id="{27BBCB0A-86B3-4A13-9F04-94D9B17FB22C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819;p31">
                <a:extLst>
                  <a:ext uri="{FF2B5EF4-FFF2-40B4-BE49-F238E27FC236}">
                    <a16:creationId xmlns:a16="http://schemas.microsoft.com/office/drawing/2014/main" id="{3AA1370E-FB07-4236-9E8C-3F319E67A9A2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820;p31">
                <a:extLst>
                  <a:ext uri="{FF2B5EF4-FFF2-40B4-BE49-F238E27FC236}">
                    <a16:creationId xmlns:a16="http://schemas.microsoft.com/office/drawing/2014/main" id="{CCF0D91D-5B0C-4627-9233-F6DF37E84BAC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821;p31">
                <a:extLst>
                  <a:ext uri="{FF2B5EF4-FFF2-40B4-BE49-F238E27FC236}">
                    <a16:creationId xmlns:a16="http://schemas.microsoft.com/office/drawing/2014/main" id="{D665E1B2-D4F5-494A-A373-12D73EAD5FB1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822;p31">
                <a:extLst>
                  <a:ext uri="{FF2B5EF4-FFF2-40B4-BE49-F238E27FC236}">
                    <a16:creationId xmlns:a16="http://schemas.microsoft.com/office/drawing/2014/main" id="{7638DBB5-77AB-477A-9DD9-F9CADA2F2B13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823;p31">
                <a:extLst>
                  <a:ext uri="{FF2B5EF4-FFF2-40B4-BE49-F238E27FC236}">
                    <a16:creationId xmlns:a16="http://schemas.microsoft.com/office/drawing/2014/main" id="{194525C9-9686-4EE4-B064-D6CE5BAD6212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824;p31">
                <a:extLst>
                  <a:ext uri="{FF2B5EF4-FFF2-40B4-BE49-F238E27FC236}">
                    <a16:creationId xmlns:a16="http://schemas.microsoft.com/office/drawing/2014/main" id="{9BC71FEA-8A2F-4DE7-ACA6-7327832F3D83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825;p31">
                <a:extLst>
                  <a:ext uri="{FF2B5EF4-FFF2-40B4-BE49-F238E27FC236}">
                    <a16:creationId xmlns:a16="http://schemas.microsoft.com/office/drawing/2014/main" id="{2AA52B43-83FE-4EB5-803E-C1C85CECEEF3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826;p31">
                <a:extLst>
                  <a:ext uri="{FF2B5EF4-FFF2-40B4-BE49-F238E27FC236}">
                    <a16:creationId xmlns:a16="http://schemas.microsoft.com/office/drawing/2014/main" id="{61599DE9-3E0C-45AC-B0D7-7897B14E6713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827;p31">
                <a:extLst>
                  <a:ext uri="{FF2B5EF4-FFF2-40B4-BE49-F238E27FC236}">
                    <a16:creationId xmlns:a16="http://schemas.microsoft.com/office/drawing/2014/main" id="{9CDD23C3-2179-46CF-9AA6-1159DB3C045A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5" name="Google Shape;828;p31">
              <a:extLst>
                <a:ext uri="{FF2B5EF4-FFF2-40B4-BE49-F238E27FC236}">
                  <a16:creationId xmlns:a16="http://schemas.microsoft.com/office/drawing/2014/main" id="{A70B9403-A100-4DF3-A073-60C10F4D733E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829;p31">
              <a:extLst>
                <a:ext uri="{FF2B5EF4-FFF2-40B4-BE49-F238E27FC236}">
                  <a16:creationId xmlns:a16="http://schemas.microsoft.com/office/drawing/2014/main" id="{C17D1B13-7913-4AAE-8E40-0C36BEE29ABC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830;p31">
              <a:extLst>
                <a:ext uri="{FF2B5EF4-FFF2-40B4-BE49-F238E27FC236}">
                  <a16:creationId xmlns:a16="http://schemas.microsoft.com/office/drawing/2014/main" id="{DA17CC1B-2AEF-4DE5-80AD-524C115CC8B8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831;p31">
              <a:extLst>
                <a:ext uri="{FF2B5EF4-FFF2-40B4-BE49-F238E27FC236}">
                  <a16:creationId xmlns:a16="http://schemas.microsoft.com/office/drawing/2014/main" id="{EC56F751-8FC7-479A-954B-AD1EDABEC02B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832;p31">
              <a:extLst>
                <a:ext uri="{FF2B5EF4-FFF2-40B4-BE49-F238E27FC236}">
                  <a16:creationId xmlns:a16="http://schemas.microsoft.com/office/drawing/2014/main" id="{75BB84C9-5E17-4D93-88B9-CB532641DB8B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833;p31">
              <a:extLst>
                <a:ext uri="{FF2B5EF4-FFF2-40B4-BE49-F238E27FC236}">
                  <a16:creationId xmlns:a16="http://schemas.microsoft.com/office/drawing/2014/main" id="{A6EE7E8A-4681-4646-87BB-9B2AD79329FF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834;p31">
              <a:extLst>
                <a:ext uri="{FF2B5EF4-FFF2-40B4-BE49-F238E27FC236}">
                  <a16:creationId xmlns:a16="http://schemas.microsoft.com/office/drawing/2014/main" id="{1DB59D19-38B6-4726-BEDD-14A2C98A1364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835;p31">
              <a:extLst>
                <a:ext uri="{FF2B5EF4-FFF2-40B4-BE49-F238E27FC236}">
                  <a16:creationId xmlns:a16="http://schemas.microsoft.com/office/drawing/2014/main" id="{C778F81F-EA7E-43D9-AE92-F11656DE69B5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836;p31">
              <a:extLst>
                <a:ext uri="{FF2B5EF4-FFF2-40B4-BE49-F238E27FC236}">
                  <a16:creationId xmlns:a16="http://schemas.microsoft.com/office/drawing/2014/main" id="{C5763E02-946B-4BB3-889D-9B67A0F991C6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837;p31">
              <a:extLst>
                <a:ext uri="{FF2B5EF4-FFF2-40B4-BE49-F238E27FC236}">
                  <a16:creationId xmlns:a16="http://schemas.microsoft.com/office/drawing/2014/main" id="{A86FEA51-7C91-41CF-9FBE-0E63E3FAA2AA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838;p31">
              <a:extLst>
                <a:ext uri="{FF2B5EF4-FFF2-40B4-BE49-F238E27FC236}">
                  <a16:creationId xmlns:a16="http://schemas.microsoft.com/office/drawing/2014/main" id="{F54AE7A5-5033-41F9-86C1-3D07F40BDC7C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839;p31">
              <a:extLst>
                <a:ext uri="{FF2B5EF4-FFF2-40B4-BE49-F238E27FC236}">
                  <a16:creationId xmlns:a16="http://schemas.microsoft.com/office/drawing/2014/main" id="{9C8CEC7E-7E06-445A-B527-3BEA8B5A928C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840;p31">
              <a:extLst>
                <a:ext uri="{FF2B5EF4-FFF2-40B4-BE49-F238E27FC236}">
                  <a16:creationId xmlns:a16="http://schemas.microsoft.com/office/drawing/2014/main" id="{99538C3F-E84B-4792-B050-D36076E7BF35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841;p31">
              <a:extLst>
                <a:ext uri="{FF2B5EF4-FFF2-40B4-BE49-F238E27FC236}">
                  <a16:creationId xmlns:a16="http://schemas.microsoft.com/office/drawing/2014/main" id="{018B6AAF-29AF-4169-8FA6-11092FF3131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842;p31">
              <a:extLst>
                <a:ext uri="{FF2B5EF4-FFF2-40B4-BE49-F238E27FC236}">
                  <a16:creationId xmlns:a16="http://schemas.microsoft.com/office/drawing/2014/main" id="{6B7E2CE4-66DF-4667-80A5-6F266670AC17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843;p31">
              <a:extLst>
                <a:ext uri="{FF2B5EF4-FFF2-40B4-BE49-F238E27FC236}">
                  <a16:creationId xmlns:a16="http://schemas.microsoft.com/office/drawing/2014/main" id="{8180CAFA-48DD-4FAC-9085-B474909E2D94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844;p31">
              <a:extLst>
                <a:ext uri="{FF2B5EF4-FFF2-40B4-BE49-F238E27FC236}">
                  <a16:creationId xmlns:a16="http://schemas.microsoft.com/office/drawing/2014/main" id="{2D421F8E-38A7-4C59-9ABB-134C050B52D1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845;p31">
              <a:extLst>
                <a:ext uri="{FF2B5EF4-FFF2-40B4-BE49-F238E27FC236}">
                  <a16:creationId xmlns:a16="http://schemas.microsoft.com/office/drawing/2014/main" id="{8A0DBC04-F1EF-41C2-8828-D7F2DC68206E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846;p31">
              <a:extLst>
                <a:ext uri="{FF2B5EF4-FFF2-40B4-BE49-F238E27FC236}">
                  <a16:creationId xmlns:a16="http://schemas.microsoft.com/office/drawing/2014/main" id="{D0888D44-7BD4-4121-82D0-1D520C7A800A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847;p31">
              <a:extLst>
                <a:ext uri="{FF2B5EF4-FFF2-40B4-BE49-F238E27FC236}">
                  <a16:creationId xmlns:a16="http://schemas.microsoft.com/office/drawing/2014/main" id="{91504B71-DB7B-4698-9267-F00E8EA233B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848;p31">
              <a:extLst>
                <a:ext uri="{FF2B5EF4-FFF2-40B4-BE49-F238E27FC236}">
                  <a16:creationId xmlns:a16="http://schemas.microsoft.com/office/drawing/2014/main" id="{EF55652F-335C-4478-BCA6-70D09E0CA926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849;p31">
              <a:extLst>
                <a:ext uri="{FF2B5EF4-FFF2-40B4-BE49-F238E27FC236}">
                  <a16:creationId xmlns:a16="http://schemas.microsoft.com/office/drawing/2014/main" id="{BC4B70AF-7291-4186-B0C9-E23C3C98B633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850;p31">
              <a:extLst>
                <a:ext uri="{FF2B5EF4-FFF2-40B4-BE49-F238E27FC236}">
                  <a16:creationId xmlns:a16="http://schemas.microsoft.com/office/drawing/2014/main" id="{9013B64D-20EC-4558-A812-437F86372639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851;p31">
              <a:extLst>
                <a:ext uri="{FF2B5EF4-FFF2-40B4-BE49-F238E27FC236}">
                  <a16:creationId xmlns:a16="http://schemas.microsoft.com/office/drawing/2014/main" id="{6B314EA2-2C03-4489-97D0-5940D020374D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852;p31">
              <a:extLst>
                <a:ext uri="{FF2B5EF4-FFF2-40B4-BE49-F238E27FC236}">
                  <a16:creationId xmlns:a16="http://schemas.microsoft.com/office/drawing/2014/main" id="{C815BA55-51F2-4C11-921B-5A074A89E5E6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853;p31">
              <a:extLst>
                <a:ext uri="{FF2B5EF4-FFF2-40B4-BE49-F238E27FC236}">
                  <a16:creationId xmlns:a16="http://schemas.microsoft.com/office/drawing/2014/main" id="{BC3AF171-ACCA-4684-B20F-015ABA8C63EF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854;p31">
              <a:extLst>
                <a:ext uri="{FF2B5EF4-FFF2-40B4-BE49-F238E27FC236}">
                  <a16:creationId xmlns:a16="http://schemas.microsoft.com/office/drawing/2014/main" id="{93685CFF-3B82-4A96-8A9E-93418E10F484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855;p31">
              <a:extLst>
                <a:ext uri="{FF2B5EF4-FFF2-40B4-BE49-F238E27FC236}">
                  <a16:creationId xmlns:a16="http://schemas.microsoft.com/office/drawing/2014/main" id="{91A59F9D-AD18-48D3-B9E8-77BA0F1FD3C1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856;p31">
              <a:extLst>
                <a:ext uri="{FF2B5EF4-FFF2-40B4-BE49-F238E27FC236}">
                  <a16:creationId xmlns:a16="http://schemas.microsoft.com/office/drawing/2014/main" id="{9FA72179-C8DC-404E-86D0-508BA5E3EB2D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857;p31">
              <a:extLst>
                <a:ext uri="{FF2B5EF4-FFF2-40B4-BE49-F238E27FC236}">
                  <a16:creationId xmlns:a16="http://schemas.microsoft.com/office/drawing/2014/main" id="{6A7442B2-7FE0-4334-9BAA-31050FC2AD82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858;p31">
              <a:extLst>
                <a:ext uri="{FF2B5EF4-FFF2-40B4-BE49-F238E27FC236}">
                  <a16:creationId xmlns:a16="http://schemas.microsoft.com/office/drawing/2014/main" id="{FBAE211A-A539-4482-AC1D-05BE1FC5B5B7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859;p31">
              <a:extLst>
                <a:ext uri="{FF2B5EF4-FFF2-40B4-BE49-F238E27FC236}">
                  <a16:creationId xmlns:a16="http://schemas.microsoft.com/office/drawing/2014/main" id="{69136F04-B278-4651-91CE-B04F35DC8E10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860;p31">
              <a:extLst>
                <a:ext uri="{FF2B5EF4-FFF2-40B4-BE49-F238E27FC236}">
                  <a16:creationId xmlns:a16="http://schemas.microsoft.com/office/drawing/2014/main" id="{131FC39D-6FAE-4E39-91F9-5F67F8A05362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861;p31">
              <a:extLst>
                <a:ext uri="{FF2B5EF4-FFF2-40B4-BE49-F238E27FC236}">
                  <a16:creationId xmlns:a16="http://schemas.microsoft.com/office/drawing/2014/main" id="{461FF0F9-5896-4560-8CB8-6C0C41CDF6D4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862;p31">
              <a:extLst>
                <a:ext uri="{FF2B5EF4-FFF2-40B4-BE49-F238E27FC236}">
                  <a16:creationId xmlns:a16="http://schemas.microsoft.com/office/drawing/2014/main" id="{FA6B455F-977B-4B36-A84A-B37881BE2563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863;p31">
              <a:extLst>
                <a:ext uri="{FF2B5EF4-FFF2-40B4-BE49-F238E27FC236}">
                  <a16:creationId xmlns:a16="http://schemas.microsoft.com/office/drawing/2014/main" id="{1541C5F9-30C1-4920-B005-4847AA260ADD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864;p31">
              <a:extLst>
                <a:ext uri="{FF2B5EF4-FFF2-40B4-BE49-F238E27FC236}">
                  <a16:creationId xmlns:a16="http://schemas.microsoft.com/office/drawing/2014/main" id="{0AC89F5C-6032-42B3-BE34-1BF79B2939BD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865;p31">
              <a:extLst>
                <a:ext uri="{FF2B5EF4-FFF2-40B4-BE49-F238E27FC236}">
                  <a16:creationId xmlns:a16="http://schemas.microsoft.com/office/drawing/2014/main" id="{26E29FF5-E604-4426-A4A5-A021519F55DF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866;p31">
              <a:extLst>
                <a:ext uri="{FF2B5EF4-FFF2-40B4-BE49-F238E27FC236}">
                  <a16:creationId xmlns:a16="http://schemas.microsoft.com/office/drawing/2014/main" id="{B6D859BE-ABC8-4A42-B5B8-2D610C015540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867;p31">
              <a:extLst>
                <a:ext uri="{FF2B5EF4-FFF2-40B4-BE49-F238E27FC236}">
                  <a16:creationId xmlns:a16="http://schemas.microsoft.com/office/drawing/2014/main" id="{B1310A9B-D552-4383-9D6A-72133004D72A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868;p31">
              <a:extLst>
                <a:ext uri="{FF2B5EF4-FFF2-40B4-BE49-F238E27FC236}">
                  <a16:creationId xmlns:a16="http://schemas.microsoft.com/office/drawing/2014/main" id="{258B552B-85A8-43D5-A6E8-31D6364C1A76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869;p31">
              <a:extLst>
                <a:ext uri="{FF2B5EF4-FFF2-40B4-BE49-F238E27FC236}">
                  <a16:creationId xmlns:a16="http://schemas.microsoft.com/office/drawing/2014/main" id="{34CE13F7-D3FE-4868-A8C9-832F0B502D83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870;p31">
              <a:extLst>
                <a:ext uri="{FF2B5EF4-FFF2-40B4-BE49-F238E27FC236}">
                  <a16:creationId xmlns:a16="http://schemas.microsoft.com/office/drawing/2014/main" id="{93AFD013-D85E-43B9-8E95-BBA33BD9EC6E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871;p31">
              <a:extLst>
                <a:ext uri="{FF2B5EF4-FFF2-40B4-BE49-F238E27FC236}">
                  <a16:creationId xmlns:a16="http://schemas.microsoft.com/office/drawing/2014/main" id="{A802342B-8757-4330-B820-2707940E809E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872;p31">
              <a:extLst>
                <a:ext uri="{FF2B5EF4-FFF2-40B4-BE49-F238E27FC236}">
                  <a16:creationId xmlns:a16="http://schemas.microsoft.com/office/drawing/2014/main" id="{B164154F-640C-4FE2-9B8D-FFF7D3ACF03C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873;p31">
              <a:extLst>
                <a:ext uri="{FF2B5EF4-FFF2-40B4-BE49-F238E27FC236}">
                  <a16:creationId xmlns:a16="http://schemas.microsoft.com/office/drawing/2014/main" id="{AE076CD5-EDF3-4A3E-8FFC-4EEC0695697F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874;p31">
              <a:extLst>
                <a:ext uri="{FF2B5EF4-FFF2-40B4-BE49-F238E27FC236}">
                  <a16:creationId xmlns:a16="http://schemas.microsoft.com/office/drawing/2014/main" id="{C246D750-4F88-44F1-B651-143545F8DCDF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875;p31">
              <a:extLst>
                <a:ext uri="{FF2B5EF4-FFF2-40B4-BE49-F238E27FC236}">
                  <a16:creationId xmlns:a16="http://schemas.microsoft.com/office/drawing/2014/main" id="{54BBFEEF-E539-4BED-BC87-677771587652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876;p31">
              <a:extLst>
                <a:ext uri="{FF2B5EF4-FFF2-40B4-BE49-F238E27FC236}">
                  <a16:creationId xmlns:a16="http://schemas.microsoft.com/office/drawing/2014/main" id="{2B3773D8-C799-43E8-8C86-5169C737CE05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877;p31">
              <a:extLst>
                <a:ext uri="{FF2B5EF4-FFF2-40B4-BE49-F238E27FC236}">
                  <a16:creationId xmlns:a16="http://schemas.microsoft.com/office/drawing/2014/main" id="{D40E385E-8D1B-4C97-B697-5CAEFBD04599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878;p31">
              <a:extLst>
                <a:ext uri="{FF2B5EF4-FFF2-40B4-BE49-F238E27FC236}">
                  <a16:creationId xmlns:a16="http://schemas.microsoft.com/office/drawing/2014/main" id="{9F7138B4-2364-403C-83EA-A5046722AF43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879;p31">
              <a:extLst>
                <a:ext uri="{FF2B5EF4-FFF2-40B4-BE49-F238E27FC236}">
                  <a16:creationId xmlns:a16="http://schemas.microsoft.com/office/drawing/2014/main" id="{3D4D5DFF-3C49-4816-82FB-23A8C5A3BE4E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880;p31">
              <a:extLst>
                <a:ext uri="{FF2B5EF4-FFF2-40B4-BE49-F238E27FC236}">
                  <a16:creationId xmlns:a16="http://schemas.microsoft.com/office/drawing/2014/main" id="{BA6734D9-17BA-4695-8A23-F827A9EBF40E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881;p31">
              <a:extLst>
                <a:ext uri="{FF2B5EF4-FFF2-40B4-BE49-F238E27FC236}">
                  <a16:creationId xmlns:a16="http://schemas.microsoft.com/office/drawing/2014/main" id="{2F8C6642-4A15-47F7-93E0-02DBA4E3FEDB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5" name="TextBox 234">
            <a:extLst>
              <a:ext uri="{FF2B5EF4-FFF2-40B4-BE49-F238E27FC236}">
                <a16:creationId xmlns:a16="http://schemas.microsoft.com/office/drawing/2014/main" id="{1E4DED0B-3FCF-4DB8-8C88-6AED41C3D872}"/>
              </a:ext>
            </a:extLst>
          </p:cNvPr>
          <p:cNvSpPr txBox="1"/>
          <p:nvPr userDrawn="1"/>
        </p:nvSpPr>
        <p:spPr>
          <a:xfrm>
            <a:off x="4334110" y="1572168"/>
            <a:ext cx="37254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234217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17" grpId="0" animBg="1"/>
      <p:bldP spid="118" grpId="0" animBg="1"/>
      <p:bldP spid="235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235" name="TextBox 234">
            <a:extLst>
              <a:ext uri="{FF2B5EF4-FFF2-40B4-BE49-F238E27FC236}">
                <a16:creationId xmlns:a16="http://schemas.microsoft.com/office/drawing/2014/main" id="{1E4DED0B-3FCF-4DB8-8C88-6AED41C3D872}"/>
              </a:ext>
            </a:extLst>
          </p:cNvPr>
          <p:cNvSpPr txBox="1"/>
          <p:nvPr userDrawn="1"/>
        </p:nvSpPr>
        <p:spPr>
          <a:xfrm>
            <a:off x="3558840" y="1522374"/>
            <a:ext cx="4518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C00000"/>
                </a:solidFill>
                <a:latin typeface="+mj-lt"/>
              </a:rPr>
              <a:t>HOẠT ĐỘNG</a:t>
            </a:r>
          </a:p>
        </p:txBody>
      </p:sp>
      <p:grpSp>
        <p:nvGrpSpPr>
          <p:cNvPr id="236" name="Google Shape;631;p30">
            <a:extLst>
              <a:ext uri="{FF2B5EF4-FFF2-40B4-BE49-F238E27FC236}">
                <a16:creationId xmlns:a16="http://schemas.microsoft.com/office/drawing/2014/main" id="{CD1EBE97-8F9B-460E-9BC5-FD02CD5043DA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37" name="Google Shape;632;p30">
              <a:extLst>
                <a:ext uri="{FF2B5EF4-FFF2-40B4-BE49-F238E27FC236}">
                  <a16:creationId xmlns:a16="http://schemas.microsoft.com/office/drawing/2014/main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33;p30">
              <a:extLst>
                <a:ext uri="{FF2B5EF4-FFF2-40B4-BE49-F238E27FC236}">
                  <a16:creationId xmlns:a16="http://schemas.microsoft.com/office/drawing/2014/main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34;p30">
              <a:extLst>
                <a:ext uri="{FF2B5EF4-FFF2-40B4-BE49-F238E27FC236}">
                  <a16:creationId xmlns:a16="http://schemas.microsoft.com/office/drawing/2014/main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35;p30">
              <a:extLst>
                <a:ext uri="{FF2B5EF4-FFF2-40B4-BE49-F238E27FC236}">
                  <a16:creationId xmlns:a16="http://schemas.microsoft.com/office/drawing/2014/main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36;p30">
              <a:extLst>
                <a:ext uri="{FF2B5EF4-FFF2-40B4-BE49-F238E27FC236}">
                  <a16:creationId xmlns:a16="http://schemas.microsoft.com/office/drawing/2014/main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37;p30">
              <a:extLst>
                <a:ext uri="{FF2B5EF4-FFF2-40B4-BE49-F238E27FC236}">
                  <a16:creationId xmlns:a16="http://schemas.microsoft.com/office/drawing/2014/main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38;p30">
              <a:extLst>
                <a:ext uri="{FF2B5EF4-FFF2-40B4-BE49-F238E27FC236}">
                  <a16:creationId xmlns:a16="http://schemas.microsoft.com/office/drawing/2014/main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39;p30">
              <a:extLst>
                <a:ext uri="{FF2B5EF4-FFF2-40B4-BE49-F238E27FC236}">
                  <a16:creationId xmlns:a16="http://schemas.microsoft.com/office/drawing/2014/main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40;p30">
              <a:extLst>
                <a:ext uri="{FF2B5EF4-FFF2-40B4-BE49-F238E27FC236}">
                  <a16:creationId xmlns:a16="http://schemas.microsoft.com/office/drawing/2014/main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41;p30">
              <a:extLst>
                <a:ext uri="{FF2B5EF4-FFF2-40B4-BE49-F238E27FC236}">
                  <a16:creationId xmlns:a16="http://schemas.microsoft.com/office/drawing/2014/main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42;p30">
              <a:extLst>
                <a:ext uri="{FF2B5EF4-FFF2-40B4-BE49-F238E27FC236}">
                  <a16:creationId xmlns:a16="http://schemas.microsoft.com/office/drawing/2014/main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43;p30">
              <a:extLst>
                <a:ext uri="{FF2B5EF4-FFF2-40B4-BE49-F238E27FC236}">
                  <a16:creationId xmlns:a16="http://schemas.microsoft.com/office/drawing/2014/main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44;p30">
              <a:extLst>
                <a:ext uri="{FF2B5EF4-FFF2-40B4-BE49-F238E27FC236}">
                  <a16:creationId xmlns:a16="http://schemas.microsoft.com/office/drawing/2014/main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45;p30">
              <a:extLst>
                <a:ext uri="{FF2B5EF4-FFF2-40B4-BE49-F238E27FC236}">
                  <a16:creationId xmlns:a16="http://schemas.microsoft.com/office/drawing/2014/main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46;p30">
              <a:extLst>
                <a:ext uri="{FF2B5EF4-FFF2-40B4-BE49-F238E27FC236}">
                  <a16:creationId xmlns:a16="http://schemas.microsoft.com/office/drawing/2014/main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47;p30">
              <a:extLst>
                <a:ext uri="{FF2B5EF4-FFF2-40B4-BE49-F238E27FC236}">
                  <a16:creationId xmlns:a16="http://schemas.microsoft.com/office/drawing/2014/main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48;p30">
              <a:extLst>
                <a:ext uri="{FF2B5EF4-FFF2-40B4-BE49-F238E27FC236}">
                  <a16:creationId xmlns:a16="http://schemas.microsoft.com/office/drawing/2014/main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49;p30">
              <a:extLst>
                <a:ext uri="{FF2B5EF4-FFF2-40B4-BE49-F238E27FC236}">
                  <a16:creationId xmlns:a16="http://schemas.microsoft.com/office/drawing/2014/main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0;p30">
              <a:extLst>
                <a:ext uri="{FF2B5EF4-FFF2-40B4-BE49-F238E27FC236}">
                  <a16:creationId xmlns:a16="http://schemas.microsoft.com/office/drawing/2014/main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1;p30">
              <a:extLst>
                <a:ext uri="{FF2B5EF4-FFF2-40B4-BE49-F238E27FC236}">
                  <a16:creationId xmlns:a16="http://schemas.microsoft.com/office/drawing/2014/main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2;p30">
              <a:extLst>
                <a:ext uri="{FF2B5EF4-FFF2-40B4-BE49-F238E27FC236}">
                  <a16:creationId xmlns:a16="http://schemas.microsoft.com/office/drawing/2014/main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53;p30">
              <a:extLst>
                <a:ext uri="{FF2B5EF4-FFF2-40B4-BE49-F238E27FC236}">
                  <a16:creationId xmlns:a16="http://schemas.microsoft.com/office/drawing/2014/main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54;p30">
              <a:extLst>
                <a:ext uri="{FF2B5EF4-FFF2-40B4-BE49-F238E27FC236}">
                  <a16:creationId xmlns:a16="http://schemas.microsoft.com/office/drawing/2014/main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55;p30">
              <a:extLst>
                <a:ext uri="{FF2B5EF4-FFF2-40B4-BE49-F238E27FC236}">
                  <a16:creationId xmlns:a16="http://schemas.microsoft.com/office/drawing/2014/main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1" name="Google Shape;656;p30">
              <a:extLst>
                <a:ext uri="{FF2B5EF4-FFF2-40B4-BE49-F238E27FC236}">
                  <a16:creationId xmlns:a16="http://schemas.microsoft.com/office/drawing/2014/main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57;p30">
              <a:extLst>
                <a:ext uri="{FF2B5EF4-FFF2-40B4-BE49-F238E27FC236}">
                  <a16:creationId xmlns:a16="http://schemas.microsoft.com/office/drawing/2014/main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58;p30">
              <a:extLst>
                <a:ext uri="{FF2B5EF4-FFF2-40B4-BE49-F238E27FC236}">
                  <a16:creationId xmlns:a16="http://schemas.microsoft.com/office/drawing/2014/main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59;p30">
              <a:extLst>
                <a:ext uri="{FF2B5EF4-FFF2-40B4-BE49-F238E27FC236}">
                  <a16:creationId xmlns:a16="http://schemas.microsoft.com/office/drawing/2014/main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;p30">
              <a:extLst>
                <a:ext uri="{FF2B5EF4-FFF2-40B4-BE49-F238E27FC236}">
                  <a16:creationId xmlns:a16="http://schemas.microsoft.com/office/drawing/2014/main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1;p30">
              <a:extLst>
                <a:ext uri="{FF2B5EF4-FFF2-40B4-BE49-F238E27FC236}">
                  <a16:creationId xmlns:a16="http://schemas.microsoft.com/office/drawing/2014/main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2;p30">
              <a:extLst>
                <a:ext uri="{FF2B5EF4-FFF2-40B4-BE49-F238E27FC236}">
                  <a16:creationId xmlns:a16="http://schemas.microsoft.com/office/drawing/2014/main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3;p30">
              <a:extLst>
                <a:ext uri="{FF2B5EF4-FFF2-40B4-BE49-F238E27FC236}">
                  <a16:creationId xmlns:a16="http://schemas.microsoft.com/office/drawing/2014/main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4;p30">
              <a:extLst>
                <a:ext uri="{FF2B5EF4-FFF2-40B4-BE49-F238E27FC236}">
                  <a16:creationId xmlns:a16="http://schemas.microsoft.com/office/drawing/2014/main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5;p30">
              <a:extLst>
                <a:ext uri="{FF2B5EF4-FFF2-40B4-BE49-F238E27FC236}">
                  <a16:creationId xmlns:a16="http://schemas.microsoft.com/office/drawing/2014/main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6;p30">
              <a:extLst>
                <a:ext uri="{FF2B5EF4-FFF2-40B4-BE49-F238E27FC236}">
                  <a16:creationId xmlns:a16="http://schemas.microsoft.com/office/drawing/2014/main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7;p30">
              <a:extLst>
                <a:ext uri="{FF2B5EF4-FFF2-40B4-BE49-F238E27FC236}">
                  <a16:creationId xmlns:a16="http://schemas.microsoft.com/office/drawing/2014/main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8;p30">
              <a:extLst>
                <a:ext uri="{FF2B5EF4-FFF2-40B4-BE49-F238E27FC236}">
                  <a16:creationId xmlns:a16="http://schemas.microsoft.com/office/drawing/2014/main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9;p30">
              <a:extLst>
                <a:ext uri="{FF2B5EF4-FFF2-40B4-BE49-F238E27FC236}">
                  <a16:creationId xmlns:a16="http://schemas.microsoft.com/office/drawing/2014/main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70;p30">
              <a:extLst>
                <a:ext uri="{FF2B5EF4-FFF2-40B4-BE49-F238E27FC236}">
                  <a16:creationId xmlns:a16="http://schemas.microsoft.com/office/drawing/2014/main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71;p30">
              <a:extLst>
                <a:ext uri="{FF2B5EF4-FFF2-40B4-BE49-F238E27FC236}">
                  <a16:creationId xmlns:a16="http://schemas.microsoft.com/office/drawing/2014/main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72;p30">
              <a:extLst>
                <a:ext uri="{FF2B5EF4-FFF2-40B4-BE49-F238E27FC236}">
                  <a16:creationId xmlns:a16="http://schemas.microsoft.com/office/drawing/2014/main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85991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35" grpId="0"/>
      <p:bldP spid="295" grpId="0" animBg="1"/>
      <p:bldP spid="296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235" name="TextBox 234">
            <a:extLst>
              <a:ext uri="{FF2B5EF4-FFF2-40B4-BE49-F238E27FC236}">
                <a16:creationId xmlns:a16="http://schemas.microsoft.com/office/drawing/2014/main" id="{1E4DED0B-3FCF-4DB8-8C88-6AED41C3D872}"/>
              </a:ext>
            </a:extLst>
          </p:cNvPr>
          <p:cNvSpPr txBox="1"/>
          <p:nvPr userDrawn="1"/>
        </p:nvSpPr>
        <p:spPr>
          <a:xfrm>
            <a:off x="3615997" y="1557579"/>
            <a:ext cx="4752083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>
                <a:solidFill>
                  <a:srgbClr val="002060"/>
                </a:solidFill>
                <a:latin typeface="+mj-lt"/>
              </a:rPr>
              <a:t>LUYỆN TẬP</a:t>
            </a:r>
            <a:endParaRPr lang="vi-VN" sz="11500" dirty="0">
              <a:solidFill>
                <a:srgbClr val="002060"/>
              </a:solidFill>
              <a:latin typeface="+mj-lt"/>
            </a:endParaRPr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97091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35" grpId="0"/>
      <p:bldP spid="219" grpId="0" animBg="1"/>
      <p:bldP spid="220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id="{FF3093F1-70FF-4A92-A939-256BC49F43A6}"/>
              </a:ext>
            </a:extLst>
          </p:cNvPr>
          <p:cNvGrpSpPr/>
          <p:nvPr userDrawn="1"/>
        </p:nvGrpSpPr>
        <p:grpSpPr>
          <a:xfrm>
            <a:off x="745412" y="1491606"/>
            <a:ext cx="9867486" cy="4773077"/>
            <a:chOff x="623255" y="927125"/>
            <a:chExt cx="7691377" cy="3871900"/>
          </a:xfrm>
          <a:solidFill>
            <a:schemeClr val="accent5">
              <a:lumMod val="75000"/>
            </a:schemeClr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72B040B-9D26-4535-81AC-224AA70D44B5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id="{1F1FE917-12C4-4F03-BFC9-63C483556F98}"/>
                </a:ext>
              </a:extLst>
            </p:cNvPr>
            <p:cNvSpPr/>
            <p:nvPr/>
          </p:nvSpPr>
          <p:spPr>
            <a:xfrm>
              <a:off x="3307961" y="6403010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12480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FFE2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00" name="Google Shape;211;p3">
            <a:extLst>
              <a:ext uri="{FF2B5EF4-FFF2-40B4-BE49-F238E27FC236}">
                <a16:creationId xmlns:a16="http://schemas.microsoft.com/office/drawing/2014/main" id="{3EE8E1EA-42BA-40F4-91B8-92E720E0C7B3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101" name="Google Shape;212;p3">
              <a:extLst>
                <a:ext uri="{FF2B5EF4-FFF2-40B4-BE49-F238E27FC236}">
                  <a16:creationId xmlns:a16="http://schemas.microsoft.com/office/drawing/2014/main" id="{535446D6-A2F2-4960-9F20-4FD2FC844655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2" name="Google Shape;213;p3">
              <a:extLst>
                <a:ext uri="{FF2B5EF4-FFF2-40B4-BE49-F238E27FC236}">
                  <a16:creationId xmlns:a16="http://schemas.microsoft.com/office/drawing/2014/main" id="{E3877D8C-8D49-48AE-983D-46B3D4C316A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" name="Google Shape;214;p3">
            <a:extLst>
              <a:ext uri="{FF2B5EF4-FFF2-40B4-BE49-F238E27FC236}">
                <a16:creationId xmlns:a16="http://schemas.microsoft.com/office/drawing/2014/main" id="{6B26BBFF-8A4A-4D77-8E20-7565D314876E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04" name="Google Shape;215;p3">
              <a:extLst>
                <a:ext uri="{FF2B5EF4-FFF2-40B4-BE49-F238E27FC236}">
                  <a16:creationId xmlns:a16="http://schemas.microsoft.com/office/drawing/2014/main" id="{5905416B-3780-49A3-85AC-E7AB8A365E53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16;p3">
              <a:extLst>
                <a:ext uri="{FF2B5EF4-FFF2-40B4-BE49-F238E27FC236}">
                  <a16:creationId xmlns:a16="http://schemas.microsoft.com/office/drawing/2014/main" id="{B31BA3B0-0DA2-4CD9-AB3D-C2DF62186FC9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17;p3">
              <a:extLst>
                <a:ext uri="{FF2B5EF4-FFF2-40B4-BE49-F238E27FC236}">
                  <a16:creationId xmlns:a16="http://schemas.microsoft.com/office/drawing/2014/main" id="{367F9544-3ED4-4D1E-8702-43837309CF8C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18;p3">
              <a:extLst>
                <a:ext uri="{FF2B5EF4-FFF2-40B4-BE49-F238E27FC236}">
                  <a16:creationId xmlns:a16="http://schemas.microsoft.com/office/drawing/2014/main" id="{8C773ACC-4F47-4265-AF08-3AAA1BA820F1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19;p3">
              <a:extLst>
                <a:ext uri="{FF2B5EF4-FFF2-40B4-BE49-F238E27FC236}">
                  <a16:creationId xmlns:a16="http://schemas.microsoft.com/office/drawing/2014/main" id="{1E75251D-8191-4F83-B19D-C278B5C567D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20;p3">
              <a:extLst>
                <a:ext uri="{FF2B5EF4-FFF2-40B4-BE49-F238E27FC236}">
                  <a16:creationId xmlns:a16="http://schemas.microsoft.com/office/drawing/2014/main" id="{CD244239-4494-4523-A92A-04BBF5524A6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21;p3">
              <a:extLst>
                <a:ext uri="{FF2B5EF4-FFF2-40B4-BE49-F238E27FC236}">
                  <a16:creationId xmlns:a16="http://schemas.microsoft.com/office/drawing/2014/main" id="{C8D2A7B8-8AEC-4A7B-A85D-C49CFD031893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" name="Google Shape;222;p3">
              <a:extLst>
                <a:ext uri="{FF2B5EF4-FFF2-40B4-BE49-F238E27FC236}">
                  <a16:creationId xmlns:a16="http://schemas.microsoft.com/office/drawing/2014/main" id="{1BEBBF71-61D7-45D6-BB70-B4B6FDBF84CF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23;p3">
              <a:extLst>
                <a:ext uri="{FF2B5EF4-FFF2-40B4-BE49-F238E27FC236}">
                  <a16:creationId xmlns:a16="http://schemas.microsoft.com/office/drawing/2014/main" id="{1C8DD35C-E26B-4702-B102-151D077CFA0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24;p3">
              <a:extLst>
                <a:ext uri="{FF2B5EF4-FFF2-40B4-BE49-F238E27FC236}">
                  <a16:creationId xmlns:a16="http://schemas.microsoft.com/office/drawing/2014/main" id="{FAEA3EBF-3AF4-48CF-B780-2C24192864A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" name="Google Shape;225;p3">
            <a:extLst>
              <a:ext uri="{FF2B5EF4-FFF2-40B4-BE49-F238E27FC236}">
                <a16:creationId xmlns:a16="http://schemas.microsoft.com/office/drawing/2014/main" id="{8349EE9D-865C-4187-8F2A-C8D67A315C95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115" name="Google Shape;226;p3">
              <a:extLst>
                <a:ext uri="{FF2B5EF4-FFF2-40B4-BE49-F238E27FC236}">
                  <a16:creationId xmlns:a16="http://schemas.microsoft.com/office/drawing/2014/main" id="{C3E893B2-B741-45D1-AA70-EFBF2C1CCB32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27;p3">
              <a:extLst>
                <a:ext uri="{FF2B5EF4-FFF2-40B4-BE49-F238E27FC236}">
                  <a16:creationId xmlns:a16="http://schemas.microsoft.com/office/drawing/2014/main" id="{4806DF11-E7A6-4BCA-864C-D4BB12AF1B7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" name="Google Shape;228;p3">
            <a:extLst>
              <a:ext uri="{FF2B5EF4-FFF2-40B4-BE49-F238E27FC236}">
                <a16:creationId xmlns:a16="http://schemas.microsoft.com/office/drawing/2014/main" id="{DE8A01B2-77F0-42CA-BCD0-4D9A98E4E84B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229;p3">
            <a:extLst>
              <a:ext uri="{FF2B5EF4-FFF2-40B4-BE49-F238E27FC236}">
                <a16:creationId xmlns:a16="http://schemas.microsoft.com/office/drawing/2014/main" id="{040941FA-39DE-4897-9957-4F8E125A8F2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230;p3">
            <a:extLst>
              <a:ext uri="{FF2B5EF4-FFF2-40B4-BE49-F238E27FC236}">
                <a16:creationId xmlns:a16="http://schemas.microsoft.com/office/drawing/2014/main" id="{39E1EAF3-ED4F-4E40-A591-87F74A538B8E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120" name="Google Shape;231;p3">
              <a:extLst>
                <a:ext uri="{FF2B5EF4-FFF2-40B4-BE49-F238E27FC236}">
                  <a16:creationId xmlns:a16="http://schemas.microsoft.com/office/drawing/2014/main" id="{637B9622-5D72-4988-A025-9DDD451CEE6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32;p3">
              <a:extLst>
                <a:ext uri="{FF2B5EF4-FFF2-40B4-BE49-F238E27FC236}">
                  <a16:creationId xmlns:a16="http://schemas.microsoft.com/office/drawing/2014/main" id="{90AFE972-DB48-45E9-9EE9-E273CE0A3941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769;p31">
            <a:extLst>
              <a:ext uri="{FF2B5EF4-FFF2-40B4-BE49-F238E27FC236}">
                <a16:creationId xmlns:a16="http://schemas.microsoft.com/office/drawing/2014/main" id="{9BC6E0ED-AB1D-4836-B4E8-0379D97072CC}"/>
              </a:ext>
            </a:extLst>
          </p:cNvPr>
          <p:cNvGrpSpPr/>
          <p:nvPr userDrawn="1"/>
        </p:nvGrpSpPr>
        <p:grpSpPr>
          <a:xfrm>
            <a:off x="2548289" y="3588080"/>
            <a:ext cx="2599446" cy="2521829"/>
            <a:chOff x="5641385" y="2381306"/>
            <a:chExt cx="2599446" cy="2521829"/>
          </a:xfrm>
        </p:grpSpPr>
        <p:sp>
          <p:nvSpPr>
            <p:cNvPr id="123" name="Google Shape;770;p31">
              <a:extLst>
                <a:ext uri="{FF2B5EF4-FFF2-40B4-BE49-F238E27FC236}">
                  <a16:creationId xmlns:a16="http://schemas.microsoft.com/office/drawing/2014/main" id="{54FBC327-7229-4E48-B70D-221E3B4ABBD6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4" name="Google Shape;771;p31">
              <a:extLst>
                <a:ext uri="{FF2B5EF4-FFF2-40B4-BE49-F238E27FC236}">
                  <a16:creationId xmlns:a16="http://schemas.microsoft.com/office/drawing/2014/main" id="{735A0EF3-CD49-4849-A6D0-53FADD84C85D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179" name="Google Shape;772;p31">
                <a:extLst>
                  <a:ext uri="{FF2B5EF4-FFF2-40B4-BE49-F238E27FC236}">
                    <a16:creationId xmlns:a16="http://schemas.microsoft.com/office/drawing/2014/main" id="{F854EEEE-60A7-4C8E-8953-E8769EEC5813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773;p31">
                <a:extLst>
                  <a:ext uri="{FF2B5EF4-FFF2-40B4-BE49-F238E27FC236}">
                    <a16:creationId xmlns:a16="http://schemas.microsoft.com/office/drawing/2014/main" id="{3A64CB13-0C6D-4353-9509-7D271A41CDF4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774;p31">
                <a:extLst>
                  <a:ext uri="{FF2B5EF4-FFF2-40B4-BE49-F238E27FC236}">
                    <a16:creationId xmlns:a16="http://schemas.microsoft.com/office/drawing/2014/main" id="{CA6E3753-A1B1-4953-8CA7-64699041E7E4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775;p31">
                <a:extLst>
                  <a:ext uri="{FF2B5EF4-FFF2-40B4-BE49-F238E27FC236}">
                    <a16:creationId xmlns:a16="http://schemas.microsoft.com/office/drawing/2014/main" id="{3E292DF2-70CE-4152-8475-FBB7C5053487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776;p31">
                <a:extLst>
                  <a:ext uri="{FF2B5EF4-FFF2-40B4-BE49-F238E27FC236}">
                    <a16:creationId xmlns:a16="http://schemas.microsoft.com/office/drawing/2014/main" id="{E8A500DB-B210-4DFF-A20D-666636286385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777;p31">
                <a:extLst>
                  <a:ext uri="{FF2B5EF4-FFF2-40B4-BE49-F238E27FC236}">
                    <a16:creationId xmlns:a16="http://schemas.microsoft.com/office/drawing/2014/main" id="{E44028BD-ABE9-4D77-8E13-8D81364C068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778;p31">
                <a:extLst>
                  <a:ext uri="{FF2B5EF4-FFF2-40B4-BE49-F238E27FC236}">
                    <a16:creationId xmlns:a16="http://schemas.microsoft.com/office/drawing/2014/main" id="{237C9002-05C8-4A2E-93E1-71F680200424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779;p31">
                <a:extLst>
                  <a:ext uri="{FF2B5EF4-FFF2-40B4-BE49-F238E27FC236}">
                    <a16:creationId xmlns:a16="http://schemas.microsoft.com/office/drawing/2014/main" id="{F7CB1473-EE54-4CB9-8AFD-2741D2347015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780;p31">
                <a:extLst>
                  <a:ext uri="{FF2B5EF4-FFF2-40B4-BE49-F238E27FC236}">
                    <a16:creationId xmlns:a16="http://schemas.microsoft.com/office/drawing/2014/main" id="{1270F571-E266-4846-AA40-84B6ADACF443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781;p31">
                <a:extLst>
                  <a:ext uri="{FF2B5EF4-FFF2-40B4-BE49-F238E27FC236}">
                    <a16:creationId xmlns:a16="http://schemas.microsoft.com/office/drawing/2014/main" id="{66003CAD-52D8-4830-8C9F-89DC91466739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782;p31">
                <a:extLst>
                  <a:ext uri="{FF2B5EF4-FFF2-40B4-BE49-F238E27FC236}">
                    <a16:creationId xmlns:a16="http://schemas.microsoft.com/office/drawing/2014/main" id="{B2BA155A-3FE4-43A4-95B4-E80185A9DBF7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783;p31">
                <a:extLst>
                  <a:ext uri="{FF2B5EF4-FFF2-40B4-BE49-F238E27FC236}">
                    <a16:creationId xmlns:a16="http://schemas.microsoft.com/office/drawing/2014/main" id="{30E537BB-4E0A-4665-A7B9-DF88B39E9A09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784;p31">
                <a:extLst>
                  <a:ext uri="{FF2B5EF4-FFF2-40B4-BE49-F238E27FC236}">
                    <a16:creationId xmlns:a16="http://schemas.microsoft.com/office/drawing/2014/main" id="{0B357D3C-EDF2-401D-AFC3-3D88771217FC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785;p31">
                <a:extLst>
                  <a:ext uri="{FF2B5EF4-FFF2-40B4-BE49-F238E27FC236}">
                    <a16:creationId xmlns:a16="http://schemas.microsoft.com/office/drawing/2014/main" id="{E7FA9937-7A99-4D4D-B4C3-75D6C83A7388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786;p31">
                <a:extLst>
                  <a:ext uri="{FF2B5EF4-FFF2-40B4-BE49-F238E27FC236}">
                    <a16:creationId xmlns:a16="http://schemas.microsoft.com/office/drawing/2014/main" id="{AFAF38D6-83F1-435B-B8B4-2E31A364AE50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787;p31">
                <a:extLst>
                  <a:ext uri="{FF2B5EF4-FFF2-40B4-BE49-F238E27FC236}">
                    <a16:creationId xmlns:a16="http://schemas.microsoft.com/office/drawing/2014/main" id="{209D6F8F-3D6C-4410-A1E9-FF14B2C03814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788;p31">
                <a:extLst>
                  <a:ext uri="{FF2B5EF4-FFF2-40B4-BE49-F238E27FC236}">
                    <a16:creationId xmlns:a16="http://schemas.microsoft.com/office/drawing/2014/main" id="{2E14871B-0005-4363-8024-41CDC33D64EB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789;p31">
                <a:extLst>
                  <a:ext uri="{FF2B5EF4-FFF2-40B4-BE49-F238E27FC236}">
                    <a16:creationId xmlns:a16="http://schemas.microsoft.com/office/drawing/2014/main" id="{F9A04849-BAA8-4BEC-9B26-B9A9265C5443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790;p31">
                <a:extLst>
                  <a:ext uri="{FF2B5EF4-FFF2-40B4-BE49-F238E27FC236}">
                    <a16:creationId xmlns:a16="http://schemas.microsoft.com/office/drawing/2014/main" id="{F3EF5BE9-1D37-4493-BB7B-BBC6B28E94B5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791;p31">
                <a:extLst>
                  <a:ext uri="{FF2B5EF4-FFF2-40B4-BE49-F238E27FC236}">
                    <a16:creationId xmlns:a16="http://schemas.microsoft.com/office/drawing/2014/main" id="{1C71BCFA-7DC6-4E85-9435-CEC8DE763738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792;p31">
                <a:extLst>
                  <a:ext uri="{FF2B5EF4-FFF2-40B4-BE49-F238E27FC236}">
                    <a16:creationId xmlns:a16="http://schemas.microsoft.com/office/drawing/2014/main" id="{4D23DD00-30F8-465A-A4CF-EFAA11ABF39B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793;p31">
                <a:extLst>
                  <a:ext uri="{FF2B5EF4-FFF2-40B4-BE49-F238E27FC236}">
                    <a16:creationId xmlns:a16="http://schemas.microsoft.com/office/drawing/2014/main" id="{42DA9856-4448-43EC-9FE5-265665745E1C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794;p31">
                <a:extLst>
                  <a:ext uri="{FF2B5EF4-FFF2-40B4-BE49-F238E27FC236}">
                    <a16:creationId xmlns:a16="http://schemas.microsoft.com/office/drawing/2014/main" id="{FCD3B74B-7950-48D3-851C-D9F296F1980C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795;p31">
                <a:extLst>
                  <a:ext uri="{FF2B5EF4-FFF2-40B4-BE49-F238E27FC236}">
                    <a16:creationId xmlns:a16="http://schemas.microsoft.com/office/drawing/2014/main" id="{E42274F8-8BDE-44C5-80CC-9156BEC44DE9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796;p31">
                <a:extLst>
                  <a:ext uri="{FF2B5EF4-FFF2-40B4-BE49-F238E27FC236}">
                    <a16:creationId xmlns:a16="http://schemas.microsoft.com/office/drawing/2014/main" id="{977D4C15-B4AA-4951-BD17-F19DD249F837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797;p31">
                <a:extLst>
                  <a:ext uri="{FF2B5EF4-FFF2-40B4-BE49-F238E27FC236}">
                    <a16:creationId xmlns:a16="http://schemas.microsoft.com/office/drawing/2014/main" id="{D06F808D-4D4F-4C28-AAE4-372B745ECB7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798;p31">
                <a:extLst>
                  <a:ext uri="{FF2B5EF4-FFF2-40B4-BE49-F238E27FC236}">
                    <a16:creationId xmlns:a16="http://schemas.microsoft.com/office/drawing/2014/main" id="{D2BA24A8-C9DC-4FB5-A6B6-9B81690DE639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799;p31">
                <a:extLst>
                  <a:ext uri="{FF2B5EF4-FFF2-40B4-BE49-F238E27FC236}">
                    <a16:creationId xmlns:a16="http://schemas.microsoft.com/office/drawing/2014/main" id="{50C2B5D8-882A-4E64-862C-4513602D44ED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800;p31">
                <a:extLst>
                  <a:ext uri="{FF2B5EF4-FFF2-40B4-BE49-F238E27FC236}">
                    <a16:creationId xmlns:a16="http://schemas.microsoft.com/office/drawing/2014/main" id="{3E8EA5DF-553D-40B7-8582-4C67204A077F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801;p31">
                <a:extLst>
                  <a:ext uri="{FF2B5EF4-FFF2-40B4-BE49-F238E27FC236}">
                    <a16:creationId xmlns:a16="http://schemas.microsoft.com/office/drawing/2014/main" id="{0B0C6E18-FA4F-42EA-83DB-7541420F71BD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802;p31">
                <a:extLst>
                  <a:ext uri="{FF2B5EF4-FFF2-40B4-BE49-F238E27FC236}">
                    <a16:creationId xmlns:a16="http://schemas.microsoft.com/office/drawing/2014/main" id="{2C744340-D0B6-4A32-9374-2C03ADAA76E3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803;p31">
                <a:extLst>
                  <a:ext uri="{FF2B5EF4-FFF2-40B4-BE49-F238E27FC236}">
                    <a16:creationId xmlns:a16="http://schemas.microsoft.com/office/drawing/2014/main" id="{97C0CE84-7B4E-4CCE-8FD7-3CF2B21B0C70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804;p31">
                <a:extLst>
                  <a:ext uri="{FF2B5EF4-FFF2-40B4-BE49-F238E27FC236}">
                    <a16:creationId xmlns:a16="http://schemas.microsoft.com/office/drawing/2014/main" id="{5CB17839-65D7-47C8-BF37-55E75E502ADC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805;p31">
                <a:extLst>
                  <a:ext uri="{FF2B5EF4-FFF2-40B4-BE49-F238E27FC236}">
                    <a16:creationId xmlns:a16="http://schemas.microsoft.com/office/drawing/2014/main" id="{157D8A5C-00ED-4A80-AEEF-FF9582C5B4A5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806;p31">
                <a:extLst>
                  <a:ext uri="{FF2B5EF4-FFF2-40B4-BE49-F238E27FC236}">
                    <a16:creationId xmlns:a16="http://schemas.microsoft.com/office/drawing/2014/main" id="{F318FE11-06EA-4D17-AD18-5A6A3449ECD1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807;p31">
                <a:extLst>
                  <a:ext uri="{FF2B5EF4-FFF2-40B4-BE49-F238E27FC236}">
                    <a16:creationId xmlns:a16="http://schemas.microsoft.com/office/drawing/2014/main" id="{AC617E18-C9A4-4561-8372-E77866C5E8A4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808;p31">
                <a:extLst>
                  <a:ext uri="{FF2B5EF4-FFF2-40B4-BE49-F238E27FC236}">
                    <a16:creationId xmlns:a16="http://schemas.microsoft.com/office/drawing/2014/main" id="{597C1522-09EE-497E-A546-21408671C88A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809;p31">
                <a:extLst>
                  <a:ext uri="{FF2B5EF4-FFF2-40B4-BE49-F238E27FC236}">
                    <a16:creationId xmlns:a16="http://schemas.microsoft.com/office/drawing/2014/main" id="{B9790C46-8F90-43AB-A40D-A02313A1FE36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810;p31">
                <a:extLst>
                  <a:ext uri="{FF2B5EF4-FFF2-40B4-BE49-F238E27FC236}">
                    <a16:creationId xmlns:a16="http://schemas.microsoft.com/office/drawing/2014/main" id="{C2FD0F4C-FE02-4A94-9F7C-A4359310E2BB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811;p31">
                <a:extLst>
                  <a:ext uri="{FF2B5EF4-FFF2-40B4-BE49-F238E27FC236}">
                    <a16:creationId xmlns:a16="http://schemas.microsoft.com/office/drawing/2014/main" id="{BB2A69A5-2D49-4B85-A645-93DAE0CC5D71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812;p31">
                <a:extLst>
                  <a:ext uri="{FF2B5EF4-FFF2-40B4-BE49-F238E27FC236}">
                    <a16:creationId xmlns:a16="http://schemas.microsoft.com/office/drawing/2014/main" id="{0385A1DD-AED6-4BBF-818D-F6805D362168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813;p31">
                <a:extLst>
                  <a:ext uri="{FF2B5EF4-FFF2-40B4-BE49-F238E27FC236}">
                    <a16:creationId xmlns:a16="http://schemas.microsoft.com/office/drawing/2014/main" id="{88640C6F-0822-47FA-83C1-A54B8B33A937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814;p31">
                <a:extLst>
                  <a:ext uri="{FF2B5EF4-FFF2-40B4-BE49-F238E27FC236}">
                    <a16:creationId xmlns:a16="http://schemas.microsoft.com/office/drawing/2014/main" id="{BD360D69-2C70-49AD-8B64-6D2EF00DEDDE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815;p31">
                <a:extLst>
                  <a:ext uri="{FF2B5EF4-FFF2-40B4-BE49-F238E27FC236}">
                    <a16:creationId xmlns:a16="http://schemas.microsoft.com/office/drawing/2014/main" id="{D538E562-E7F8-47EA-B6D7-EA2C06E79A74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816;p31">
                <a:extLst>
                  <a:ext uri="{FF2B5EF4-FFF2-40B4-BE49-F238E27FC236}">
                    <a16:creationId xmlns:a16="http://schemas.microsoft.com/office/drawing/2014/main" id="{7CEB205C-EECD-4753-A3E2-172F4BF78B7C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817;p31">
                <a:extLst>
                  <a:ext uri="{FF2B5EF4-FFF2-40B4-BE49-F238E27FC236}">
                    <a16:creationId xmlns:a16="http://schemas.microsoft.com/office/drawing/2014/main" id="{4194502E-AF13-4627-A776-CDA3D84EE592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818;p31">
                <a:extLst>
                  <a:ext uri="{FF2B5EF4-FFF2-40B4-BE49-F238E27FC236}">
                    <a16:creationId xmlns:a16="http://schemas.microsoft.com/office/drawing/2014/main" id="{27BBCB0A-86B3-4A13-9F04-94D9B17FB22C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819;p31">
                <a:extLst>
                  <a:ext uri="{FF2B5EF4-FFF2-40B4-BE49-F238E27FC236}">
                    <a16:creationId xmlns:a16="http://schemas.microsoft.com/office/drawing/2014/main" id="{3AA1370E-FB07-4236-9E8C-3F319E67A9A2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820;p31">
                <a:extLst>
                  <a:ext uri="{FF2B5EF4-FFF2-40B4-BE49-F238E27FC236}">
                    <a16:creationId xmlns:a16="http://schemas.microsoft.com/office/drawing/2014/main" id="{CCF0D91D-5B0C-4627-9233-F6DF37E84BAC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821;p31">
                <a:extLst>
                  <a:ext uri="{FF2B5EF4-FFF2-40B4-BE49-F238E27FC236}">
                    <a16:creationId xmlns:a16="http://schemas.microsoft.com/office/drawing/2014/main" id="{D665E1B2-D4F5-494A-A373-12D73EAD5FB1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822;p31">
                <a:extLst>
                  <a:ext uri="{FF2B5EF4-FFF2-40B4-BE49-F238E27FC236}">
                    <a16:creationId xmlns:a16="http://schemas.microsoft.com/office/drawing/2014/main" id="{7638DBB5-77AB-477A-9DD9-F9CADA2F2B13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823;p31">
                <a:extLst>
                  <a:ext uri="{FF2B5EF4-FFF2-40B4-BE49-F238E27FC236}">
                    <a16:creationId xmlns:a16="http://schemas.microsoft.com/office/drawing/2014/main" id="{194525C9-9686-4EE4-B064-D6CE5BAD6212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824;p31">
                <a:extLst>
                  <a:ext uri="{FF2B5EF4-FFF2-40B4-BE49-F238E27FC236}">
                    <a16:creationId xmlns:a16="http://schemas.microsoft.com/office/drawing/2014/main" id="{9BC71FEA-8A2F-4DE7-ACA6-7327832F3D83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825;p31">
                <a:extLst>
                  <a:ext uri="{FF2B5EF4-FFF2-40B4-BE49-F238E27FC236}">
                    <a16:creationId xmlns:a16="http://schemas.microsoft.com/office/drawing/2014/main" id="{2AA52B43-83FE-4EB5-803E-C1C85CECEEF3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826;p31">
                <a:extLst>
                  <a:ext uri="{FF2B5EF4-FFF2-40B4-BE49-F238E27FC236}">
                    <a16:creationId xmlns:a16="http://schemas.microsoft.com/office/drawing/2014/main" id="{61599DE9-3E0C-45AC-B0D7-7897B14E6713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827;p31">
                <a:extLst>
                  <a:ext uri="{FF2B5EF4-FFF2-40B4-BE49-F238E27FC236}">
                    <a16:creationId xmlns:a16="http://schemas.microsoft.com/office/drawing/2014/main" id="{9CDD23C3-2179-46CF-9AA6-1159DB3C045A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5" name="Google Shape;828;p31">
              <a:extLst>
                <a:ext uri="{FF2B5EF4-FFF2-40B4-BE49-F238E27FC236}">
                  <a16:creationId xmlns:a16="http://schemas.microsoft.com/office/drawing/2014/main" id="{A70B9403-A100-4DF3-A073-60C10F4D733E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829;p31">
              <a:extLst>
                <a:ext uri="{FF2B5EF4-FFF2-40B4-BE49-F238E27FC236}">
                  <a16:creationId xmlns:a16="http://schemas.microsoft.com/office/drawing/2014/main" id="{C17D1B13-7913-4AAE-8E40-0C36BEE29ABC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830;p31">
              <a:extLst>
                <a:ext uri="{FF2B5EF4-FFF2-40B4-BE49-F238E27FC236}">
                  <a16:creationId xmlns:a16="http://schemas.microsoft.com/office/drawing/2014/main" id="{DA17CC1B-2AEF-4DE5-80AD-524C115CC8B8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831;p31">
              <a:extLst>
                <a:ext uri="{FF2B5EF4-FFF2-40B4-BE49-F238E27FC236}">
                  <a16:creationId xmlns:a16="http://schemas.microsoft.com/office/drawing/2014/main" id="{EC56F751-8FC7-479A-954B-AD1EDABEC02B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832;p31">
              <a:extLst>
                <a:ext uri="{FF2B5EF4-FFF2-40B4-BE49-F238E27FC236}">
                  <a16:creationId xmlns:a16="http://schemas.microsoft.com/office/drawing/2014/main" id="{75BB84C9-5E17-4D93-88B9-CB532641DB8B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833;p31">
              <a:extLst>
                <a:ext uri="{FF2B5EF4-FFF2-40B4-BE49-F238E27FC236}">
                  <a16:creationId xmlns:a16="http://schemas.microsoft.com/office/drawing/2014/main" id="{A6EE7E8A-4681-4646-87BB-9B2AD79329FF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834;p31">
              <a:extLst>
                <a:ext uri="{FF2B5EF4-FFF2-40B4-BE49-F238E27FC236}">
                  <a16:creationId xmlns:a16="http://schemas.microsoft.com/office/drawing/2014/main" id="{1DB59D19-38B6-4726-BEDD-14A2C98A1364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835;p31">
              <a:extLst>
                <a:ext uri="{FF2B5EF4-FFF2-40B4-BE49-F238E27FC236}">
                  <a16:creationId xmlns:a16="http://schemas.microsoft.com/office/drawing/2014/main" id="{C778F81F-EA7E-43D9-AE92-F11656DE69B5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836;p31">
              <a:extLst>
                <a:ext uri="{FF2B5EF4-FFF2-40B4-BE49-F238E27FC236}">
                  <a16:creationId xmlns:a16="http://schemas.microsoft.com/office/drawing/2014/main" id="{C5763E02-946B-4BB3-889D-9B67A0F991C6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837;p31">
              <a:extLst>
                <a:ext uri="{FF2B5EF4-FFF2-40B4-BE49-F238E27FC236}">
                  <a16:creationId xmlns:a16="http://schemas.microsoft.com/office/drawing/2014/main" id="{A86FEA51-7C91-41CF-9FBE-0E63E3FAA2AA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838;p31">
              <a:extLst>
                <a:ext uri="{FF2B5EF4-FFF2-40B4-BE49-F238E27FC236}">
                  <a16:creationId xmlns:a16="http://schemas.microsoft.com/office/drawing/2014/main" id="{F54AE7A5-5033-41F9-86C1-3D07F40BDC7C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839;p31">
              <a:extLst>
                <a:ext uri="{FF2B5EF4-FFF2-40B4-BE49-F238E27FC236}">
                  <a16:creationId xmlns:a16="http://schemas.microsoft.com/office/drawing/2014/main" id="{9C8CEC7E-7E06-445A-B527-3BEA8B5A928C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840;p31">
              <a:extLst>
                <a:ext uri="{FF2B5EF4-FFF2-40B4-BE49-F238E27FC236}">
                  <a16:creationId xmlns:a16="http://schemas.microsoft.com/office/drawing/2014/main" id="{99538C3F-E84B-4792-B050-D36076E7BF35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841;p31">
              <a:extLst>
                <a:ext uri="{FF2B5EF4-FFF2-40B4-BE49-F238E27FC236}">
                  <a16:creationId xmlns:a16="http://schemas.microsoft.com/office/drawing/2014/main" id="{018B6AAF-29AF-4169-8FA6-11092FF3131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842;p31">
              <a:extLst>
                <a:ext uri="{FF2B5EF4-FFF2-40B4-BE49-F238E27FC236}">
                  <a16:creationId xmlns:a16="http://schemas.microsoft.com/office/drawing/2014/main" id="{6B7E2CE4-66DF-4667-80A5-6F266670AC17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843;p31">
              <a:extLst>
                <a:ext uri="{FF2B5EF4-FFF2-40B4-BE49-F238E27FC236}">
                  <a16:creationId xmlns:a16="http://schemas.microsoft.com/office/drawing/2014/main" id="{8180CAFA-48DD-4FAC-9085-B474909E2D94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844;p31">
              <a:extLst>
                <a:ext uri="{FF2B5EF4-FFF2-40B4-BE49-F238E27FC236}">
                  <a16:creationId xmlns:a16="http://schemas.microsoft.com/office/drawing/2014/main" id="{2D421F8E-38A7-4C59-9ABB-134C050B52D1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845;p31">
              <a:extLst>
                <a:ext uri="{FF2B5EF4-FFF2-40B4-BE49-F238E27FC236}">
                  <a16:creationId xmlns:a16="http://schemas.microsoft.com/office/drawing/2014/main" id="{8A0DBC04-F1EF-41C2-8828-D7F2DC68206E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846;p31">
              <a:extLst>
                <a:ext uri="{FF2B5EF4-FFF2-40B4-BE49-F238E27FC236}">
                  <a16:creationId xmlns:a16="http://schemas.microsoft.com/office/drawing/2014/main" id="{D0888D44-7BD4-4121-82D0-1D520C7A800A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847;p31">
              <a:extLst>
                <a:ext uri="{FF2B5EF4-FFF2-40B4-BE49-F238E27FC236}">
                  <a16:creationId xmlns:a16="http://schemas.microsoft.com/office/drawing/2014/main" id="{91504B71-DB7B-4698-9267-F00E8EA233B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848;p31">
              <a:extLst>
                <a:ext uri="{FF2B5EF4-FFF2-40B4-BE49-F238E27FC236}">
                  <a16:creationId xmlns:a16="http://schemas.microsoft.com/office/drawing/2014/main" id="{EF55652F-335C-4478-BCA6-70D09E0CA926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849;p31">
              <a:extLst>
                <a:ext uri="{FF2B5EF4-FFF2-40B4-BE49-F238E27FC236}">
                  <a16:creationId xmlns:a16="http://schemas.microsoft.com/office/drawing/2014/main" id="{BC4B70AF-7291-4186-B0C9-E23C3C98B633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850;p31">
              <a:extLst>
                <a:ext uri="{FF2B5EF4-FFF2-40B4-BE49-F238E27FC236}">
                  <a16:creationId xmlns:a16="http://schemas.microsoft.com/office/drawing/2014/main" id="{9013B64D-20EC-4558-A812-437F86372639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851;p31">
              <a:extLst>
                <a:ext uri="{FF2B5EF4-FFF2-40B4-BE49-F238E27FC236}">
                  <a16:creationId xmlns:a16="http://schemas.microsoft.com/office/drawing/2014/main" id="{6B314EA2-2C03-4489-97D0-5940D020374D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852;p31">
              <a:extLst>
                <a:ext uri="{FF2B5EF4-FFF2-40B4-BE49-F238E27FC236}">
                  <a16:creationId xmlns:a16="http://schemas.microsoft.com/office/drawing/2014/main" id="{C815BA55-51F2-4C11-921B-5A074A89E5E6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853;p31">
              <a:extLst>
                <a:ext uri="{FF2B5EF4-FFF2-40B4-BE49-F238E27FC236}">
                  <a16:creationId xmlns:a16="http://schemas.microsoft.com/office/drawing/2014/main" id="{BC3AF171-ACCA-4684-B20F-015ABA8C63EF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854;p31">
              <a:extLst>
                <a:ext uri="{FF2B5EF4-FFF2-40B4-BE49-F238E27FC236}">
                  <a16:creationId xmlns:a16="http://schemas.microsoft.com/office/drawing/2014/main" id="{93685CFF-3B82-4A96-8A9E-93418E10F484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855;p31">
              <a:extLst>
                <a:ext uri="{FF2B5EF4-FFF2-40B4-BE49-F238E27FC236}">
                  <a16:creationId xmlns:a16="http://schemas.microsoft.com/office/drawing/2014/main" id="{91A59F9D-AD18-48D3-B9E8-77BA0F1FD3C1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856;p31">
              <a:extLst>
                <a:ext uri="{FF2B5EF4-FFF2-40B4-BE49-F238E27FC236}">
                  <a16:creationId xmlns:a16="http://schemas.microsoft.com/office/drawing/2014/main" id="{9FA72179-C8DC-404E-86D0-508BA5E3EB2D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857;p31">
              <a:extLst>
                <a:ext uri="{FF2B5EF4-FFF2-40B4-BE49-F238E27FC236}">
                  <a16:creationId xmlns:a16="http://schemas.microsoft.com/office/drawing/2014/main" id="{6A7442B2-7FE0-4334-9BAA-31050FC2AD82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858;p31">
              <a:extLst>
                <a:ext uri="{FF2B5EF4-FFF2-40B4-BE49-F238E27FC236}">
                  <a16:creationId xmlns:a16="http://schemas.microsoft.com/office/drawing/2014/main" id="{FBAE211A-A539-4482-AC1D-05BE1FC5B5B7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859;p31">
              <a:extLst>
                <a:ext uri="{FF2B5EF4-FFF2-40B4-BE49-F238E27FC236}">
                  <a16:creationId xmlns:a16="http://schemas.microsoft.com/office/drawing/2014/main" id="{69136F04-B278-4651-91CE-B04F35DC8E10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860;p31">
              <a:extLst>
                <a:ext uri="{FF2B5EF4-FFF2-40B4-BE49-F238E27FC236}">
                  <a16:creationId xmlns:a16="http://schemas.microsoft.com/office/drawing/2014/main" id="{131FC39D-6FAE-4E39-91F9-5F67F8A05362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861;p31">
              <a:extLst>
                <a:ext uri="{FF2B5EF4-FFF2-40B4-BE49-F238E27FC236}">
                  <a16:creationId xmlns:a16="http://schemas.microsoft.com/office/drawing/2014/main" id="{461FF0F9-5896-4560-8CB8-6C0C41CDF6D4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862;p31">
              <a:extLst>
                <a:ext uri="{FF2B5EF4-FFF2-40B4-BE49-F238E27FC236}">
                  <a16:creationId xmlns:a16="http://schemas.microsoft.com/office/drawing/2014/main" id="{FA6B455F-977B-4B36-A84A-B37881BE2563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863;p31">
              <a:extLst>
                <a:ext uri="{FF2B5EF4-FFF2-40B4-BE49-F238E27FC236}">
                  <a16:creationId xmlns:a16="http://schemas.microsoft.com/office/drawing/2014/main" id="{1541C5F9-30C1-4920-B005-4847AA260ADD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864;p31">
              <a:extLst>
                <a:ext uri="{FF2B5EF4-FFF2-40B4-BE49-F238E27FC236}">
                  <a16:creationId xmlns:a16="http://schemas.microsoft.com/office/drawing/2014/main" id="{0AC89F5C-6032-42B3-BE34-1BF79B2939BD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865;p31">
              <a:extLst>
                <a:ext uri="{FF2B5EF4-FFF2-40B4-BE49-F238E27FC236}">
                  <a16:creationId xmlns:a16="http://schemas.microsoft.com/office/drawing/2014/main" id="{26E29FF5-E604-4426-A4A5-A021519F55DF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866;p31">
              <a:extLst>
                <a:ext uri="{FF2B5EF4-FFF2-40B4-BE49-F238E27FC236}">
                  <a16:creationId xmlns:a16="http://schemas.microsoft.com/office/drawing/2014/main" id="{B6D859BE-ABC8-4A42-B5B8-2D610C015540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867;p31">
              <a:extLst>
                <a:ext uri="{FF2B5EF4-FFF2-40B4-BE49-F238E27FC236}">
                  <a16:creationId xmlns:a16="http://schemas.microsoft.com/office/drawing/2014/main" id="{B1310A9B-D552-4383-9D6A-72133004D72A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868;p31">
              <a:extLst>
                <a:ext uri="{FF2B5EF4-FFF2-40B4-BE49-F238E27FC236}">
                  <a16:creationId xmlns:a16="http://schemas.microsoft.com/office/drawing/2014/main" id="{258B552B-85A8-43D5-A6E8-31D6364C1A76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869;p31">
              <a:extLst>
                <a:ext uri="{FF2B5EF4-FFF2-40B4-BE49-F238E27FC236}">
                  <a16:creationId xmlns:a16="http://schemas.microsoft.com/office/drawing/2014/main" id="{34CE13F7-D3FE-4868-A8C9-832F0B502D83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870;p31">
              <a:extLst>
                <a:ext uri="{FF2B5EF4-FFF2-40B4-BE49-F238E27FC236}">
                  <a16:creationId xmlns:a16="http://schemas.microsoft.com/office/drawing/2014/main" id="{93AFD013-D85E-43B9-8E95-BBA33BD9EC6E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871;p31">
              <a:extLst>
                <a:ext uri="{FF2B5EF4-FFF2-40B4-BE49-F238E27FC236}">
                  <a16:creationId xmlns:a16="http://schemas.microsoft.com/office/drawing/2014/main" id="{A802342B-8757-4330-B820-2707940E809E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872;p31">
              <a:extLst>
                <a:ext uri="{FF2B5EF4-FFF2-40B4-BE49-F238E27FC236}">
                  <a16:creationId xmlns:a16="http://schemas.microsoft.com/office/drawing/2014/main" id="{B164154F-640C-4FE2-9B8D-FFF7D3ACF03C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873;p31">
              <a:extLst>
                <a:ext uri="{FF2B5EF4-FFF2-40B4-BE49-F238E27FC236}">
                  <a16:creationId xmlns:a16="http://schemas.microsoft.com/office/drawing/2014/main" id="{AE076CD5-EDF3-4A3E-8FFC-4EEC0695697F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874;p31">
              <a:extLst>
                <a:ext uri="{FF2B5EF4-FFF2-40B4-BE49-F238E27FC236}">
                  <a16:creationId xmlns:a16="http://schemas.microsoft.com/office/drawing/2014/main" id="{C246D750-4F88-44F1-B651-143545F8DCDF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875;p31">
              <a:extLst>
                <a:ext uri="{FF2B5EF4-FFF2-40B4-BE49-F238E27FC236}">
                  <a16:creationId xmlns:a16="http://schemas.microsoft.com/office/drawing/2014/main" id="{54BBFEEF-E539-4BED-BC87-677771587652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876;p31">
              <a:extLst>
                <a:ext uri="{FF2B5EF4-FFF2-40B4-BE49-F238E27FC236}">
                  <a16:creationId xmlns:a16="http://schemas.microsoft.com/office/drawing/2014/main" id="{2B3773D8-C799-43E8-8C86-5169C737CE05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877;p31">
              <a:extLst>
                <a:ext uri="{FF2B5EF4-FFF2-40B4-BE49-F238E27FC236}">
                  <a16:creationId xmlns:a16="http://schemas.microsoft.com/office/drawing/2014/main" id="{D40E385E-8D1B-4C97-B697-5CAEFBD04599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878;p31">
              <a:extLst>
                <a:ext uri="{FF2B5EF4-FFF2-40B4-BE49-F238E27FC236}">
                  <a16:creationId xmlns:a16="http://schemas.microsoft.com/office/drawing/2014/main" id="{9F7138B4-2364-403C-83EA-A5046722AF43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879;p31">
              <a:extLst>
                <a:ext uri="{FF2B5EF4-FFF2-40B4-BE49-F238E27FC236}">
                  <a16:creationId xmlns:a16="http://schemas.microsoft.com/office/drawing/2014/main" id="{3D4D5DFF-3C49-4816-82FB-23A8C5A3BE4E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880;p31">
              <a:extLst>
                <a:ext uri="{FF2B5EF4-FFF2-40B4-BE49-F238E27FC236}">
                  <a16:creationId xmlns:a16="http://schemas.microsoft.com/office/drawing/2014/main" id="{BA6734D9-17BA-4695-8A23-F827A9EBF40E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881;p31">
              <a:extLst>
                <a:ext uri="{FF2B5EF4-FFF2-40B4-BE49-F238E27FC236}">
                  <a16:creationId xmlns:a16="http://schemas.microsoft.com/office/drawing/2014/main" id="{2F8C6642-4A15-47F7-93E0-02DBA4E3FEDB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6" name="TextBox 235">
            <a:extLst>
              <a:ext uri="{FF2B5EF4-FFF2-40B4-BE49-F238E27FC236}">
                <a16:creationId xmlns:a16="http://schemas.microsoft.com/office/drawing/2014/main" id="{BD5E5673-0E4E-473F-B799-62CE61F371DC}"/>
              </a:ext>
            </a:extLst>
          </p:cNvPr>
          <p:cNvSpPr txBox="1"/>
          <p:nvPr userDrawn="1"/>
        </p:nvSpPr>
        <p:spPr>
          <a:xfrm>
            <a:off x="4334110" y="1572168"/>
            <a:ext cx="37254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2862311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17" grpId="0" animBg="1"/>
      <p:bldP spid="118" grpId="0" animBg="1"/>
      <p:bldP spid="236" grpId="0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236" name="Google Shape;631;p30">
            <a:extLst>
              <a:ext uri="{FF2B5EF4-FFF2-40B4-BE49-F238E27FC236}">
                <a16:creationId xmlns:a16="http://schemas.microsoft.com/office/drawing/2014/main" id="{CD1EBE97-8F9B-460E-9BC5-FD02CD5043DA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37" name="Google Shape;632;p30">
              <a:extLst>
                <a:ext uri="{FF2B5EF4-FFF2-40B4-BE49-F238E27FC236}">
                  <a16:creationId xmlns:a16="http://schemas.microsoft.com/office/drawing/2014/main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33;p30">
              <a:extLst>
                <a:ext uri="{FF2B5EF4-FFF2-40B4-BE49-F238E27FC236}">
                  <a16:creationId xmlns:a16="http://schemas.microsoft.com/office/drawing/2014/main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34;p30">
              <a:extLst>
                <a:ext uri="{FF2B5EF4-FFF2-40B4-BE49-F238E27FC236}">
                  <a16:creationId xmlns:a16="http://schemas.microsoft.com/office/drawing/2014/main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35;p30">
              <a:extLst>
                <a:ext uri="{FF2B5EF4-FFF2-40B4-BE49-F238E27FC236}">
                  <a16:creationId xmlns:a16="http://schemas.microsoft.com/office/drawing/2014/main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36;p30">
              <a:extLst>
                <a:ext uri="{FF2B5EF4-FFF2-40B4-BE49-F238E27FC236}">
                  <a16:creationId xmlns:a16="http://schemas.microsoft.com/office/drawing/2014/main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37;p30">
              <a:extLst>
                <a:ext uri="{FF2B5EF4-FFF2-40B4-BE49-F238E27FC236}">
                  <a16:creationId xmlns:a16="http://schemas.microsoft.com/office/drawing/2014/main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38;p30">
              <a:extLst>
                <a:ext uri="{FF2B5EF4-FFF2-40B4-BE49-F238E27FC236}">
                  <a16:creationId xmlns:a16="http://schemas.microsoft.com/office/drawing/2014/main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39;p30">
              <a:extLst>
                <a:ext uri="{FF2B5EF4-FFF2-40B4-BE49-F238E27FC236}">
                  <a16:creationId xmlns:a16="http://schemas.microsoft.com/office/drawing/2014/main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40;p30">
              <a:extLst>
                <a:ext uri="{FF2B5EF4-FFF2-40B4-BE49-F238E27FC236}">
                  <a16:creationId xmlns:a16="http://schemas.microsoft.com/office/drawing/2014/main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41;p30">
              <a:extLst>
                <a:ext uri="{FF2B5EF4-FFF2-40B4-BE49-F238E27FC236}">
                  <a16:creationId xmlns:a16="http://schemas.microsoft.com/office/drawing/2014/main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42;p30">
              <a:extLst>
                <a:ext uri="{FF2B5EF4-FFF2-40B4-BE49-F238E27FC236}">
                  <a16:creationId xmlns:a16="http://schemas.microsoft.com/office/drawing/2014/main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43;p30">
              <a:extLst>
                <a:ext uri="{FF2B5EF4-FFF2-40B4-BE49-F238E27FC236}">
                  <a16:creationId xmlns:a16="http://schemas.microsoft.com/office/drawing/2014/main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44;p30">
              <a:extLst>
                <a:ext uri="{FF2B5EF4-FFF2-40B4-BE49-F238E27FC236}">
                  <a16:creationId xmlns:a16="http://schemas.microsoft.com/office/drawing/2014/main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45;p30">
              <a:extLst>
                <a:ext uri="{FF2B5EF4-FFF2-40B4-BE49-F238E27FC236}">
                  <a16:creationId xmlns:a16="http://schemas.microsoft.com/office/drawing/2014/main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46;p30">
              <a:extLst>
                <a:ext uri="{FF2B5EF4-FFF2-40B4-BE49-F238E27FC236}">
                  <a16:creationId xmlns:a16="http://schemas.microsoft.com/office/drawing/2014/main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47;p30">
              <a:extLst>
                <a:ext uri="{FF2B5EF4-FFF2-40B4-BE49-F238E27FC236}">
                  <a16:creationId xmlns:a16="http://schemas.microsoft.com/office/drawing/2014/main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48;p30">
              <a:extLst>
                <a:ext uri="{FF2B5EF4-FFF2-40B4-BE49-F238E27FC236}">
                  <a16:creationId xmlns:a16="http://schemas.microsoft.com/office/drawing/2014/main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49;p30">
              <a:extLst>
                <a:ext uri="{FF2B5EF4-FFF2-40B4-BE49-F238E27FC236}">
                  <a16:creationId xmlns:a16="http://schemas.microsoft.com/office/drawing/2014/main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0;p30">
              <a:extLst>
                <a:ext uri="{FF2B5EF4-FFF2-40B4-BE49-F238E27FC236}">
                  <a16:creationId xmlns:a16="http://schemas.microsoft.com/office/drawing/2014/main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1;p30">
              <a:extLst>
                <a:ext uri="{FF2B5EF4-FFF2-40B4-BE49-F238E27FC236}">
                  <a16:creationId xmlns:a16="http://schemas.microsoft.com/office/drawing/2014/main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2;p30">
              <a:extLst>
                <a:ext uri="{FF2B5EF4-FFF2-40B4-BE49-F238E27FC236}">
                  <a16:creationId xmlns:a16="http://schemas.microsoft.com/office/drawing/2014/main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53;p30">
              <a:extLst>
                <a:ext uri="{FF2B5EF4-FFF2-40B4-BE49-F238E27FC236}">
                  <a16:creationId xmlns:a16="http://schemas.microsoft.com/office/drawing/2014/main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54;p30">
              <a:extLst>
                <a:ext uri="{FF2B5EF4-FFF2-40B4-BE49-F238E27FC236}">
                  <a16:creationId xmlns:a16="http://schemas.microsoft.com/office/drawing/2014/main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55;p30">
              <a:extLst>
                <a:ext uri="{FF2B5EF4-FFF2-40B4-BE49-F238E27FC236}">
                  <a16:creationId xmlns:a16="http://schemas.microsoft.com/office/drawing/2014/main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1" name="Google Shape;656;p30">
              <a:extLst>
                <a:ext uri="{FF2B5EF4-FFF2-40B4-BE49-F238E27FC236}">
                  <a16:creationId xmlns:a16="http://schemas.microsoft.com/office/drawing/2014/main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57;p30">
              <a:extLst>
                <a:ext uri="{FF2B5EF4-FFF2-40B4-BE49-F238E27FC236}">
                  <a16:creationId xmlns:a16="http://schemas.microsoft.com/office/drawing/2014/main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58;p30">
              <a:extLst>
                <a:ext uri="{FF2B5EF4-FFF2-40B4-BE49-F238E27FC236}">
                  <a16:creationId xmlns:a16="http://schemas.microsoft.com/office/drawing/2014/main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59;p30">
              <a:extLst>
                <a:ext uri="{FF2B5EF4-FFF2-40B4-BE49-F238E27FC236}">
                  <a16:creationId xmlns:a16="http://schemas.microsoft.com/office/drawing/2014/main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;p30">
              <a:extLst>
                <a:ext uri="{FF2B5EF4-FFF2-40B4-BE49-F238E27FC236}">
                  <a16:creationId xmlns:a16="http://schemas.microsoft.com/office/drawing/2014/main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1;p30">
              <a:extLst>
                <a:ext uri="{FF2B5EF4-FFF2-40B4-BE49-F238E27FC236}">
                  <a16:creationId xmlns:a16="http://schemas.microsoft.com/office/drawing/2014/main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2;p30">
              <a:extLst>
                <a:ext uri="{FF2B5EF4-FFF2-40B4-BE49-F238E27FC236}">
                  <a16:creationId xmlns:a16="http://schemas.microsoft.com/office/drawing/2014/main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3;p30">
              <a:extLst>
                <a:ext uri="{FF2B5EF4-FFF2-40B4-BE49-F238E27FC236}">
                  <a16:creationId xmlns:a16="http://schemas.microsoft.com/office/drawing/2014/main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4;p30">
              <a:extLst>
                <a:ext uri="{FF2B5EF4-FFF2-40B4-BE49-F238E27FC236}">
                  <a16:creationId xmlns:a16="http://schemas.microsoft.com/office/drawing/2014/main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5;p30">
              <a:extLst>
                <a:ext uri="{FF2B5EF4-FFF2-40B4-BE49-F238E27FC236}">
                  <a16:creationId xmlns:a16="http://schemas.microsoft.com/office/drawing/2014/main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6;p30">
              <a:extLst>
                <a:ext uri="{FF2B5EF4-FFF2-40B4-BE49-F238E27FC236}">
                  <a16:creationId xmlns:a16="http://schemas.microsoft.com/office/drawing/2014/main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7;p30">
              <a:extLst>
                <a:ext uri="{FF2B5EF4-FFF2-40B4-BE49-F238E27FC236}">
                  <a16:creationId xmlns:a16="http://schemas.microsoft.com/office/drawing/2014/main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8;p30">
              <a:extLst>
                <a:ext uri="{FF2B5EF4-FFF2-40B4-BE49-F238E27FC236}">
                  <a16:creationId xmlns:a16="http://schemas.microsoft.com/office/drawing/2014/main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9;p30">
              <a:extLst>
                <a:ext uri="{FF2B5EF4-FFF2-40B4-BE49-F238E27FC236}">
                  <a16:creationId xmlns:a16="http://schemas.microsoft.com/office/drawing/2014/main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70;p30">
              <a:extLst>
                <a:ext uri="{FF2B5EF4-FFF2-40B4-BE49-F238E27FC236}">
                  <a16:creationId xmlns:a16="http://schemas.microsoft.com/office/drawing/2014/main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71;p30">
              <a:extLst>
                <a:ext uri="{FF2B5EF4-FFF2-40B4-BE49-F238E27FC236}">
                  <a16:creationId xmlns:a16="http://schemas.microsoft.com/office/drawing/2014/main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72;p30">
              <a:extLst>
                <a:ext uri="{FF2B5EF4-FFF2-40B4-BE49-F238E27FC236}">
                  <a16:creationId xmlns:a16="http://schemas.microsoft.com/office/drawing/2014/main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8" name="TextBox 137">
            <a:extLst>
              <a:ext uri="{FF2B5EF4-FFF2-40B4-BE49-F238E27FC236}">
                <a16:creationId xmlns:a16="http://schemas.microsoft.com/office/drawing/2014/main" id="{F3E5FC39-98FC-4CBA-B958-5F648514C390}"/>
              </a:ext>
            </a:extLst>
          </p:cNvPr>
          <p:cNvSpPr txBox="1"/>
          <p:nvPr userDrawn="1"/>
        </p:nvSpPr>
        <p:spPr>
          <a:xfrm>
            <a:off x="3558840" y="1522374"/>
            <a:ext cx="4518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C00000"/>
                </a:solidFill>
                <a:latin typeface="+mj-lt"/>
              </a:rPr>
              <a:t>HOẠT ĐỘNG</a:t>
            </a:r>
          </a:p>
        </p:txBody>
      </p:sp>
    </p:spTree>
    <p:extLst>
      <p:ext uri="{BB962C8B-B14F-4D97-AF65-F5344CB8AC3E}">
        <p14:creationId xmlns:p14="http://schemas.microsoft.com/office/powerpoint/2010/main" val="1187676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95" grpId="0" animBg="1"/>
      <p:bldP spid="296" grpId="0" animBg="1"/>
      <p:bldP spid="138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Chu Thị Soa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CF06-7042-4EA1-8481-9C11875315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38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4" name="TextBox 223">
            <a:extLst>
              <a:ext uri="{FF2B5EF4-FFF2-40B4-BE49-F238E27FC236}">
                <a16:creationId xmlns:a16="http://schemas.microsoft.com/office/drawing/2014/main" id="{93F46B3B-D663-4FBA-8528-CFD2F9C1E141}"/>
              </a:ext>
            </a:extLst>
          </p:cNvPr>
          <p:cNvSpPr txBox="1"/>
          <p:nvPr userDrawn="1"/>
        </p:nvSpPr>
        <p:spPr>
          <a:xfrm>
            <a:off x="3642720" y="1503378"/>
            <a:ext cx="472820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002060"/>
                </a:solidFill>
                <a:latin typeface="+mj-lt"/>
              </a:rPr>
              <a:t>LUYỆN TẬP</a:t>
            </a:r>
          </a:p>
        </p:txBody>
      </p:sp>
    </p:spTree>
    <p:extLst>
      <p:ext uri="{BB962C8B-B14F-4D97-AF65-F5344CB8AC3E}">
        <p14:creationId xmlns:p14="http://schemas.microsoft.com/office/powerpoint/2010/main" val="3718299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19" grpId="0" animBg="1"/>
      <p:bldP spid="220" grpId="0" animBg="1"/>
      <p:bldP spid="224" grpId="0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323829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id="{FF3093F1-70FF-4A92-A939-256BC49F43A6}"/>
              </a:ext>
            </a:extLst>
          </p:cNvPr>
          <p:cNvGrpSpPr/>
          <p:nvPr userDrawn="1"/>
        </p:nvGrpSpPr>
        <p:grpSpPr>
          <a:xfrm>
            <a:off x="745412" y="1491606"/>
            <a:ext cx="9867486" cy="4773077"/>
            <a:chOff x="623255" y="927125"/>
            <a:chExt cx="7691377" cy="3871900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72B040B-9D26-4535-81AC-224AA70D44B5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id="{1F1FE917-12C4-4F03-BFC9-63C483556F98}"/>
                </a:ext>
              </a:extLst>
            </p:cNvPr>
            <p:cNvSpPr/>
            <p:nvPr/>
          </p:nvSpPr>
          <p:spPr>
            <a:xfrm>
              <a:off x="3307961" y="6403010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76199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FFE2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00" name="Google Shape;211;p3">
            <a:extLst>
              <a:ext uri="{FF2B5EF4-FFF2-40B4-BE49-F238E27FC236}">
                <a16:creationId xmlns:a16="http://schemas.microsoft.com/office/drawing/2014/main" id="{3EE8E1EA-42BA-40F4-91B8-92E720E0C7B3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101" name="Google Shape;212;p3">
              <a:extLst>
                <a:ext uri="{FF2B5EF4-FFF2-40B4-BE49-F238E27FC236}">
                  <a16:creationId xmlns:a16="http://schemas.microsoft.com/office/drawing/2014/main" id="{535446D6-A2F2-4960-9F20-4FD2FC844655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2" name="Google Shape;213;p3">
              <a:extLst>
                <a:ext uri="{FF2B5EF4-FFF2-40B4-BE49-F238E27FC236}">
                  <a16:creationId xmlns:a16="http://schemas.microsoft.com/office/drawing/2014/main" id="{E3877D8C-8D49-48AE-983D-46B3D4C316A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" name="Google Shape;214;p3">
            <a:extLst>
              <a:ext uri="{FF2B5EF4-FFF2-40B4-BE49-F238E27FC236}">
                <a16:creationId xmlns:a16="http://schemas.microsoft.com/office/drawing/2014/main" id="{6B26BBFF-8A4A-4D77-8E20-7565D314876E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04" name="Google Shape;215;p3">
              <a:extLst>
                <a:ext uri="{FF2B5EF4-FFF2-40B4-BE49-F238E27FC236}">
                  <a16:creationId xmlns:a16="http://schemas.microsoft.com/office/drawing/2014/main" id="{5905416B-3780-49A3-85AC-E7AB8A365E53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16;p3">
              <a:extLst>
                <a:ext uri="{FF2B5EF4-FFF2-40B4-BE49-F238E27FC236}">
                  <a16:creationId xmlns:a16="http://schemas.microsoft.com/office/drawing/2014/main" id="{B31BA3B0-0DA2-4CD9-AB3D-C2DF62186FC9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17;p3">
              <a:extLst>
                <a:ext uri="{FF2B5EF4-FFF2-40B4-BE49-F238E27FC236}">
                  <a16:creationId xmlns:a16="http://schemas.microsoft.com/office/drawing/2014/main" id="{367F9544-3ED4-4D1E-8702-43837309CF8C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18;p3">
              <a:extLst>
                <a:ext uri="{FF2B5EF4-FFF2-40B4-BE49-F238E27FC236}">
                  <a16:creationId xmlns:a16="http://schemas.microsoft.com/office/drawing/2014/main" id="{8C773ACC-4F47-4265-AF08-3AAA1BA820F1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19;p3">
              <a:extLst>
                <a:ext uri="{FF2B5EF4-FFF2-40B4-BE49-F238E27FC236}">
                  <a16:creationId xmlns:a16="http://schemas.microsoft.com/office/drawing/2014/main" id="{1E75251D-8191-4F83-B19D-C278B5C567D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20;p3">
              <a:extLst>
                <a:ext uri="{FF2B5EF4-FFF2-40B4-BE49-F238E27FC236}">
                  <a16:creationId xmlns:a16="http://schemas.microsoft.com/office/drawing/2014/main" id="{CD244239-4494-4523-A92A-04BBF5524A6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21;p3">
              <a:extLst>
                <a:ext uri="{FF2B5EF4-FFF2-40B4-BE49-F238E27FC236}">
                  <a16:creationId xmlns:a16="http://schemas.microsoft.com/office/drawing/2014/main" id="{C8D2A7B8-8AEC-4A7B-A85D-C49CFD031893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" name="Google Shape;222;p3">
              <a:extLst>
                <a:ext uri="{FF2B5EF4-FFF2-40B4-BE49-F238E27FC236}">
                  <a16:creationId xmlns:a16="http://schemas.microsoft.com/office/drawing/2014/main" id="{1BEBBF71-61D7-45D6-BB70-B4B6FDBF84CF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23;p3">
              <a:extLst>
                <a:ext uri="{FF2B5EF4-FFF2-40B4-BE49-F238E27FC236}">
                  <a16:creationId xmlns:a16="http://schemas.microsoft.com/office/drawing/2014/main" id="{1C8DD35C-E26B-4702-B102-151D077CFA0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24;p3">
              <a:extLst>
                <a:ext uri="{FF2B5EF4-FFF2-40B4-BE49-F238E27FC236}">
                  <a16:creationId xmlns:a16="http://schemas.microsoft.com/office/drawing/2014/main" id="{FAEA3EBF-3AF4-48CF-B780-2C24192864A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" name="Google Shape;225;p3">
            <a:extLst>
              <a:ext uri="{FF2B5EF4-FFF2-40B4-BE49-F238E27FC236}">
                <a16:creationId xmlns:a16="http://schemas.microsoft.com/office/drawing/2014/main" id="{8349EE9D-865C-4187-8F2A-C8D67A315C95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115" name="Google Shape;226;p3">
              <a:extLst>
                <a:ext uri="{FF2B5EF4-FFF2-40B4-BE49-F238E27FC236}">
                  <a16:creationId xmlns:a16="http://schemas.microsoft.com/office/drawing/2014/main" id="{C3E893B2-B741-45D1-AA70-EFBF2C1CCB32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27;p3">
              <a:extLst>
                <a:ext uri="{FF2B5EF4-FFF2-40B4-BE49-F238E27FC236}">
                  <a16:creationId xmlns:a16="http://schemas.microsoft.com/office/drawing/2014/main" id="{4806DF11-E7A6-4BCA-864C-D4BB12AF1B7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" name="Google Shape;228;p3">
            <a:extLst>
              <a:ext uri="{FF2B5EF4-FFF2-40B4-BE49-F238E27FC236}">
                <a16:creationId xmlns:a16="http://schemas.microsoft.com/office/drawing/2014/main" id="{DE8A01B2-77F0-42CA-BCD0-4D9A98E4E84B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229;p3">
            <a:extLst>
              <a:ext uri="{FF2B5EF4-FFF2-40B4-BE49-F238E27FC236}">
                <a16:creationId xmlns:a16="http://schemas.microsoft.com/office/drawing/2014/main" id="{040941FA-39DE-4897-9957-4F8E125A8F2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230;p3">
            <a:extLst>
              <a:ext uri="{FF2B5EF4-FFF2-40B4-BE49-F238E27FC236}">
                <a16:creationId xmlns:a16="http://schemas.microsoft.com/office/drawing/2014/main" id="{39E1EAF3-ED4F-4E40-A591-87F74A538B8E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120" name="Google Shape;231;p3">
              <a:extLst>
                <a:ext uri="{FF2B5EF4-FFF2-40B4-BE49-F238E27FC236}">
                  <a16:creationId xmlns:a16="http://schemas.microsoft.com/office/drawing/2014/main" id="{637B9622-5D72-4988-A025-9DDD451CEE6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32;p3">
              <a:extLst>
                <a:ext uri="{FF2B5EF4-FFF2-40B4-BE49-F238E27FC236}">
                  <a16:creationId xmlns:a16="http://schemas.microsoft.com/office/drawing/2014/main" id="{90AFE972-DB48-45E9-9EE9-E273CE0A3941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769;p31">
            <a:extLst>
              <a:ext uri="{FF2B5EF4-FFF2-40B4-BE49-F238E27FC236}">
                <a16:creationId xmlns:a16="http://schemas.microsoft.com/office/drawing/2014/main" id="{9BC6E0ED-AB1D-4836-B4E8-0379D97072CC}"/>
              </a:ext>
            </a:extLst>
          </p:cNvPr>
          <p:cNvGrpSpPr/>
          <p:nvPr userDrawn="1"/>
        </p:nvGrpSpPr>
        <p:grpSpPr>
          <a:xfrm>
            <a:off x="2548289" y="3588080"/>
            <a:ext cx="2599446" cy="2521829"/>
            <a:chOff x="5641385" y="2381306"/>
            <a:chExt cx="2599446" cy="2521829"/>
          </a:xfrm>
        </p:grpSpPr>
        <p:sp>
          <p:nvSpPr>
            <p:cNvPr id="123" name="Google Shape;770;p31">
              <a:extLst>
                <a:ext uri="{FF2B5EF4-FFF2-40B4-BE49-F238E27FC236}">
                  <a16:creationId xmlns:a16="http://schemas.microsoft.com/office/drawing/2014/main" id="{54FBC327-7229-4E48-B70D-221E3B4ABBD6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4" name="Google Shape;771;p31">
              <a:extLst>
                <a:ext uri="{FF2B5EF4-FFF2-40B4-BE49-F238E27FC236}">
                  <a16:creationId xmlns:a16="http://schemas.microsoft.com/office/drawing/2014/main" id="{735A0EF3-CD49-4849-A6D0-53FADD84C85D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179" name="Google Shape;772;p31">
                <a:extLst>
                  <a:ext uri="{FF2B5EF4-FFF2-40B4-BE49-F238E27FC236}">
                    <a16:creationId xmlns:a16="http://schemas.microsoft.com/office/drawing/2014/main" id="{F854EEEE-60A7-4C8E-8953-E8769EEC5813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773;p31">
                <a:extLst>
                  <a:ext uri="{FF2B5EF4-FFF2-40B4-BE49-F238E27FC236}">
                    <a16:creationId xmlns:a16="http://schemas.microsoft.com/office/drawing/2014/main" id="{3A64CB13-0C6D-4353-9509-7D271A41CDF4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774;p31">
                <a:extLst>
                  <a:ext uri="{FF2B5EF4-FFF2-40B4-BE49-F238E27FC236}">
                    <a16:creationId xmlns:a16="http://schemas.microsoft.com/office/drawing/2014/main" id="{CA6E3753-A1B1-4953-8CA7-64699041E7E4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775;p31">
                <a:extLst>
                  <a:ext uri="{FF2B5EF4-FFF2-40B4-BE49-F238E27FC236}">
                    <a16:creationId xmlns:a16="http://schemas.microsoft.com/office/drawing/2014/main" id="{3E292DF2-70CE-4152-8475-FBB7C5053487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776;p31">
                <a:extLst>
                  <a:ext uri="{FF2B5EF4-FFF2-40B4-BE49-F238E27FC236}">
                    <a16:creationId xmlns:a16="http://schemas.microsoft.com/office/drawing/2014/main" id="{E8A500DB-B210-4DFF-A20D-666636286385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777;p31">
                <a:extLst>
                  <a:ext uri="{FF2B5EF4-FFF2-40B4-BE49-F238E27FC236}">
                    <a16:creationId xmlns:a16="http://schemas.microsoft.com/office/drawing/2014/main" id="{E44028BD-ABE9-4D77-8E13-8D81364C068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778;p31">
                <a:extLst>
                  <a:ext uri="{FF2B5EF4-FFF2-40B4-BE49-F238E27FC236}">
                    <a16:creationId xmlns:a16="http://schemas.microsoft.com/office/drawing/2014/main" id="{237C9002-05C8-4A2E-93E1-71F680200424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779;p31">
                <a:extLst>
                  <a:ext uri="{FF2B5EF4-FFF2-40B4-BE49-F238E27FC236}">
                    <a16:creationId xmlns:a16="http://schemas.microsoft.com/office/drawing/2014/main" id="{F7CB1473-EE54-4CB9-8AFD-2741D2347015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780;p31">
                <a:extLst>
                  <a:ext uri="{FF2B5EF4-FFF2-40B4-BE49-F238E27FC236}">
                    <a16:creationId xmlns:a16="http://schemas.microsoft.com/office/drawing/2014/main" id="{1270F571-E266-4846-AA40-84B6ADACF443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781;p31">
                <a:extLst>
                  <a:ext uri="{FF2B5EF4-FFF2-40B4-BE49-F238E27FC236}">
                    <a16:creationId xmlns:a16="http://schemas.microsoft.com/office/drawing/2014/main" id="{66003CAD-52D8-4830-8C9F-89DC91466739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782;p31">
                <a:extLst>
                  <a:ext uri="{FF2B5EF4-FFF2-40B4-BE49-F238E27FC236}">
                    <a16:creationId xmlns:a16="http://schemas.microsoft.com/office/drawing/2014/main" id="{B2BA155A-3FE4-43A4-95B4-E80185A9DBF7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783;p31">
                <a:extLst>
                  <a:ext uri="{FF2B5EF4-FFF2-40B4-BE49-F238E27FC236}">
                    <a16:creationId xmlns:a16="http://schemas.microsoft.com/office/drawing/2014/main" id="{30E537BB-4E0A-4665-A7B9-DF88B39E9A09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784;p31">
                <a:extLst>
                  <a:ext uri="{FF2B5EF4-FFF2-40B4-BE49-F238E27FC236}">
                    <a16:creationId xmlns:a16="http://schemas.microsoft.com/office/drawing/2014/main" id="{0B357D3C-EDF2-401D-AFC3-3D88771217FC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785;p31">
                <a:extLst>
                  <a:ext uri="{FF2B5EF4-FFF2-40B4-BE49-F238E27FC236}">
                    <a16:creationId xmlns:a16="http://schemas.microsoft.com/office/drawing/2014/main" id="{E7FA9937-7A99-4D4D-B4C3-75D6C83A7388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786;p31">
                <a:extLst>
                  <a:ext uri="{FF2B5EF4-FFF2-40B4-BE49-F238E27FC236}">
                    <a16:creationId xmlns:a16="http://schemas.microsoft.com/office/drawing/2014/main" id="{AFAF38D6-83F1-435B-B8B4-2E31A364AE50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787;p31">
                <a:extLst>
                  <a:ext uri="{FF2B5EF4-FFF2-40B4-BE49-F238E27FC236}">
                    <a16:creationId xmlns:a16="http://schemas.microsoft.com/office/drawing/2014/main" id="{209D6F8F-3D6C-4410-A1E9-FF14B2C03814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788;p31">
                <a:extLst>
                  <a:ext uri="{FF2B5EF4-FFF2-40B4-BE49-F238E27FC236}">
                    <a16:creationId xmlns:a16="http://schemas.microsoft.com/office/drawing/2014/main" id="{2E14871B-0005-4363-8024-41CDC33D64EB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789;p31">
                <a:extLst>
                  <a:ext uri="{FF2B5EF4-FFF2-40B4-BE49-F238E27FC236}">
                    <a16:creationId xmlns:a16="http://schemas.microsoft.com/office/drawing/2014/main" id="{F9A04849-BAA8-4BEC-9B26-B9A9265C5443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790;p31">
                <a:extLst>
                  <a:ext uri="{FF2B5EF4-FFF2-40B4-BE49-F238E27FC236}">
                    <a16:creationId xmlns:a16="http://schemas.microsoft.com/office/drawing/2014/main" id="{F3EF5BE9-1D37-4493-BB7B-BBC6B28E94B5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791;p31">
                <a:extLst>
                  <a:ext uri="{FF2B5EF4-FFF2-40B4-BE49-F238E27FC236}">
                    <a16:creationId xmlns:a16="http://schemas.microsoft.com/office/drawing/2014/main" id="{1C71BCFA-7DC6-4E85-9435-CEC8DE763738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792;p31">
                <a:extLst>
                  <a:ext uri="{FF2B5EF4-FFF2-40B4-BE49-F238E27FC236}">
                    <a16:creationId xmlns:a16="http://schemas.microsoft.com/office/drawing/2014/main" id="{4D23DD00-30F8-465A-A4CF-EFAA11ABF39B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793;p31">
                <a:extLst>
                  <a:ext uri="{FF2B5EF4-FFF2-40B4-BE49-F238E27FC236}">
                    <a16:creationId xmlns:a16="http://schemas.microsoft.com/office/drawing/2014/main" id="{42DA9856-4448-43EC-9FE5-265665745E1C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794;p31">
                <a:extLst>
                  <a:ext uri="{FF2B5EF4-FFF2-40B4-BE49-F238E27FC236}">
                    <a16:creationId xmlns:a16="http://schemas.microsoft.com/office/drawing/2014/main" id="{FCD3B74B-7950-48D3-851C-D9F296F1980C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795;p31">
                <a:extLst>
                  <a:ext uri="{FF2B5EF4-FFF2-40B4-BE49-F238E27FC236}">
                    <a16:creationId xmlns:a16="http://schemas.microsoft.com/office/drawing/2014/main" id="{E42274F8-8BDE-44C5-80CC-9156BEC44DE9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796;p31">
                <a:extLst>
                  <a:ext uri="{FF2B5EF4-FFF2-40B4-BE49-F238E27FC236}">
                    <a16:creationId xmlns:a16="http://schemas.microsoft.com/office/drawing/2014/main" id="{977D4C15-B4AA-4951-BD17-F19DD249F837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797;p31">
                <a:extLst>
                  <a:ext uri="{FF2B5EF4-FFF2-40B4-BE49-F238E27FC236}">
                    <a16:creationId xmlns:a16="http://schemas.microsoft.com/office/drawing/2014/main" id="{D06F808D-4D4F-4C28-AAE4-372B745ECB7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798;p31">
                <a:extLst>
                  <a:ext uri="{FF2B5EF4-FFF2-40B4-BE49-F238E27FC236}">
                    <a16:creationId xmlns:a16="http://schemas.microsoft.com/office/drawing/2014/main" id="{D2BA24A8-C9DC-4FB5-A6B6-9B81690DE639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799;p31">
                <a:extLst>
                  <a:ext uri="{FF2B5EF4-FFF2-40B4-BE49-F238E27FC236}">
                    <a16:creationId xmlns:a16="http://schemas.microsoft.com/office/drawing/2014/main" id="{50C2B5D8-882A-4E64-862C-4513602D44ED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800;p31">
                <a:extLst>
                  <a:ext uri="{FF2B5EF4-FFF2-40B4-BE49-F238E27FC236}">
                    <a16:creationId xmlns:a16="http://schemas.microsoft.com/office/drawing/2014/main" id="{3E8EA5DF-553D-40B7-8582-4C67204A077F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801;p31">
                <a:extLst>
                  <a:ext uri="{FF2B5EF4-FFF2-40B4-BE49-F238E27FC236}">
                    <a16:creationId xmlns:a16="http://schemas.microsoft.com/office/drawing/2014/main" id="{0B0C6E18-FA4F-42EA-83DB-7541420F71BD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802;p31">
                <a:extLst>
                  <a:ext uri="{FF2B5EF4-FFF2-40B4-BE49-F238E27FC236}">
                    <a16:creationId xmlns:a16="http://schemas.microsoft.com/office/drawing/2014/main" id="{2C744340-D0B6-4A32-9374-2C03ADAA76E3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803;p31">
                <a:extLst>
                  <a:ext uri="{FF2B5EF4-FFF2-40B4-BE49-F238E27FC236}">
                    <a16:creationId xmlns:a16="http://schemas.microsoft.com/office/drawing/2014/main" id="{97C0CE84-7B4E-4CCE-8FD7-3CF2B21B0C70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804;p31">
                <a:extLst>
                  <a:ext uri="{FF2B5EF4-FFF2-40B4-BE49-F238E27FC236}">
                    <a16:creationId xmlns:a16="http://schemas.microsoft.com/office/drawing/2014/main" id="{5CB17839-65D7-47C8-BF37-55E75E502ADC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805;p31">
                <a:extLst>
                  <a:ext uri="{FF2B5EF4-FFF2-40B4-BE49-F238E27FC236}">
                    <a16:creationId xmlns:a16="http://schemas.microsoft.com/office/drawing/2014/main" id="{157D8A5C-00ED-4A80-AEEF-FF9582C5B4A5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806;p31">
                <a:extLst>
                  <a:ext uri="{FF2B5EF4-FFF2-40B4-BE49-F238E27FC236}">
                    <a16:creationId xmlns:a16="http://schemas.microsoft.com/office/drawing/2014/main" id="{F318FE11-06EA-4D17-AD18-5A6A3449ECD1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807;p31">
                <a:extLst>
                  <a:ext uri="{FF2B5EF4-FFF2-40B4-BE49-F238E27FC236}">
                    <a16:creationId xmlns:a16="http://schemas.microsoft.com/office/drawing/2014/main" id="{AC617E18-C9A4-4561-8372-E77866C5E8A4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808;p31">
                <a:extLst>
                  <a:ext uri="{FF2B5EF4-FFF2-40B4-BE49-F238E27FC236}">
                    <a16:creationId xmlns:a16="http://schemas.microsoft.com/office/drawing/2014/main" id="{597C1522-09EE-497E-A546-21408671C88A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809;p31">
                <a:extLst>
                  <a:ext uri="{FF2B5EF4-FFF2-40B4-BE49-F238E27FC236}">
                    <a16:creationId xmlns:a16="http://schemas.microsoft.com/office/drawing/2014/main" id="{B9790C46-8F90-43AB-A40D-A02313A1FE36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810;p31">
                <a:extLst>
                  <a:ext uri="{FF2B5EF4-FFF2-40B4-BE49-F238E27FC236}">
                    <a16:creationId xmlns:a16="http://schemas.microsoft.com/office/drawing/2014/main" id="{C2FD0F4C-FE02-4A94-9F7C-A4359310E2BB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811;p31">
                <a:extLst>
                  <a:ext uri="{FF2B5EF4-FFF2-40B4-BE49-F238E27FC236}">
                    <a16:creationId xmlns:a16="http://schemas.microsoft.com/office/drawing/2014/main" id="{BB2A69A5-2D49-4B85-A645-93DAE0CC5D71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812;p31">
                <a:extLst>
                  <a:ext uri="{FF2B5EF4-FFF2-40B4-BE49-F238E27FC236}">
                    <a16:creationId xmlns:a16="http://schemas.microsoft.com/office/drawing/2014/main" id="{0385A1DD-AED6-4BBF-818D-F6805D362168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813;p31">
                <a:extLst>
                  <a:ext uri="{FF2B5EF4-FFF2-40B4-BE49-F238E27FC236}">
                    <a16:creationId xmlns:a16="http://schemas.microsoft.com/office/drawing/2014/main" id="{88640C6F-0822-47FA-83C1-A54B8B33A937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814;p31">
                <a:extLst>
                  <a:ext uri="{FF2B5EF4-FFF2-40B4-BE49-F238E27FC236}">
                    <a16:creationId xmlns:a16="http://schemas.microsoft.com/office/drawing/2014/main" id="{BD360D69-2C70-49AD-8B64-6D2EF00DEDDE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815;p31">
                <a:extLst>
                  <a:ext uri="{FF2B5EF4-FFF2-40B4-BE49-F238E27FC236}">
                    <a16:creationId xmlns:a16="http://schemas.microsoft.com/office/drawing/2014/main" id="{D538E562-E7F8-47EA-B6D7-EA2C06E79A74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816;p31">
                <a:extLst>
                  <a:ext uri="{FF2B5EF4-FFF2-40B4-BE49-F238E27FC236}">
                    <a16:creationId xmlns:a16="http://schemas.microsoft.com/office/drawing/2014/main" id="{7CEB205C-EECD-4753-A3E2-172F4BF78B7C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817;p31">
                <a:extLst>
                  <a:ext uri="{FF2B5EF4-FFF2-40B4-BE49-F238E27FC236}">
                    <a16:creationId xmlns:a16="http://schemas.microsoft.com/office/drawing/2014/main" id="{4194502E-AF13-4627-A776-CDA3D84EE592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818;p31">
                <a:extLst>
                  <a:ext uri="{FF2B5EF4-FFF2-40B4-BE49-F238E27FC236}">
                    <a16:creationId xmlns:a16="http://schemas.microsoft.com/office/drawing/2014/main" id="{27BBCB0A-86B3-4A13-9F04-94D9B17FB22C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819;p31">
                <a:extLst>
                  <a:ext uri="{FF2B5EF4-FFF2-40B4-BE49-F238E27FC236}">
                    <a16:creationId xmlns:a16="http://schemas.microsoft.com/office/drawing/2014/main" id="{3AA1370E-FB07-4236-9E8C-3F319E67A9A2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820;p31">
                <a:extLst>
                  <a:ext uri="{FF2B5EF4-FFF2-40B4-BE49-F238E27FC236}">
                    <a16:creationId xmlns:a16="http://schemas.microsoft.com/office/drawing/2014/main" id="{CCF0D91D-5B0C-4627-9233-F6DF37E84BAC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821;p31">
                <a:extLst>
                  <a:ext uri="{FF2B5EF4-FFF2-40B4-BE49-F238E27FC236}">
                    <a16:creationId xmlns:a16="http://schemas.microsoft.com/office/drawing/2014/main" id="{D665E1B2-D4F5-494A-A373-12D73EAD5FB1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822;p31">
                <a:extLst>
                  <a:ext uri="{FF2B5EF4-FFF2-40B4-BE49-F238E27FC236}">
                    <a16:creationId xmlns:a16="http://schemas.microsoft.com/office/drawing/2014/main" id="{7638DBB5-77AB-477A-9DD9-F9CADA2F2B13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823;p31">
                <a:extLst>
                  <a:ext uri="{FF2B5EF4-FFF2-40B4-BE49-F238E27FC236}">
                    <a16:creationId xmlns:a16="http://schemas.microsoft.com/office/drawing/2014/main" id="{194525C9-9686-4EE4-B064-D6CE5BAD6212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824;p31">
                <a:extLst>
                  <a:ext uri="{FF2B5EF4-FFF2-40B4-BE49-F238E27FC236}">
                    <a16:creationId xmlns:a16="http://schemas.microsoft.com/office/drawing/2014/main" id="{9BC71FEA-8A2F-4DE7-ACA6-7327832F3D83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825;p31">
                <a:extLst>
                  <a:ext uri="{FF2B5EF4-FFF2-40B4-BE49-F238E27FC236}">
                    <a16:creationId xmlns:a16="http://schemas.microsoft.com/office/drawing/2014/main" id="{2AA52B43-83FE-4EB5-803E-C1C85CECEEF3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826;p31">
                <a:extLst>
                  <a:ext uri="{FF2B5EF4-FFF2-40B4-BE49-F238E27FC236}">
                    <a16:creationId xmlns:a16="http://schemas.microsoft.com/office/drawing/2014/main" id="{61599DE9-3E0C-45AC-B0D7-7897B14E6713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827;p31">
                <a:extLst>
                  <a:ext uri="{FF2B5EF4-FFF2-40B4-BE49-F238E27FC236}">
                    <a16:creationId xmlns:a16="http://schemas.microsoft.com/office/drawing/2014/main" id="{9CDD23C3-2179-46CF-9AA6-1159DB3C045A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5" name="Google Shape;828;p31">
              <a:extLst>
                <a:ext uri="{FF2B5EF4-FFF2-40B4-BE49-F238E27FC236}">
                  <a16:creationId xmlns:a16="http://schemas.microsoft.com/office/drawing/2014/main" id="{A70B9403-A100-4DF3-A073-60C10F4D733E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829;p31">
              <a:extLst>
                <a:ext uri="{FF2B5EF4-FFF2-40B4-BE49-F238E27FC236}">
                  <a16:creationId xmlns:a16="http://schemas.microsoft.com/office/drawing/2014/main" id="{C17D1B13-7913-4AAE-8E40-0C36BEE29ABC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830;p31">
              <a:extLst>
                <a:ext uri="{FF2B5EF4-FFF2-40B4-BE49-F238E27FC236}">
                  <a16:creationId xmlns:a16="http://schemas.microsoft.com/office/drawing/2014/main" id="{DA17CC1B-2AEF-4DE5-80AD-524C115CC8B8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831;p31">
              <a:extLst>
                <a:ext uri="{FF2B5EF4-FFF2-40B4-BE49-F238E27FC236}">
                  <a16:creationId xmlns:a16="http://schemas.microsoft.com/office/drawing/2014/main" id="{EC56F751-8FC7-479A-954B-AD1EDABEC02B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832;p31">
              <a:extLst>
                <a:ext uri="{FF2B5EF4-FFF2-40B4-BE49-F238E27FC236}">
                  <a16:creationId xmlns:a16="http://schemas.microsoft.com/office/drawing/2014/main" id="{75BB84C9-5E17-4D93-88B9-CB532641DB8B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833;p31">
              <a:extLst>
                <a:ext uri="{FF2B5EF4-FFF2-40B4-BE49-F238E27FC236}">
                  <a16:creationId xmlns:a16="http://schemas.microsoft.com/office/drawing/2014/main" id="{A6EE7E8A-4681-4646-87BB-9B2AD79329FF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834;p31">
              <a:extLst>
                <a:ext uri="{FF2B5EF4-FFF2-40B4-BE49-F238E27FC236}">
                  <a16:creationId xmlns:a16="http://schemas.microsoft.com/office/drawing/2014/main" id="{1DB59D19-38B6-4726-BEDD-14A2C98A1364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835;p31">
              <a:extLst>
                <a:ext uri="{FF2B5EF4-FFF2-40B4-BE49-F238E27FC236}">
                  <a16:creationId xmlns:a16="http://schemas.microsoft.com/office/drawing/2014/main" id="{C778F81F-EA7E-43D9-AE92-F11656DE69B5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836;p31">
              <a:extLst>
                <a:ext uri="{FF2B5EF4-FFF2-40B4-BE49-F238E27FC236}">
                  <a16:creationId xmlns:a16="http://schemas.microsoft.com/office/drawing/2014/main" id="{C5763E02-946B-4BB3-889D-9B67A0F991C6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837;p31">
              <a:extLst>
                <a:ext uri="{FF2B5EF4-FFF2-40B4-BE49-F238E27FC236}">
                  <a16:creationId xmlns:a16="http://schemas.microsoft.com/office/drawing/2014/main" id="{A86FEA51-7C91-41CF-9FBE-0E63E3FAA2AA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838;p31">
              <a:extLst>
                <a:ext uri="{FF2B5EF4-FFF2-40B4-BE49-F238E27FC236}">
                  <a16:creationId xmlns:a16="http://schemas.microsoft.com/office/drawing/2014/main" id="{F54AE7A5-5033-41F9-86C1-3D07F40BDC7C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839;p31">
              <a:extLst>
                <a:ext uri="{FF2B5EF4-FFF2-40B4-BE49-F238E27FC236}">
                  <a16:creationId xmlns:a16="http://schemas.microsoft.com/office/drawing/2014/main" id="{9C8CEC7E-7E06-445A-B527-3BEA8B5A928C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840;p31">
              <a:extLst>
                <a:ext uri="{FF2B5EF4-FFF2-40B4-BE49-F238E27FC236}">
                  <a16:creationId xmlns:a16="http://schemas.microsoft.com/office/drawing/2014/main" id="{99538C3F-E84B-4792-B050-D36076E7BF35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841;p31">
              <a:extLst>
                <a:ext uri="{FF2B5EF4-FFF2-40B4-BE49-F238E27FC236}">
                  <a16:creationId xmlns:a16="http://schemas.microsoft.com/office/drawing/2014/main" id="{018B6AAF-29AF-4169-8FA6-11092FF3131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842;p31">
              <a:extLst>
                <a:ext uri="{FF2B5EF4-FFF2-40B4-BE49-F238E27FC236}">
                  <a16:creationId xmlns:a16="http://schemas.microsoft.com/office/drawing/2014/main" id="{6B7E2CE4-66DF-4667-80A5-6F266670AC17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843;p31">
              <a:extLst>
                <a:ext uri="{FF2B5EF4-FFF2-40B4-BE49-F238E27FC236}">
                  <a16:creationId xmlns:a16="http://schemas.microsoft.com/office/drawing/2014/main" id="{8180CAFA-48DD-4FAC-9085-B474909E2D94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844;p31">
              <a:extLst>
                <a:ext uri="{FF2B5EF4-FFF2-40B4-BE49-F238E27FC236}">
                  <a16:creationId xmlns:a16="http://schemas.microsoft.com/office/drawing/2014/main" id="{2D421F8E-38A7-4C59-9ABB-134C050B52D1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845;p31">
              <a:extLst>
                <a:ext uri="{FF2B5EF4-FFF2-40B4-BE49-F238E27FC236}">
                  <a16:creationId xmlns:a16="http://schemas.microsoft.com/office/drawing/2014/main" id="{8A0DBC04-F1EF-41C2-8828-D7F2DC68206E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846;p31">
              <a:extLst>
                <a:ext uri="{FF2B5EF4-FFF2-40B4-BE49-F238E27FC236}">
                  <a16:creationId xmlns:a16="http://schemas.microsoft.com/office/drawing/2014/main" id="{D0888D44-7BD4-4121-82D0-1D520C7A800A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847;p31">
              <a:extLst>
                <a:ext uri="{FF2B5EF4-FFF2-40B4-BE49-F238E27FC236}">
                  <a16:creationId xmlns:a16="http://schemas.microsoft.com/office/drawing/2014/main" id="{91504B71-DB7B-4698-9267-F00E8EA233B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848;p31">
              <a:extLst>
                <a:ext uri="{FF2B5EF4-FFF2-40B4-BE49-F238E27FC236}">
                  <a16:creationId xmlns:a16="http://schemas.microsoft.com/office/drawing/2014/main" id="{EF55652F-335C-4478-BCA6-70D09E0CA926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849;p31">
              <a:extLst>
                <a:ext uri="{FF2B5EF4-FFF2-40B4-BE49-F238E27FC236}">
                  <a16:creationId xmlns:a16="http://schemas.microsoft.com/office/drawing/2014/main" id="{BC4B70AF-7291-4186-B0C9-E23C3C98B633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850;p31">
              <a:extLst>
                <a:ext uri="{FF2B5EF4-FFF2-40B4-BE49-F238E27FC236}">
                  <a16:creationId xmlns:a16="http://schemas.microsoft.com/office/drawing/2014/main" id="{9013B64D-20EC-4558-A812-437F86372639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851;p31">
              <a:extLst>
                <a:ext uri="{FF2B5EF4-FFF2-40B4-BE49-F238E27FC236}">
                  <a16:creationId xmlns:a16="http://schemas.microsoft.com/office/drawing/2014/main" id="{6B314EA2-2C03-4489-97D0-5940D020374D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852;p31">
              <a:extLst>
                <a:ext uri="{FF2B5EF4-FFF2-40B4-BE49-F238E27FC236}">
                  <a16:creationId xmlns:a16="http://schemas.microsoft.com/office/drawing/2014/main" id="{C815BA55-51F2-4C11-921B-5A074A89E5E6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853;p31">
              <a:extLst>
                <a:ext uri="{FF2B5EF4-FFF2-40B4-BE49-F238E27FC236}">
                  <a16:creationId xmlns:a16="http://schemas.microsoft.com/office/drawing/2014/main" id="{BC3AF171-ACCA-4684-B20F-015ABA8C63EF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854;p31">
              <a:extLst>
                <a:ext uri="{FF2B5EF4-FFF2-40B4-BE49-F238E27FC236}">
                  <a16:creationId xmlns:a16="http://schemas.microsoft.com/office/drawing/2014/main" id="{93685CFF-3B82-4A96-8A9E-93418E10F484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855;p31">
              <a:extLst>
                <a:ext uri="{FF2B5EF4-FFF2-40B4-BE49-F238E27FC236}">
                  <a16:creationId xmlns:a16="http://schemas.microsoft.com/office/drawing/2014/main" id="{91A59F9D-AD18-48D3-B9E8-77BA0F1FD3C1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856;p31">
              <a:extLst>
                <a:ext uri="{FF2B5EF4-FFF2-40B4-BE49-F238E27FC236}">
                  <a16:creationId xmlns:a16="http://schemas.microsoft.com/office/drawing/2014/main" id="{9FA72179-C8DC-404E-86D0-508BA5E3EB2D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857;p31">
              <a:extLst>
                <a:ext uri="{FF2B5EF4-FFF2-40B4-BE49-F238E27FC236}">
                  <a16:creationId xmlns:a16="http://schemas.microsoft.com/office/drawing/2014/main" id="{6A7442B2-7FE0-4334-9BAA-31050FC2AD82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858;p31">
              <a:extLst>
                <a:ext uri="{FF2B5EF4-FFF2-40B4-BE49-F238E27FC236}">
                  <a16:creationId xmlns:a16="http://schemas.microsoft.com/office/drawing/2014/main" id="{FBAE211A-A539-4482-AC1D-05BE1FC5B5B7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859;p31">
              <a:extLst>
                <a:ext uri="{FF2B5EF4-FFF2-40B4-BE49-F238E27FC236}">
                  <a16:creationId xmlns:a16="http://schemas.microsoft.com/office/drawing/2014/main" id="{69136F04-B278-4651-91CE-B04F35DC8E10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860;p31">
              <a:extLst>
                <a:ext uri="{FF2B5EF4-FFF2-40B4-BE49-F238E27FC236}">
                  <a16:creationId xmlns:a16="http://schemas.microsoft.com/office/drawing/2014/main" id="{131FC39D-6FAE-4E39-91F9-5F67F8A05362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861;p31">
              <a:extLst>
                <a:ext uri="{FF2B5EF4-FFF2-40B4-BE49-F238E27FC236}">
                  <a16:creationId xmlns:a16="http://schemas.microsoft.com/office/drawing/2014/main" id="{461FF0F9-5896-4560-8CB8-6C0C41CDF6D4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862;p31">
              <a:extLst>
                <a:ext uri="{FF2B5EF4-FFF2-40B4-BE49-F238E27FC236}">
                  <a16:creationId xmlns:a16="http://schemas.microsoft.com/office/drawing/2014/main" id="{FA6B455F-977B-4B36-A84A-B37881BE2563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863;p31">
              <a:extLst>
                <a:ext uri="{FF2B5EF4-FFF2-40B4-BE49-F238E27FC236}">
                  <a16:creationId xmlns:a16="http://schemas.microsoft.com/office/drawing/2014/main" id="{1541C5F9-30C1-4920-B005-4847AA260ADD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864;p31">
              <a:extLst>
                <a:ext uri="{FF2B5EF4-FFF2-40B4-BE49-F238E27FC236}">
                  <a16:creationId xmlns:a16="http://schemas.microsoft.com/office/drawing/2014/main" id="{0AC89F5C-6032-42B3-BE34-1BF79B2939BD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865;p31">
              <a:extLst>
                <a:ext uri="{FF2B5EF4-FFF2-40B4-BE49-F238E27FC236}">
                  <a16:creationId xmlns:a16="http://schemas.microsoft.com/office/drawing/2014/main" id="{26E29FF5-E604-4426-A4A5-A021519F55DF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866;p31">
              <a:extLst>
                <a:ext uri="{FF2B5EF4-FFF2-40B4-BE49-F238E27FC236}">
                  <a16:creationId xmlns:a16="http://schemas.microsoft.com/office/drawing/2014/main" id="{B6D859BE-ABC8-4A42-B5B8-2D610C015540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867;p31">
              <a:extLst>
                <a:ext uri="{FF2B5EF4-FFF2-40B4-BE49-F238E27FC236}">
                  <a16:creationId xmlns:a16="http://schemas.microsoft.com/office/drawing/2014/main" id="{B1310A9B-D552-4383-9D6A-72133004D72A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868;p31">
              <a:extLst>
                <a:ext uri="{FF2B5EF4-FFF2-40B4-BE49-F238E27FC236}">
                  <a16:creationId xmlns:a16="http://schemas.microsoft.com/office/drawing/2014/main" id="{258B552B-85A8-43D5-A6E8-31D6364C1A76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869;p31">
              <a:extLst>
                <a:ext uri="{FF2B5EF4-FFF2-40B4-BE49-F238E27FC236}">
                  <a16:creationId xmlns:a16="http://schemas.microsoft.com/office/drawing/2014/main" id="{34CE13F7-D3FE-4868-A8C9-832F0B502D83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870;p31">
              <a:extLst>
                <a:ext uri="{FF2B5EF4-FFF2-40B4-BE49-F238E27FC236}">
                  <a16:creationId xmlns:a16="http://schemas.microsoft.com/office/drawing/2014/main" id="{93AFD013-D85E-43B9-8E95-BBA33BD9EC6E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871;p31">
              <a:extLst>
                <a:ext uri="{FF2B5EF4-FFF2-40B4-BE49-F238E27FC236}">
                  <a16:creationId xmlns:a16="http://schemas.microsoft.com/office/drawing/2014/main" id="{A802342B-8757-4330-B820-2707940E809E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872;p31">
              <a:extLst>
                <a:ext uri="{FF2B5EF4-FFF2-40B4-BE49-F238E27FC236}">
                  <a16:creationId xmlns:a16="http://schemas.microsoft.com/office/drawing/2014/main" id="{B164154F-640C-4FE2-9B8D-FFF7D3ACF03C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873;p31">
              <a:extLst>
                <a:ext uri="{FF2B5EF4-FFF2-40B4-BE49-F238E27FC236}">
                  <a16:creationId xmlns:a16="http://schemas.microsoft.com/office/drawing/2014/main" id="{AE076CD5-EDF3-4A3E-8FFC-4EEC0695697F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874;p31">
              <a:extLst>
                <a:ext uri="{FF2B5EF4-FFF2-40B4-BE49-F238E27FC236}">
                  <a16:creationId xmlns:a16="http://schemas.microsoft.com/office/drawing/2014/main" id="{C246D750-4F88-44F1-B651-143545F8DCDF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875;p31">
              <a:extLst>
                <a:ext uri="{FF2B5EF4-FFF2-40B4-BE49-F238E27FC236}">
                  <a16:creationId xmlns:a16="http://schemas.microsoft.com/office/drawing/2014/main" id="{54BBFEEF-E539-4BED-BC87-677771587652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876;p31">
              <a:extLst>
                <a:ext uri="{FF2B5EF4-FFF2-40B4-BE49-F238E27FC236}">
                  <a16:creationId xmlns:a16="http://schemas.microsoft.com/office/drawing/2014/main" id="{2B3773D8-C799-43E8-8C86-5169C737CE05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877;p31">
              <a:extLst>
                <a:ext uri="{FF2B5EF4-FFF2-40B4-BE49-F238E27FC236}">
                  <a16:creationId xmlns:a16="http://schemas.microsoft.com/office/drawing/2014/main" id="{D40E385E-8D1B-4C97-B697-5CAEFBD04599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878;p31">
              <a:extLst>
                <a:ext uri="{FF2B5EF4-FFF2-40B4-BE49-F238E27FC236}">
                  <a16:creationId xmlns:a16="http://schemas.microsoft.com/office/drawing/2014/main" id="{9F7138B4-2364-403C-83EA-A5046722AF43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879;p31">
              <a:extLst>
                <a:ext uri="{FF2B5EF4-FFF2-40B4-BE49-F238E27FC236}">
                  <a16:creationId xmlns:a16="http://schemas.microsoft.com/office/drawing/2014/main" id="{3D4D5DFF-3C49-4816-82FB-23A8C5A3BE4E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880;p31">
              <a:extLst>
                <a:ext uri="{FF2B5EF4-FFF2-40B4-BE49-F238E27FC236}">
                  <a16:creationId xmlns:a16="http://schemas.microsoft.com/office/drawing/2014/main" id="{BA6734D9-17BA-4695-8A23-F827A9EBF40E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881;p31">
              <a:extLst>
                <a:ext uri="{FF2B5EF4-FFF2-40B4-BE49-F238E27FC236}">
                  <a16:creationId xmlns:a16="http://schemas.microsoft.com/office/drawing/2014/main" id="{2F8C6642-4A15-47F7-93E0-02DBA4E3FEDB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6" name="TextBox 235">
            <a:extLst>
              <a:ext uri="{FF2B5EF4-FFF2-40B4-BE49-F238E27FC236}">
                <a16:creationId xmlns:a16="http://schemas.microsoft.com/office/drawing/2014/main" id="{BD5E5673-0E4E-473F-B799-62CE61F371DC}"/>
              </a:ext>
            </a:extLst>
          </p:cNvPr>
          <p:cNvSpPr txBox="1"/>
          <p:nvPr userDrawn="1"/>
        </p:nvSpPr>
        <p:spPr>
          <a:xfrm>
            <a:off x="4334110" y="1572168"/>
            <a:ext cx="37254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381358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17" grpId="0" animBg="1"/>
      <p:bldP spid="118" grpId="0" animBg="1"/>
      <p:bldP spid="236" grpId="0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236" name="Google Shape;631;p30">
            <a:extLst>
              <a:ext uri="{FF2B5EF4-FFF2-40B4-BE49-F238E27FC236}">
                <a16:creationId xmlns:a16="http://schemas.microsoft.com/office/drawing/2014/main" id="{CD1EBE97-8F9B-460E-9BC5-FD02CD5043DA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37" name="Google Shape;632;p30">
              <a:extLst>
                <a:ext uri="{FF2B5EF4-FFF2-40B4-BE49-F238E27FC236}">
                  <a16:creationId xmlns:a16="http://schemas.microsoft.com/office/drawing/2014/main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33;p30">
              <a:extLst>
                <a:ext uri="{FF2B5EF4-FFF2-40B4-BE49-F238E27FC236}">
                  <a16:creationId xmlns:a16="http://schemas.microsoft.com/office/drawing/2014/main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34;p30">
              <a:extLst>
                <a:ext uri="{FF2B5EF4-FFF2-40B4-BE49-F238E27FC236}">
                  <a16:creationId xmlns:a16="http://schemas.microsoft.com/office/drawing/2014/main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35;p30">
              <a:extLst>
                <a:ext uri="{FF2B5EF4-FFF2-40B4-BE49-F238E27FC236}">
                  <a16:creationId xmlns:a16="http://schemas.microsoft.com/office/drawing/2014/main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36;p30">
              <a:extLst>
                <a:ext uri="{FF2B5EF4-FFF2-40B4-BE49-F238E27FC236}">
                  <a16:creationId xmlns:a16="http://schemas.microsoft.com/office/drawing/2014/main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37;p30">
              <a:extLst>
                <a:ext uri="{FF2B5EF4-FFF2-40B4-BE49-F238E27FC236}">
                  <a16:creationId xmlns:a16="http://schemas.microsoft.com/office/drawing/2014/main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38;p30">
              <a:extLst>
                <a:ext uri="{FF2B5EF4-FFF2-40B4-BE49-F238E27FC236}">
                  <a16:creationId xmlns:a16="http://schemas.microsoft.com/office/drawing/2014/main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39;p30">
              <a:extLst>
                <a:ext uri="{FF2B5EF4-FFF2-40B4-BE49-F238E27FC236}">
                  <a16:creationId xmlns:a16="http://schemas.microsoft.com/office/drawing/2014/main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40;p30">
              <a:extLst>
                <a:ext uri="{FF2B5EF4-FFF2-40B4-BE49-F238E27FC236}">
                  <a16:creationId xmlns:a16="http://schemas.microsoft.com/office/drawing/2014/main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41;p30">
              <a:extLst>
                <a:ext uri="{FF2B5EF4-FFF2-40B4-BE49-F238E27FC236}">
                  <a16:creationId xmlns:a16="http://schemas.microsoft.com/office/drawing/2014/main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42;p30">
              <a:extLst>
                <a:ext uri="{FF2B5EF4-FFF2-40B4-BE49-F238E27FC236}">
                  <a16:creationId xmlns:a16="http://schemas.microsoft.com/office/drawing/2014/main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43;p30">
              <a:extLst>
                <a:ext uri="{FF2B5EF4-FFF2-40B4-BE49-F238E27FC236}">
                  <a16:creationId xmlns:a16="http://schemas.microsoft.com/office/drawing/2014/main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44;p30">
              <a:extLst>
                <a:ext uri="{FF2B5EF4-FFF2-40B4-BE49-F238E27FC236}">
                  <a16:creationId xmlns:a16="http://schemas.microsoft.com/office/drawing/2014/main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45;p30">
              <a:extLst>
                <a:ext uri="{FF2B5EF4-FFF2-40B4-BE49-F238E27FC236}">
                  <a16:creationId xmlns:a16="http://schemas.microsoft.com/office/drawing/2014/main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46;p30">
              <a:extLst>
                <a:ext uri="{FF2B5EF4-FFF2-40B4-BE49-F238E27FC236}">
                  <a16:creationId xmlns:a16="http://schemas.microsoft.com/office/drawing/2014/main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47;p30">
              <a:extLst>
                <a:ext uri="{FF2B5EF4-FFF2-40B4-BE49-F238E27FC236}">
                  <a16:creationId xmlns:a16="http://schemas.microsoft.com/office/drawing/2014/main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48;p30">
              <a:extLst>
                <a:ext uri="{FF2B5EF4-FFF2-40B4-BE49-F238E27FC236}">
                  <a16:creationId xmlns:a16="http://schemas.microsoft.com/office/drawing/2014/main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49;p30">
              <a:extLst>
                <a:ext uri="{FF2B5EF4-FFF2-40B4-BE49-F238E27FC236}">
                  <a16:creationId xmlns:a16="http://schemas.microsoft.com/office/drawing/2014/main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0;p30">
              <a:extLst>
                <a:ext uri="{FF2B5EF4-FFF2-40B4-BE49-F238E27FC236}">
                  <a16:creationId xmlns:a16="http://schemas.microsoft.com/office/drawing/2014/main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1;p30">
              <a:extLst>
                <a:ext uri="{FF2B5EF4-FFF2-40B4-BE49-F238E27FC236}">
                  <a16:creationId xmlns:a16="http://schemas.microsoft.com/office/drawing/2014/main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2;p30">
              <a:extLst>
                <a:ext uri="{FF2B5EF4-FFF2-40B4-BE49-F238E27FC236}">
                  <a16:creationId xmlns:a16="http://schemas.microsoft.com/office/drawing/2014/main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53;p30">
              <a:extLst>
                <a:ext uri="{FF2B5EF4-FFF2-40B4-BE49-F238E27FC236}">
                  <a16:creationId xmlns:a16="http://schemas.microsoft.com/office/drawing/2014/main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54;p30">
              <a:extLst>
                <a:ext uri="{FF2B5EF4-FFF2-40B4-BE49-F238E27FC236}">
                  <a16:creationId xmlns:a16="http://schemas.microsoft.com/office/drawing/2014/main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55;p30">
              <a:extLst>
                <a:ext uri="{FF2B5EF4-FFF2-40B4-BE49-F238E27FC236}">
                  <a16:creationId xmlns:a16="http://schemas.microsoft.com/office/drawing/2014/main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1" name="Google Shape;656;p30">
              <a:extLst>
                <a:ext uri="{FF2B5EF4-FFF2-40B4-BE49-F238E27FC236}">
                  <a16:creationId xmlns:a16="http://schemas.microsoft.com/office/drawing/2014/main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57;p30">
              <a:extLst>
                <a:ext uri="{FF2B5EF4-FFF2-40B4-BE49-F238E27FC236}">
                  <a16:creationId xmlns:a16="http://schemas.microsoft.com/office/drawing/2014/main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58;p30">
              <a:extLst>
                <a:ext uri="{FF2B5EF4-FFF2-40B4-BE49-F238E27FC236}">
                  <a16:creationId xmlns:a16="http://schemas.microsoft.com/office/drawing/2014/main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59;p30">
              <a:extLst>
                <a:ext uri="{FF2B5EF4-FFF2-40B4-BE49-F238E27FC236}">
                  <a16:creationId xmlns:a16="http://schemas.microsoft.com/office/drawing/2014/main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;p30">
              <a:extLst>
                <a:ext uri="{FF2B5EF4-FFF2-40B4-BE49-F238E27FC236}">
                  <a16:creationId xmlns:a16="http://schemas.microsoft.com/office/drawing/2014/main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1;p30">
              <a:extLst>
                <a:ext uri="{FF2B5EF4-FFF2-40B4-BE49-F238E27FC236}">
                  <a16:creationId xmlns:a16="http://schemas.microsoft.com/office/drawing/2014/main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2;p30">
              <a:extLst>
                <a:ext uri="{FF2B5EF4-FFF2-40B4-BE49-F238E27FC236}">
                  <a16:creationId xmlns:a16="http://schemas.microsoft.com/office/drawing/2014/main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3;p30">
              <a:extLst>
                <a:ext uri="{FF2B5EF4-FFF2-40B4-BE49-F238E27FC236}">
                  <a16:creationId xmlns:a16="http://schemas.microsoft.com/office/drawing/2014/main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4;p30">
              <a:extLst>
                <a:ext uri="{FF2B5EF4-FFF2-40B4-BE49-F238E27FC236}">
                  <a16:creationId xmlns:a16="http://schemas.microsoft.com/office/drawing/2014/main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5;p30">
              <a:extLst>
                <a:ext uri="{FF2B5EF4-FFF2-40B4-BE49-F238E27FC236}">
                  <a16:creationId xmlns:a16="http://schemas.microsoft.com/office/drawing/2014/main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6;p30">
              <a:extLst>
                <a:ext uri="{FF2B5EF4-FFF2-40B4-BE49-F238E27FC236}">
                  <a16:creationId xmlns:a16="http://schemas.microsoft.com/office/drawing/2014/main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7;p30">
              <a:extLst>
                <a:ext uri="{FF2B5EF4-FFF2-40B4-BE49-F238E27FC236}">
                  <a16:creationId xmlns:a16="http://schemas.microsoft.com/office/drawing/2014/main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8;p30">
              <a:extLst>
                <a:ext uri="{FF2B5EF4-FFF2-40B4-BE49-F238E27FC236}">
                  <a16:creationId xmlns:a16="http://schemas.microsoft.com/office/drawing/2014/main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9;p30">
              <a:extLst>
                <a:ext uri="{FF2B5EF4-FFF2-40B4-BE49-F238E27FC236}">
                  <a16:creationId xmlns:a16="http://schemas.microsoft.com/office/drawing/2014/main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70;p30">
              <a:extLst>
                <a:ext uri="{FF2B5EF4-FFF2-40B4-BE49-F238E27FC236}">
                  <a16:creationId xmlns:a16="http://schemas.microsoft.com/office/drawing/2014/main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71;p30">
              <a:extLst>
                <a:ext uri="{FF2B5EF4-FFF2-40B4-BE49-F238E27FC236}">
                  <a16:creationId xmlns:a16="http://schemas.microsoft.com/office/drawing/2014/main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72;p30">
              <a:extLst>
                <a:ext uri="{FF2B5EF4-FFF2-40B4-BE49-F238E27FC236}">
                  <a16:creationId xmlns:a16="http://schemas.microsoft.com/office/drawing/2014/main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8" name="TextBox 137">
            <a:extLst>
              <a:ext uri="{FF2B5EF4-FFF2-40B4-BE49-F238E27FC236}">
                <a16:creationId xmlns:a16="http://schemas.microsoft.com/office/drawing/2014/main" id="{F3E5FC39-98FC-4CBA-B958-5F648514C390}"/>
              </a:ext>
            </a:extLst>
          </p:cNvPr>
          <p:cNvSpPr txBox="1"/>
          <p:nvPr userDrawn="1"/>
        </p:nvSpPr>
        <p:spPr>
          <a:xfrm>
            <a:off x="3558840" y="1522374"/>
            <a:ext cx="4518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C00000"/>
                </a:solidFill>
                <a:latin typeface="+mj-lt"/>
              </a:rPr>
              <a:t>HOẠT ĐỘNG</a:t>
            </a:r>
          </a:p>
        </p:txBody>
      </p:sp>
    </p:spTree>
    <p:extLst>
      <p:ext uri="{BB962C8B-B14F-4D97-AF65-F5344CB8AC3E}">
        <p14:creationId xmlns:p14="http://schemas.microsoft.com/office/powerpoint/2010/main" val="37576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95" grpId="0" animBg="1"/>
      <p:bldP spid="296" grpId="0" animBg="1"/>
      <p:bldP spid="138" grpId="0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4" name="TextBox 223">
            <a:extLst>
              <a:ext uri="{FF2B5EF4-FFF2-40B4-BE49-F238E27FC236}">
                <a16:creationId xmlns:a16="http://schemas.microsoft.com/office/drawing/2014/main" id="{93F46B3B-D663-4FBA-8528-CFD2F9C1E141}"/>
              </a:ext>
            </a:extLst>
          </p:cNvPr>
          <p:cNvSpPr txBox="1"/>
          <p:nvPr userDrawn="1"/>
        </p:nvSpPr>
        <p:spPr>
          <a:xfrm>
            <a:off x="3604226" y="1596479"/>
            <a:ext cx="4752083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>
                <a:solidFill>
                  <a:srgbClr val="002060"/>
                </a:solidFill>
                <a:latin typeface="+mj-lt"/>
              </a:rPr>
              <a:t>LUYỆN TẬP</a:t>
            </a:r>
            <a:endParaRPr lang="vi-VN" sz="115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83785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19" grpId="0" animBg="1"/>
      <p:bldP spid="220" grpId="0" animBg="1"/>
      <p:bldP spid="224" grpId="0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3050657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id="{FF3093F1-70FF-4A92-A939-256BC49F43A6}"/>
              </a:ext>
            </a:extLst>
          </p:cNvPr>
          <p:cNvGrpSpPr/>
          <p:nvPr userDrawn="1"/>
        </p:nvGrpSpPr>
        <p:grpSpPr>
          <a:xfrm>
            <a:off x="745412" y="1491606"/>
            <a:ext cx="9867486" cy="4773077"/>
            <a:chOff x="623255" y="927125"/>
            <a:chExt cx="7691377" cy="387190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72B040B-9D26-4535-81AC-224AA70D44B5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id="{1F1FE917-12C4-4F03-BFC9-63C483556F98}"/>
                </a:ext>
              </a:extLst>
            </p:cNvPr>
            <p:cNvSpPr/>
            <p:nvPr/>
          </p:nvSpPr>
          <p:spPr>
            <a:xfrm>
              <a:off x="3307961" y="6403010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45232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FFE2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00" name="Google Shape;211;p3">
            <a:extLst>
              <a:ext uri="{FF2B5EF4-FFF2-40B4-BE49-F238E27FC236}">
                <a16:creationId xmlns:a16="http://schemas.microsoft.com/office/drawing/2014/main" id="{3EE8E1EA-42BA-40F4-91B8-92E720E0C7B3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101" name="Google Shape;212;p3">
              <a:extLst>
                <a:ext uri="{FF2B5EF4-FFF2-40B4-BE49-F238E27FC236}">
                  <a16:creationId xmlns:a16="http://schemas.microsoft.com/office/drawing/2014/main" id="{535446D6-A2F2-4960-9F20-4FD2FC844655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2" name="Google Shape;213;p3">
              <a:extLst>
                <a:ext uri="{FF2B5EF4-FFF2-40B4-BE49-F238E27FC236}">
                  <a16:creationId xmlns:a16="http://schemas.microsoft.com/office/drawing/2014/main" id="{E3877D8C-8D49-48AE-983D-46B3D4C316A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" name="Google Shape;214;p3">
            <a:extLst>
              <a:ext uri="{FF2B5EF4-FFF2-40B4-BE49-F238E27FC236}">
                <a16:creationId xmlns:a16="http://schemas.microsoft.com/office/drawing/2014/main" id="{6B26BBFF-8A4A-4D77-8E20-7565D314876E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04" name="Google Shape;215;p3">
              <a:extLst>
                <a:ext uri="{FF2B5EF4-FFF2-40B4-BE49-F238E27FC236}">
                  <a16:creationId xmlns:a16="http://schemas.microsoft.com/office/drawing/2014/main" id="{5905416B-3780-49A3-85AC-E7AB8A365E53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16;p3">
              <a:extLst>
                <a:ext uri="{FF2B5EF4-FFF2-40B4-BE49-F238E27FC236}">
                  <a16:creationId xmlns:a16="http://schemas.microsoft.com/office/drawing/2014/main" id="{B31BA3B0-0DA2-4CD9-AB3D-C2DF62186FC9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17;p3">
              <a:extLst>
                <a:ext uri="{FF2B5EF4-FFF2-40B4-BE49-F238E27FC236}">
                  <a16:creationId xmlns:a16="http://schemas.microsoft.com/office/drawing/2014/main" id="{367F9544-3ED4-4D1E-8702-43837309CF8C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18;p3">
              <a:extLst>
                <a:ext uri="{FF2B5EF4-FFF2-40B4-BE49-F238E27FC236}">
                  <a16:creationId xmlns:a16="http://schemas.microsoft.com/office/drawing/2014/main" id="{8C773ACC-4F47-4265-AF08-3AAA1BA820F1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19;p3">
              <a:extLst>
                <a:ext uri="{FF2B5EF4-FFF2-40B4-BE49-F238E27FC236}">
                  <a16:creationId xmlns:a16="http://schemas.microsoft.com/office/drawing/2014/main" id="{1E75251D-8191-4F83-B19D-C278B5C567D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20;p3">
              <a:extLst>
                <a:ext uri="{FF2B5EF4-FFF2-40B4-BE49-F238E27FC236}">
                  <a16:creationId xmlns:a16="http://schemas.microsoft.com/office/drawing/2014/main" id="{CD244239-4494-4523-A92A-04BBF5524A6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21;p3">
              <a:extLst>
                <a:ext uri="{FF2B5EF4-FFF2-40B4-BE49-F238E27FC236}">
                  <a16:creationId xmlns:a16="http://schemas.microsoft.com/office/drawing/2014/main" id="{C8D2A7B8-8AEC-4A7B-A85D-C49CFD031893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" name="Google Shape;222;p3">
              <a:extLst>
                <a:ext uri="{FF2B5EF4-FFF2-40B4-BE49-F238E27FC236}">
                  <a16:creationId xmlns:a16="http://schemas.microsoft.com/office/drawing/2014/main" id="{1BEBBF71-61D7-45D6-BB70-B4B6FDBF84CF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23;p3">
              <a:extLst>
                <a:ext uri="{FF2B5EF4-FFF2-40B4-BE49-F238E27FC236}">
                  <a16:creationId xmlns:a16="http://schemas.microsoft.com/office/drawing/2014/main" id="{1C8DD35C-E26B-4702-B102-151D077CFA0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24;p3">
              <a:extLst>
                <a:ext uri="{FF2B5EF4-FFF2-40B4-BE49-F238E27FC236}">
                  <a16:creationId xmlns:a16="http://schemas.microsoft.com/office/drawing/2014/main" id="{FAEA3EBF-3AF4-48CF-B780-2C24192864A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" name="Google Shape;225;p3">
            <a:extLst>
              <a:ext uri="{FF2B5EF4-FFF2-40B4-BE49-F238E27FC236}">
                <a16:creationId xmlns:a16="http://schemas.microsoft.com/office/drawing/2014/main" id="{8349EE9D-865C-4187-8F2A-C8D67A315C95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115" name="Google Shape;226;p3">
              <a:extLst>
                <a:ext uri="{FF2B5EF4-FFF2-40B4-BE49-F238E27FC236}">
                  <a16:creationId xmlns:a16="http://schemas.microsoft.com/office/drawing/2014/main" id="{C3E893B2-B741-45D1-AA70-EFBF2C1CCB32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27;p3">
              <a:extLst>
                <a:ext uri="{FF2B5EF4-FFF2-40B4-BE49-F238E27FC236}">
                  <a16:creationId xmlns:a16="http://schemas.microsoft.com/office/drawing/2014/main" id="{4806DF11-E7A6-4BCA-864C-D4BB12AF1B7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" name="Google Shape;228;p3">
            <a:extLst>
              <a:ext uri="{FF2B5EF4-FFF2-40B4-BE49-F238E27FC236}">
                <a16:creationId xmlns:a16="http://schemas.microsoft.com/office/drawing/2014/main" id="{DE8A01B2-77F0-42CA-BCD0-4D9A98E4E84B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229;p3">
            <a:extLst>
              <a:ext uri="{FF2B5EF4-FFF2-40B4-BE49-F238E27FC236}">
                <a16:creationId xmlns:a16="http://schemas.microsoft.com/office/drawing/2014/main" id="{040941FA-39DE-4897-9957-4F8E125A8F2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230;p3">
            <a:extLst>
              <a:ext uri="{FF2B5EF4-FFF2-40B4-BE49-F238E27FC236}">
                <a16:creationId xmlns:a16="http://schemas.microsoft.com/office/drawing/2014/main" id="{39E1EAF3-ED4F-4E40-A591-87F74A538B8E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120" name="Google Shape;231;p3">
              <a:extLst>
                <a:ext uri="{FF2B5EF4-FFF2-40B4-BE49-F238E27FC236}">
                  <a16:creationId xmlns:a16="http://schemas.microsoft.com/office/drawing/2014/main" id="{637B9622-5D72-4988-A025-9DDD451CEE6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32;p3">
              <a:extLst>
                <a:ext uri="{FF2B5EF4-FFF2-40B4-BE49-F238E27FC236}">
                  <a16:creationId xmlns:a16="http://schemas.microsoft.com/office/drawing/2014/main" id="{90AFE972-DB48-45E9-9EE9-E273CE0A3941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769;p31">
            <a:extLst>
              <a:ext uri="{FF2B5EF4-FFF2-40B4-BE49-F238E27FC236}">
                <a16:creationId xmlns:a16="http://schemas.microsoft.com/office/drawing/2014/main" id="{9BC6E0ED-AB1D-4836-B4E8-0379D97072CC}"/>
              </a:ext>
            </a:extLst>
          </p:cNvPr>
          <p:cNvGrpSpPr/>
          <p:nvPr userDrawn="1"/>
        </p:nvGrpSpPr>
        <p:grpSpPr>
          <a:xfrm>
            <a:off x="2548289" y="3588080"/>
            <a:ext cx="2599446" cy="2521829"/>
            <a:chOff x="5641385" y="2381306"/>
            <a:chExt cx="2599446" cy="2521829"/>
          </a:xfrm>
        </p:grpSpPr>
        <p:sp>
          <p:nvSpPr>
            <p:cNvPr id="123" name="Google Shape;770;p31">
              <a:extLst>
                <a:ext uri="{FF2B5EF4-FFF2-40B4-BE49-F238E27FC236}">
                  <a16:creationId xmlns:a16="http://schemas.microsoft.com/office/drawing/2014/main" id="{54FBC327-7229-4E48-B70D-221E3B4ABBD6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4" name="Google Shape;771;p31">
              <a:extLst>
                <a:ext uri="{FF2B5EF4-FFF2-40B4-BE49-F238E27FC236}">
                  <a16:creationId xmlns:a16="http://schemas.microsoft.com/office/drawing/2014/main" id="{735A0EF3-CD49-4849-A6D0-53FADD84C85D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179" name="Google Shape;772;p31">
                <a:extLst>
                  <a:ext uri="{FF2B5EF4-FFF2-40B4-BE49-F238E27FC236}">
                    <a16:creationId xmlns:a16="http://schemas.microsoft.com/office/drawing/2014/main" id="{F854EEEE-60A7-4C8E-8953-E8769EEC5813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773;p31">
                <a:extLst>
                  <a:ext uri="{FF2B5EF4-FFF2-40B4-BE49-F238E27FC236}">
                    <a16:creationId xmlns:a16="http://schemas.microsoft.com/office/drawing/2014/main" id="{3A64CB13-0C6D-4353-9509-7D271A41CDF4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774;p31">
                <a:extLst>
                  <a:ext uri="{FF2B5EF4-FFF2-40B4-BE49-F238E27FC236}">
                    <a16:creationId xmlns:a16="http://schemas.microsoft.com/office/drawing/2014/main" id="{CA6E3753-A1B1-4953-8CA7-64699041E7E4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775;p31">
                <a:extLst>
                  <a:ext uri="{FF2B5EF4-FFF2-40B4-BE49-F238E27FC236}">
                    <a16:creationId xmlns:a16="http://schemas.microsoft.com/office/drawing/2014/main" id="{3E292DF2-70CE-4152-8475-FBB7C5053487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776;p31">
                <a:extLst>
                  <a:ext uri="{FF2B5EF4-FFF2-40B4-BE49-F238E27FC236}">
                    <a16:creationId xmlns:a16="http://schemas.microsoft.com/office/drawing/2014/main" id="{E8A500DB-B210-4DFF-A20D-666636286385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777;p31">
                <a:extLst>
                  <a:ext uri="{FF2B5EF4-FFF2-40B4-BE49-F238E27FC236}">
                    <a16:creationId xmlns:a16="http://schemas.microsoft.com/office/drawing/2014/main" id="{E44028BD-ABE9-4D77-8E13-8D81364C068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778;p31">
                <a:extLst>
                  <a:ext uri="{FF2B5EF4-FFF2-40B4-BE49-F238E27FC236}">
                    <a16:creationId xmlns:a16="http://schemas.microsoft.com/office/drawing/2014/main" id="{237C9002-05C8-4A2E-93E1-71F680200424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779;p31">
                <a:extLst>
                  <a:ext uri="{FF2B5EF4-FFF2-40B4-BE49-F238E27FC236}">
                    <a16:creationId xmlns:a16="http://schemas.microsoft.com/office/drawing/2014/main" id="{F7CB1473-EE54-4CB9-8AFD-2741D2347015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780;p31">
                <a:extLst>
                  <a:ext uri="{FF2B5EF4-FFF2-40B4-BE49-F238E27FC236}">
                    <a16:creationId xmlns:a16="http://schemas.microsoft.com/office/drawing/2014/main" id="{1270F571-E266-4846-AA40-84B6ADACF443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781;p31">
                <a:extLst>
                  <a:ext uri="{FF2B5EF4-FFF2-40B4-BE49-F238E27FC236}">
                    <a16:creationId xmlns:a16="http://schemas.microsoft.com/office/drawing/2014/main" id="{66003CAD-52D8-4830-8C9F-89DC91466739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782;p31">
                <a:extLst>
                  <a:ext uri="{FF2B5EF4-FFF2-40B4-BE49-F238E27FC236}">
                    <a16:creationId xmlns:a16="http://schemas.microsoft.com/office/drawing/2014/main" id="{B2BA155A-3FE4-43A4-95B4-E80185A9DBF7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783;p31">
                <a:extLst>
                  <a:ext uri="{FF2B5EF4-FFF2-40B4-BE49-F238E27FC236}">
                    <a16:creationId xmlns:a16="http://schemas.microsoft.com/office/drawing/2014/main" id="{30E537BB-4E0A-4665-A7B9-DF88B39E9A09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784;p31">
                <a:extLst>
                  <a:ext uri="{FF2B5EF4-FFF2-40B4-BE49-F238E27FC236}">
                    <a16:creationId xmlns:a16="http://schemas.microsoft.com/office/drawing/2014/main" id="{0B357D3C-EDF2-401D-AFC3-3D88771217FC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785;p31">
                <a:extLst>
                  <a:ext uri="{FF2B5EF4-FFF2-40B4-BE49-F238E27FC236}">
                    <a16:creationId xmlns:a16="http://schemas.microsoft.com/office/drawing/2014/main" id="{E7FA9937-7A99-4D4D-B4C3-75D6C83A7388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786;p31">
                <a:extLst>
                  <a:ext uri="{FF2B5EF4-FFF2-40B4-BE49-F238E27FC236}">
                    <a16:creationId xmlns:a16="http://schemas.microsoft.com/office/drawing/2014/main" id="{AFAF38D6-83F1-435B-B8B4-2E31A364AE50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787;p31">
                <a:extLst>
                  <a:ext uri="{FF2B5EF4-FFF2-40B4-BE49-F238E27FC236}">
                    <a16:creationId xmlns:a16="http://schemas.microsoft.com/office/drawing/2014/main" id="{209D6F8F-3D6C-4410-A1E9-FF14B2C03814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788;p31">
                <a:extLst>
                  <a:ext uri="{FF2B5EF4-FFF2-40B4-BE49-F238E27FC236}">
                    <a16:creationId xmlns:a16="http://schemas.microsoft.com/office/drawing/2014/main" id="{2E14871B-0005-4363-8024-41CDC33D64EB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789;p31">
                <a:extLst>
                  <a:ext uri="{FF2B5EF4-FFF2-40B4-BE49-F238E27FC236}">
                    <a16:creationId xmlns:a16="http://schemas.microsoft.com/office/drawing/2014/main" id="{F9A04849-BAA8-4BEC-9B26-B9A9265C5443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790;p31">
                <a:extLst>
                  <a:ext uri="{FF2B5EF4-FFF2-40B4-BE49-F238E27FC236}">
                    <a16:creationId xmlns:a16="http://schemas.microsoft.com/office/drawing/2014/main" id="{F3EF5BE9-1D37-4493-BB7B-BBC6B28E94B5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791;p31">
                <a:extLst>
                  <a:ext uri="{FF2B5EF4-FFF2-40B4-BE49-F238E27FC236}">
                    <a16:creationId xmlns:a16="http://schemas.microsoft.com/office/drawing/2014/main" id="{1C71BCFA-7DC6-4E85-9435-CEC8DE763738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792;p31">
                <a:extLst>
                  <a:ext uri="{FF2B5EF4-FFF2-40B4-BE49-F238E27FC236}">
                    <a16:creationId xmlns:a16="http://schemas.microsoft.com/office/drawing/2014/main" id="{4D23DD00-30F8-465A-A4CF-EFAA11ABF39B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793;p31">
                <a:extLst>
                  <a:ext uri="{FF2B5EF4-FFF2-40B4-BE49-F238E27FC236}">
                    <a16:creationId xmlns:a16="http://schemas.microsoft.com/office/drawing/2014/main" id="{42DA9856-4448-43EC-9FE5-265665745E1C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794;p31">
                <a:extLst>
                  <a:ext uri="{FF2B5EF4-FFF2-40B4-BE49-F238E27FC236}">
                    <a16:creationId xmlns:a16="http://schemas.microsoft.com/office/drawing/2014/main" id="{FCD3B74B-7950-48D3-851C-D9F296F1980C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795;p31">
                <a:extLst>
                  <a:ext uri="{FF2B5EF4-FFF2-40B4-BE49-F238E27FC236}">
                    <a16:creationId xmlns:a16="http://schemas.microsoft.com/office/drawing/2014/main" id="{E42274F8-8BDE-44C5-80CC-9156BEC44DE9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796;p31">
                <a:extLst>
                  <a:ext uri="{FF2B5EF4-FFF2-40B4-BE49-F238E27FC236}">
                    <a16:creationId xmlns:a16="http://schemas.microsoft.com/office/drawing/2014/main" id="{977D4C15-B4AA-4951-BD17-F19DD249F837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797;p31">
                <a:extLst>
                  <a:ext uri="{FF2B5EF4-FFF2-40B4-BE49-F238E27FC236}">
                    <a16:creationId xmlns:a16="http://schemas.microsoft.com/office/drawing/2014/main" id="{D06F808D-4D4F-4C28-AAE4-372B745ECB7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798;p31">
                <a:extLst>
                  <a:ext uri="{FF2B5EF4-FFF2-40B4-BE49-F238E27FC236}">
                    <a16:creationId xmlns:a16="http://schemas.microsoft.com/office/drawing/2014/main" id="{D2BA24A8-C9DC-4FB5-A6B6-9B81690DE639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799;p31">
                <a:extLst>
                  <a:ext uri="{FF2B5EF4-FFF2-40B4-BE49-F238E27FC236}">
                    <a16:creationId xmlns:a16="http://schemas.microsoft.com/office/drawing/2014/main" id="{50C2B5D8-882A-4E64-862C-4513602D44ED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800;p31">
                <a:extLst>
                  <a:ext uri="{FF2B5EF4-FFF2-40B4-BE49-F238E27FC236}">
                    <a16:creationId xmlns:a16="http://schemas.microsoft.com/office/drawing/2014/main" id="{3E8EA5DF-553D-40B7-8582-4C67204A077F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801;p31">
                <a:extLst>
                  <a:ext uri="{FF2B5EF4-FFF2-40B4-BE49-F238E27FC236}">
                    <a16:creationId xmlns:a16="http://schemas.microsoft.com/office/drawing/2014/main" id="{0B0C6E18-FA4F-42EA-83DB-7541420F71BD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802;p31">
                <a:extLst>
                  <a:ext uri="{FF2B5EF4-FFF2-40B4-BE49-F238E27FC236}">
                    <a16:creationId xmlns:a16="http://schemas.microsoft.com/office/drawing/2014/main" id="{2C744340-D0B6-4A32-9374-2C03ADAA76E3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803;p31">
                <a:extLst>
                  <a:ext uri="{FF2B5EF4-FFF2-40B4-BE49-F238E27FC236}">
                    <a16:creationId xmlns:a16="http://schemas.microsoft.com/office/drawing/2014/main" id="{97C0CE84-7B4E-4CCE-8FD7-3CF2B21B0C70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804;p31">
                <a:extLst>
                  <a:ext uri="{FF2B5EF4-FFF2-40B4-BE49-F238E27FC236}">
                    <a16:creationId xmlns:a16="http://schemas.microsoft.com/office/drawing/2014/main" id="{5CB17839-65D7-47C8-BF37-55E75E502ADC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805;p31">
                <a:extLst>
                  <a:ext uri="{FF2B5EF4-FFF2-40B4-BE49-F238E27FC236}">
                    <a16:creationId xmlns:a16="http://schemas.microsoft.com/office/drawing/2014/main" id="{157D8A5C-00ED-4A80-AEEF-FF9582C5B4A5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806;p31">
                <a:extLst>
                  <a:ext uri="{FF2B5EF4-FFF2-40B4-BE49-F238E27FC236}">
                    <a16:creationId xmlns:a16="http://schemas.microsoft.com/office/drawing/2014/main" id="{F318FE11-06EA-4D17-AD18-5A6A3449ECD1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807;p31">
                <a:extLst>
                  <a:ext uri="{FF2B5EF4-FFF2-40B4-BE49-F238E27FC236}">
                    <a16:creationId xmlns:a16="http://schemas.microsoft.com/office/drawing/2014/main" id="{AC617E18-C9A4-4561-8372-E77866C5E8A4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808;p31">
                <a:extLst>
                  <a:ext uri="{FF2B5EF4-FFF2-40B4-BE49-F238E27FC236}">
                    <a16:creationId xmlns:a16="http://schemas.microsoft.com/office/drawing/2014/main" id="{597C1522-09EE-497E-A546-21408671C88A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809;p31">
                <a:extLst>
                  <a:ext uri="{FF2B5EF4-FFF2-40B4-BE49-F238E27FC236}">
                    <a16:creationId xmlns:a16="http://schemas.microsoft.com/office/drawing/2014/main" id="{B9790C46-8F90-43AB-A40D-A02313A1FE36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810;p31">
                <a:extLst>
                  <a:ext uri="{FF2B5EF4-FFF2-40B4-BE49-F238E27FC236}">
                    <a16:creationId xmlns:a16="http://schemas.microsoft.com/office/drawing/2014/main" id="{C2FD0F4C-FE02-4A94-9F7C-A4359310E2BB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811;p31">
                <a:extLst>
                  <a:ext uri="{FF2B5EF4-FFF2-40B4-BE49-F238E27FC236}">
                    <a16:creationId xmlns:a16="http://schemas.microsoft.com/office/drawing/2014/main" id="{BB2A69A5-2D49-4B85-A645-93DAE0CC5D71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812;p31">
                <a:extLst>
                  <a:ext uri="{FF2B5EF4-FFF2-40B4-BE49-F238E27FC236}">
                    <a16:creationId xmlns:a16="http://schemas.microsoft.com/office/drawing/2014/main" id="{0385A1DD-AED6-4BBF-818D-F6805D362168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813;p31">
                <a:extLst>
                  <a:ext uri="{FF2B5EF4-FFF2-40B4-BE49-F238E27FC236}">
                    <a16:creationId xmlns:a16="http://schemas.microsoft.com/office/drawing/2014/main" id="{88640C6F-0822-47FA-83C1-A54B8B33A937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814;p31">
                <a:extLst>
                  <a:ext uri="{FF2B5EF4-FFF2-40B4-BE49-F238E27FC236}">
                    <a16:creationId xmlns:a16="http://schemas.microsoft.com/office/drawing/2014/main" id="{BD360D69-2C70-49AD-8B64-6D2EF00DEDDE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815;p31">
                <a:extLst>
                  <a:ext uri="{FF2B5EF4-FFF2-40B4-BE49-F238E27FC236}">
                    <a16:creationId xmlns:a16="http://schemas.microsoft.com/office/drawing/2014/main" id="{D538E562-E7F8-47EA-B6D7-EA2C06E79A74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816;p31">
                <a:extLst>
                  <a:ext uri="{FF2B5EF4-FFF2-40B4-BE49-F238E27FC236}">
                    <a16:creationId xmlns:a16="http://schemas.microsoft.com/office/drawing/2014/main" id="{7CEB205C-EECD-4753-A3E2-172F4BF78B7C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817;p31">
                <a:extLst>
                  <a:ext uri="{FF2B5EF4-FFF2-40B4-BE49-F238E27FC236}">
                    <a16:creationId xmlns:a16="http://schemas.microsoft.com/office/drawing/2014/main" id="{4194502E-AF13-4627-A776-CDA3D84EE592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818;p31">
                <a:extLst>
                  <a:ext uri="{FF2B5EF4-FFF2-40B4-BE49-F238E27FC236}">
                    <a16:creationId xmlns:a16="http://schemas.microsoft.com/office/drawing/2014/main" id="{27BBCB0A-86B3-4A13-9F04-94D9B17FB22C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819;p31">
                <a:extLst>
                  <a:ext uri="{FF2B5EF4-FFF2-40B4-BE49-F238E27FC236}">
                    <a16:creationId xmlns:a16="http://schemas.microsoft.com/office/drawing/2014/main" id="{3AA1370E-FB07-4236-9E8C-3F319E67A9A2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820;p31">
                <a:extLst>
                  <a:ext uri="{FF2B5EF4-FFF2-40B4-BE49-F238E27FC236}">
                    <a16:creationId xmlns:a16="http://schemas.microsoft.com/office/drawing/2014/main" id="{CCF0D91D-5B0C-4627-9233-F6DF37E84BAC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821;p31">
                <a:extLst>
                  <a:ext uri="{FF2B5EF4-FFF2-40B4-BE49-F238E27FC236}">
                    <a16:creationId xmlns:a16="http://schemas.microsoft.com/office/drawing/2014/main" id="{D665E1B2-D4F5-494A-A373-12D73EAD5FB1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822;p31">
                <a:extLst>
                  <a:ext uri="{FF2B5EF4-FFF2-40B4-BE49-F238E27FC236}">
                    <a16:creationId xmlns:a16="http://schemas.microsoft.com/office/drawing/2014/main" id="{7638DBB5-77AB-477A-9DD9-F9CADA2F2B13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823;p31">
                <a:extLst>
                  <a:ext uri="{FF2B5EF4-FFF2-40B4-BE49-F238E27FC236}">
                    <a16:creationId xmlns:a16="http://schemas.microsoft.com/office/drawing/2014/main" id="{194525C9-9686-4EE4-B064-D6CE5BAD6212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824;p31">
                <a:extLst>
                  <a:ext uri="{FF2B5EF4-FFF2-40B4-BE49-F238E27FC236}">
                    <a16:creationId xmlns:a16="http://schemas.microsoft.com/office/drawing/2014/main" id="{9BC71FEA-8A2F-4DE7-ACA6-7327832F3D83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825;p31">
                <a:extLst>
                  <a:ext uri="{FF2B5EF4-FFF2-40B4-BE49-F238E27FC236}">
                    <a16:creationId xmlns:a16="http://schemas.microsoft.com/office/drawing/2014/main" id="{2AA52B43-83FE-4EB5-803E-C1C85CECEEF3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826;p31">
                <a:extLst>
                  <a:ext uri="{FF2B5EF4-FFF2-40B4-BE49-F238E27FC236}">
                    <a16:creationId xmlns:a16="http://schemas.microsoft.com/office/drawing/2014/main" id="{61599DE9-3E0C-45AC-B0D7-7897B14E6713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827;p31">
                <a:extLst>
                  <a:ext uri="{FF2B5EF4-FFF2-40B4-BE49-F238E27FC236}">
                    <a16:creationId xmlns:a16="http://schemas.microsoft.com/office/drawing/2014/main" id="{9CDD23C3-2179-46CF-9AA6-1159DB3C045A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5" name="Google Shape;828;p31">
              <a:extLst>
                <a:ext uri="{FF2B5EF4-FFF2-40B4-BE49-F238E27FC236}">
                  <a16:creationId xmlns:a16="http://schemas.microsoft.com/office/drawing/2014/main" id="{A70B9403-A100-4DF3-A073-60C10F4D733E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829;p31">
              <a:extLst>
                <a:ext uri="{FF2B5EF4-FFF2-40B4-BE49-F238E27FC236}">
                  <a16:creationId xmlns:a16="http://schemas.microsoft.com/office/drawing/2014/main" id="{C17D1B13-7913-4AAE-8E40-0C36BEE29ABC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830;p31">
              <a:extLst>
                <a:ext uri="{FF2B5EF4-FFF2-40B4-BE49-F238E27FC236}">
                  <a16:creationId xmlns:a16="http://schemas.microsoft.com/office/drawing/2014/main" id="{DA17CC1B-2AEF-4DE5-80AD-524C115CC8B8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831;p31">
              <a:extLst>
                <a:ext uri="{FF2B5EF4-FFF2-40B4-BE49-F238E27FC236}">
                  <a16:creationId xmlns:a16="http://schemas.microsoft.com/office/drawing/2014/main" id="{EC56F751-8FC7-479A-954B-AD1EDABEC02B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832;p31">
              <a:extLst>
                <a:ext uri="{FF2B5EF4-FFF2-40B4-BE49-F238E27FC236}">
                  <a16:creationId xmlns:a16="http://schemas.microsoft.com/office/drawing/2014/main" id="{75BB84C9-5E17-4D93-88B9-CB532641DB8B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833;p31">
              <a:extLst>
                <a:ext uri="{FF2B5EF4-FFF2-40B4-BE49-F238E27FC236}">
                  <a16:creationId xmlns:a16="http://schemas.microsoft.com/office/drawing/2014/main" id="{A6EE7E8A-4681-4646-87BB-9B2AD79329FF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834;p31">
              <a:extLst>
                <a:ext uri="{FF2B5EF4-FFF2-40B4-BE49-F238E27FC236}">
                  <a16:creationId xmlns:a16="http://schemas.microsoft.com/office/drawing/2014/main" id="{1DB59D19-38B6-4726-BEDD-14A2C98A1364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835;p31">
              <a:extLst>
                <a:ext uri="{FF2B5EF4-FFF2-40B4-BE49-F238E27FC236}">
                  <a16:creationId xmlns:a16="http://schemas.microsoft.com/office/drawing/2014/main" id="{C778F81F-EA7E-43D9-AE92-F11656DE69B5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836;p31">
              <a:extLst>
                <a:ext uri="{FF2B5EF4-FFF2-40B4-BE49-F238E27FC236}">
                  <a16:creationId xmlns:a16="http://schemas.microsoft.com/office/drawing/2014/main" id="{C5763E02-946B-4BB3-889D-9B67A0F991C6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837;p31">
              <a:extLst>
                <a:ext uri="{FF2B5EF4-FFF2-40B4-BE49-F238E27FC236}">
                  <a16:creationId xmlns:a16="http://schemas.microsoft.com/office/drawing/2014/main" id="{A86FEA51-7C91-41CF-9FBE-0E63E3FAA2AA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838;p31">
              <a:extLst>
                <a:ext uri="{FF2B5EF4-FFF2-40B4-BE49-F238E27FC236}">
                  <a16:creationId xmlns:a16="http://schemas.microsoft.com/office/drawing/2014/main" id="{F54AE7A5-5033-41F9-86C1-3D07F40BDC7C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839;p31">
              <a:extLst>
                <a:ext uri="{FF2B5EF4-FFF2-40B4-BE49-F238E27FC236}">
                  <a16:creationId xmlns:a16="http://schemas.microsoft.com/office/drawing/2014/main" id="{9C8CEC7E-7E06-445A-B527-3BEA8B5A928C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840;p31">
              <a:extLst>
                <a:ext uri="{FF2B5EF4-FFF2-40B4-BE49-F238E27FC236}">
                  <a16:creationId xmlns:a16="http://schemas.microsoft.com/office/drawing/2014/main" id="{99538C3F-E84B-4792-B050-D36076E7BF35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841;p31">
              <a:extLst>
                <a:ext uri="{FF2B5EF4-FFF2-40B4-BE49-F238E27FC236}">
                  <a16:creationId xmlns:a16="http://schemas.microsoft.com/office/drawing/2014/main" id="{018B6AAF-29AF-4169-8FA6-11092FF3131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842;p31">
              <a:extLst>
                <a:ext uri="{FF2B5EF4-FFF2-40B4-BE49-F238E27FC236}">
                  <a16:creationId xmlns:a16="http://schemas.microsoft.com/office/drawing/2014/main" id="{6B7E2CE4-66DF-4667-80A5-6F266670AC17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843;p31">
              <a:extLst>
                <a:ext uri="{FF2B5EF4-FFF2-40B4-BE49-F238E27FC236}">
                  <a16:creationId xmlns:a16="http://schemas.microsoft.com/office/drawing/2014/main" id="{8180CAFA-48DD-4FAC-9085-B474909E2D94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844;p31">
              <a:extLst>
                <a:ext uri="{FF2B5EF4-FFF2-40B4-BE49-F238E27FC236}">
                  <a16:creationId xmlns:a16="http://schemas.microsoft.com/office/drawing/2014/main" id="{2D421F8E-38A7-4C59-9ABB-134C050B52D1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845;p31">
              <a:extLst>
                <a:ext uri="{FF2B5EF4-FFF2-40B4-BE49-F238E27FC236}">
                  <a16:creationId xmlns:a16="http://schemas.microsoft.com/office/drawing/2014/main" id="{8A0DBC04-F1EF-41C2-8828-D7F2DC68206E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846;p31">
              <a:extLst>
                <a:ext uri="{FF2B5EF4-FFF2-40B4-BE49-F238E27FC236}">
                  <a16:creationId xmlns:a16="http://schemas.microsoft.com/office/drawing/2014/main" id="{D0888D44-7BD4-4121-82D0-1D520C7A800A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847;p31">
              <a:extLst>
                <a:ext uri="{FF2B5EF4-FFF2-40B4-BE49-F238E27FC236}">
                  <a16:creationId xmlns:a16="http://schemas.microsoft.com/office/drawing/2014/main" id="{91504B71-DB7B-4698-9267-F00E8EA233B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848;p31">
              <a:extLst>
                <a:ext uri="{FF2B5EF4-FFF2-40B4-BE49-F238E27FC236}">
                  <a16:creationId xmlns:a16="http://schemas.microsoft.com/office/drawing/2014/main" id="{EF55652F-335C-4478-BCA6-70D09E0CA926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849;p31">
              <a:extLst>
                <a:ext uri="{FF2B5EF4-FFF2-40B4-BE49-F238E27FC236}">
                  <a16:creationId xmlns:a16="http://schemas.microsoft.com/office/drawing/2014/main" id="{BC4B70AF-7291-4186-B0C9-E23C3C98B633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850;p31">
              <a:extLst>
                <a:ext uri="{FF2B5EF4-FFF2-40B4-BE49-F238E27FC236}">
                  <a16:creationId xmlns:a16="http://schemas.microsoft.com/office/drawing/2014/main" id="{9013B64D-20EC-4558-A812-437F86372639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851;p31">
              <a:extLst>
                <a:ext uri="{FF2B5EF4-FFF2-40B4-BE49-F238E27FC236}">
                  <a16:creationId xmlns:a16="http://schemas.microsoft.com/office/drawing/2014/main" id="{6B314EA2-2C03-4489-97D0-5940D020374D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852;p31">
              <a:extLst>
                <a:ext uri="{FF2B5EF4-FFF2-40B4-BE49-F238E27FC236}">
                  <a16:creationId xmlns:a16="http://schemas.microsoft.com/office/drawing/2014/main" id="{C815BA55-51F2-4C11-921B-5A074A89E5E6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853;p31">
              <a:extLst>
                <a:ext uri="{FF2B5EF4-FFF2-40B4-BE49-F238E27FC236}">
                  <a16:creationId xmlns:a16="http://schemas.microsoft.com/office/drawing/2014/main" id="{BC3AF171-ACCA-4684-B20F-015ABA8C63EF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854;p31">
              <a:extLst>
                <a:ext uri="{FF2B5EF4-FFF2-40B4-BE49-F238E27FC236}">
                  <a16:creationId xmlns:a16="http://schemas.microsoft.com/office/drawing/2014/main" id="{93685CFF-3B82-4A96-8A9E-93418E10F484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855;p31">
              <a:extLst>
                <a:ext uri="{FF2B5EF4-FFF2-40B4-BE49-F238E27FC236}">
                  <a16:creationId xmlns:a16="http://schemas.microsoft.com/office/drawing/2014/main" id="{91A59F9D-AD18-48D3-B9E8-77BA0F1FD3C1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856;p31">
              <a:extLst>
                <a:ext uri="{FF2B5EF4-FFF2-40B4-BE49-F238E27FC236}">
                  <a16:creationId xmlns:a16="http://schemas.microsoft.com/office/drawing/2014/main" id="{9FA72179-C8DC-404E-86D0-508BA5E3EB2D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857;p31">
              <a:extLst>
                <a:ext uri="{FF2B5EF4-FFF2-40B4-BE49-F238E27FC236}">
                  <a16:creationId xmlns:a16="http://schemas.microsoft.com/office/drawing/2014/main" id="{6A7442B2-7FE0-4334-9BAA-31050FC2AD82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858;p31">
              <a:extLst>
                <a:ext uri="{FF2B5EF4-FFF2-40B4-BE49-F238E27FC236}">
                  <a16:creationId xmlns:a16="http://schemas.microsoft.com/office/drawing/2014/main" id="{FBAE211A-A539-4482-AC1D-05BE1FC5B5B7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859;p31">
              <a:extLst>
                <a:ext uri="{FF2B5EF4-FFF2-40B4-BE49-F238E27FC236}">
                  <a16:creationId xmlns:a16="http://schemas.microsoft.com/office/drawing/2014/main" id="{69136F04-B278-4651-91CE-B04F35DC8E10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860;p31">
              <a:extLst>
                <a:ext uri="{FF2B5EF4-FFF2-40B4-BE49-F238E27FC236}">
                  <a16:creationId xmlns:a16="http://schemas.microsoft.com/office/drawing/2014/main" id="{131FC39D-6FAE-4E39-91F9-5F67F8A05362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861;p31">
              <a:extLst>
                <a:ext uri="{FF2B5EF4-FFF2-40B4-BE49-F238E27FC236}">
                  <a16:creationId xmlns:a16="http://schemas.microsoft.com/office/drawing/2014/main" id="{461FF0F9-5896-4560-8CB8-6C0C41CDF6D4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862;p31">
              <a:extLst>
                <a:ext uri="{FF2B5EF4-FFF2-40B4-BE49-F238E27FC236}">
                  <a16:creationId xmlns:a16="http://schemas.microsoft.com/office/drawing/2014/main" id="{FA6B455F-977B-4B36-A84A-B37881BE2563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863;p31">
              <a:extLst>
                <a:ext uri="{FF2B5EF4-FFF2-40B4-BE49-F238E27FC236}">
                  <a16:creationId xmlns:a16="http://schemas.microsoft.com/office/drawing/2014/main" id="{1541C5F9-30C1-4920-B005-4847AA260ADD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864;p31">
              <a:extLst>
                <a:ext uri="{FF2B5EF4-FFF2-40B4-BE49-F238E27FC236}">
                  <a16:creationId xmlns:a16="http://schemas.microsoft.com/office/drawing/2014/main" id="{0AC89F5C-6032-42B3-BE34-1BF79B2939BD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865;p31">
              <a:extLst>
                <a:ext uri="{FF2B5EF4-FFF2-40B4-BE49-F238E27FC236}">
                  <a16:creationId xmlns:a16="http://schemas.microsoft.com/office/drawing/2014/main" id="{26E29FF5-E604-4426-A4A5-A021519F55DF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866;p31">
              <a:extLst>
                <a:ext uri="{FF2B5EF4-FFF2-40B4-BE49-F238E27FC236}">
                  <a16:creationId xmlns:a16="http://schemas.microsoft.com/office/drawing/2014/main" id="{B6D859BE-ABC8-4A42-B5B8-2D610C015540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867;p31">
              <a:extLst>
                <a:ext uri="{FF2B5EF4-FFF2-40B4-BE49-F238E27FC236}">
                  <a16:creationId xmlns:a16="http://schemas.microsoft.com/office/drawing/2014/main" id="{B1310A9B-D552-4383-9D6A-72133004D72A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868;p31">
              <a:extLst>
                <a:ext uri="{FF2B5EF4-FFF2-40B4-BE49-F238E27FC236}">
                  <a16:creationId xmlns:a16="http://schemas.microsoft.com/office/drawing/2014/main" id="{258B552B-85A8-43D5-A6E8-31D6364C1A76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869;p31">
              <a:extLst>
                <a:ext uri="{FF2B5EF4-FFF2-40B4-BE49-F238E27FC236}">
                  <a16:creationId xmlns:a16="http://schemas.microsoft.com/office/drawing/2014/main" id="{34CE13F7-D3FE-4868-A8C9-832F0B502D83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870;p31">
              <a:extLst>
                <a:ext uri="{FF2B5EF4-FFF2-40B4-BE49-F238E27FC236}">
                  <a16:creationId xmlns:a16="http://schemas.microsoft.com/office/drawing/2014/main" id="{93AFD013-D85E-43B9-8E95-BBA33BD9EC6E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871;p31">
              <a:extLst>
                <a:ext uri="{FF2B5EF4-FFF2-40B4-BE49-F238E27FC236}">
                  <a16:creationId xmlns:a16="http://schemas.microsoft.com/office/drawing/2014/main" id="{A802342B-8757-4330-B820-2707940E809E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872;p31">
              <a:extLst>
                <a:ext uri="{FF2B5EF4-FFF2-40B4-BE49-F238E27FC236}">
                  <a16:creationId xmlns:a16="http://schemas.microsoft.com/office/drawing/2014/main" id="{B164154F-640C-4FE2-9B8D-FFF7D3ACF03C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873;p31">
              <a:extLst>
                <a:ext uri="{FF2B5EF4-FFF2-40B4-BE49-F238E27FC236}">
                  <a16:creationId xmlns:a16="http://schemas.microsoft.com/office/drawing/2014/main" id="{AE076CD5-EDF3-4A3E-8FFC-4EEC0695697F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874;p31">
              <a:extLst>
                <a:ext uri="{FF2B5EF4-FFF2-40B4-BE49-F238E27FC236}">
                  <a16:creationId xmlns:a16="http://schemas.microsoft.com/office/drawing/2014/main" id="{C246D750-4F88-44F1-B651-143545F8DCDF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875;p31">
              <a:extLst>
                <a:ext uri="{FF2B5EF4-FFF2-40B4-BE49-F238E27FC236}">
                  <a16:creationId xmlns:a16="http://schemas.microsoft.com/office/drawing/2014/main" id="{54BBFEEF-E539-4BED-BC87-677771587652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876;p31">
              <a:extLst>
                <a:ext uri="{FF2B5EF4-FFF2-40B4-BE49-F238E27FC236}">
                  <a16:creationId xmlns:a16="http://schemas.microsoft.com/office/drawing/2014/main" id="{2B3773D8-C799-43E8-8C86-5169C737CE05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877;p31">
              <a:extLst>
                <a:ext uri="{FF2B5EF4-FFF2-40B4-BE49-F238E27FC236}">
                  <a16:creationId xmlns:a16="http://schemas.microsoft.com/office/drawing/2014/main" id="{D40E385E-8D1B-4C97-B697-5CAEFBD04599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878;p31">
              <a:extLst>
                <a:ext uri="{FF2B5EF4-FFF2-40B4-BE49-F238E27FC236}">
                  <a16:creationId xmlns:a16="http://schemas.microsoft.com/office/drawing/2014/main" id="{9F7138B4-2364-403C-83EA-A5046722AF43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879;p31">
              <a:extLst>
                <a:ext uri="{FF2B5EF4-FFF2-40B4-BE49-F238E27FC236}">
                  <a16:creationId xmlns:a16="http://schemas.microsoft.com/office/drawing/2014/main" id="{3D4D5DFF-3C49-4816-82FB-23A8C5A3BE4E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880;p31">
              <a:extLst>
                <a:ext uri="{FF2B5EF4-FFF2-40B4-BE49-F238E27FC236}">
                  <a16:creationId xmlns:a16="http://schemas.microsoft.com/office/drawing/2014/main" id="{BA6734D9-17BA-4695-8A23-F827A9EBF40E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881;p31">
              <a:extLst>
                <a:ext uri="{FF2B5EF4-FFF2-40B4-BE49-F238E27FC236}">
                  <a16:creationId xmlns:a16="http://schemas.microsoft.com/office/drawing/2014/main" id="{2F8C6642-4A15-47F7-93E0-02DBA4E3FEDB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6" name="TextBox 235">
            <a:extLst>
              <a:ext uri="{FF2B5EF4-FFF2-40B4-BE49-F238E27FC236}">
                <a16:creationId xmlns:a16="http://schemas.microsoft.com/office/drawing/2014/main" id="{BD5E5673-0E4E-473F-B799-62CE61F371DC}"/>
              </a:ext>
            </a:extLst>
          </p:cNvPr>
          <p:cNvSpPr txBox="1"/>
          <p:nvPr userDrawn="1"/>
        </p:nvSpPr>
        <p:spPr>
          <a:xfrm>
            <a:off x="4334110" y="1572168"/>
            <a:ext cx="37254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821564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17" grpId="0" animBg="1"/>
      <p:bldP spid="118" grpId="0" animBg="1"/>
      <p:bldP spid="236" grpId="0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236" name="Google Shape;631;p30">
            <a:extLst>
              <a:ext uri="{FF2B5EF4-FFF2-40B4-BE49-F238E27FC236}">
                <a16:creationId xmlns:a16="http://schemas.microsoft.com/office/drawing/2014/main" id="{CD1EBE97-8F9B-460E-9BC5-FD02CD5043DA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37" name="Google Shape;632;p30">
              <a:extLst>
                <a:ext uri="{FF2B5EF4-FFF2-40B4-BE49-F238E27FC236}">
                  <a16:creationId xmlns:a16="http://schemas.microsoft.com/office/drawing/2014/main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33;p30">
              <a:extLst>
                <a:ext uri="{FF2B5EF4-FFF2-40B4-BE49-F238E27FC236}">
                  <a16:creationId xmlns:a16="http://schemas.microsoft.com/office/drawing/2014/main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34;p30">
              <a:extLst>
                <a:ext uri="{FF2B5EF4-FFF2-40B4-BE49-F238E27FC236}">
                  <a16:creationId xmlns:a16="http://schemas.microsoft.com/office/drawing/2014/main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35;p30">
              <a:extLst>
                <a:ext uri="{FF2B5EF4-FFF2-40B4-BE49-F238E27FC236}">
                  <a16:creationId xmlns:a16="http://schemas.microsoft.com/office/drawing/2014/main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36;p30">
              <a:extLst>
                <a:ext uri="{FF2B5EF4-FFF2-40B4-BE49-F238E27FC236}">
                  <a16:creationId xmlns:a16="http://schemas.microsoft.com/office/drawing/2014/main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37;p30">
              <a:extLst>
                <a:ext uri="{FF2B5EF4-FFF2-40B4-BE49-F238E27FC236}">
                  <a16:creationId xmlns:a16="http://schemas.microsoft.com/office/drawing/2014/main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38;p30">
              <a:extLst>
                <a:ext uri="{FF2B5EF4-FFF2-40B4-BE49-F238E27FC236}">
                  <a16:creationId xmlns:a16="http://schemas.microsoft.com/office/drawing/2014/main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39;p30">
              <a:extLst>
                <a:ext uri="{FF2B5EF4-FFF2-40B4-BE49-F238E27FC236}">
                  <a16:creationId xmlns:a16="http://schemas.microsoft.com/office/drawing/2014/main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40;p30">
              <a:extLst>
                <a:ext uri="{FF2B5EF4-FFF2-40B4-BE49-F238E27FC236}">
                  <a16:creationId xmlns:a16="http://schemas.microsoft.com/office/drawing/2014/main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41;p30">
              <a:extLst>
                <a:ext uri="{FF2B5EF4-FFF2-40B4-BE49-F238E27FC236}">
                  <a16:creationId xmlns:a16="http://schemas.microsoft.com/office/drawing/2014/main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42;p30">
              <a:extLst>
                <a:ext uri="{FF2B5EF4-FFF2-40B4-BE49-F238E27FC236}">
                  <a16:creationId xmlns:a16="http://schemas.microsoft.com/office/drawing/2014/main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43;p30">
              <a:extLst>
                <a:ext uri="{FF2B5EF4-FFF2-40B4-BE49-F238E27FC236}">
                  <a16:creationId xmlns:a16="http://schemas.microsoft.com/office/drawing/2014/main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44;p30">
              <a:extLst>
                <a:ext uri="{FF2B5EF4-FFF2-40B4-BE49-F238E27FC236}">
                  <a16:creationId xmlns:a16="http://schemas.microsoft.com/office/drawing/2014/main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45;p30">
              <a:extLst>
                <a:ext uri="{FF2B5EF4-FFF2-40B4-BE49-F238E27FC236}">
                  <a16:creationId xmlns:a16="http://schemas.microsoft.com/office/drawing/2014/main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46;p30">
              <a:extLst>
                <a:ext uri="{FF2B5EF4-FFF2-40B4-BE49-F238E27FC236}">
                  <a16:creationId xmlns:a16="http://schemas.microsoft.com/office/drawing/2014/main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47;p30">
              <a:extLst>
                <a:ext uri="{FF2B5EF4-FFF2-40B4-BE49-F238E27FC236}">
                  <a16:creationId xmlns:a16="http://schemas.microsoft.com/office/drawing/2014/main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48;p30">
              <a:extLst>
                <a:ext uri="{FF2B5EF4-FFF2-40B4-BE49-F238E27FC236}">
                  <a16:creationId xmlns:a16="http://schemas.microsoft.com/office/drawing/2014/main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49;p30">
              <a:extLst>
                <a:ext uri="{FF2B5EF4-FFF2-40B4-BE49-F238E27FC236}">
                  <a16:creationId xmlns:a16="http://schemas.microsoft.com/office/drawing/2014/main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0;p30">
              <a:extLst>
                <a:ext uri="{FF2B5EF4-FFF2-40B4-BE49-F238E27FC236}">
                  <a16:creationId xmlns:a16="http://schemas.microsoft.com/office/drawing/2014/main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1;p30">
              <a:extLst>
                <a:ext uri="{FF2B5EF4-FFF2-40B4-BE49-F238E27FC236}">
                  <a16:creationId xmlns:a16="http://schemas.microsoft.com/office/drawing/2014/main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2;p30">
              <a:extLst>
                <a:ext uri="{FF2B5EF4-FFF2-40B4-BE49-F238E27FC236}">
                  <a16:creationId xmlns:a16="http://schemas.microsoft.com/office/drawing/2014/main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53;p30">
              <a:extLst>
                <a:ext uri="{FF2B5EF4-FFF2-40B4-BE49-F238E27FC236}">
                  <a16:creationId xmlns:a16="http://schemas.microsoft.com/office/drawing/2014/main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54;p30">
              <a:extLst>
                <a:ext uri="{FF2B5EF4-FFF2-40B4-BE49-F238E27FC236}">
                  <a16:creationId xmlns:a16="http://schemas.microsoft.com/office/drawing/2014/main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55;p30">
              <a:extLst>
                <a:ext uri="{FF2B5EF4-FFF2-40B4-BE49-F238E27FC236}">
                  <a16:creationId xmlns:a16="http://schemas.microsoft.com/office/drawing/2014/main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1" name="Google Shape;656;p30">
              <a:extLst>
                <a:ext uri="{FF2B5EF4-FFF2-40B4-BE49-F238E27FC236}">
                  <a16:creationId xmlns:a16="http://schemas.microsoft.com/office/drawing/2014/main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57;p30">
              <a:extLst>
                <a:ext uri="{FF2B5EF4-FFF2-40B4-BE49-F238E27FC236}">
                  <a16:creationId xmlns:a16="http://schemas.microsoft.com/office/drawing/2014/main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58;p30">
              <a:extLst>
                <a:ext uri="{FF2B5EF4-FFF2-40B4-BE49-F238E27FC236}">
                  <a16:creationId xmlns:a16="http://schemas.microsoft.com/office/drawing/2014/main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59;p30">
              <a:extLst>
                <a:ext uri="{FF2B5EF4-FFF2-40B4-BE49-F238E27FC236}">
                  <a16:creationId xmlns:a16="http://schemas.microsoft.com/office/drawing/2014/main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;p30">
              <a:extLst>
                <a:ext uri="{FF2B5EF4-FFF2-40B4-BE49-F238E27FC236}">
                  <a16:creationId xmlns:a16="http://schemas.microsoft.com/office/drawing/2014/main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1;p30">
              <a:extLst>
                <a:ext uri="{FF2B5EF4-FFF2-40B4-BE49-F238E27FC236}">
                  <a16:creationId xmlns:a16="http://schemas.microsoft.com/office/drawing/2014/main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2;p30">
              <a:extLst>
                <a:ext uri="{FF2B5EF4-FFF2-40B4-BE49-F238E27FC236}">
                  <a16:creationId xmlns:a16="http://schemas.microsoft.com/office/drawing/2014/main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3;p30">
              <a:extLst>
                <a:ext uri="{FF2B5EF4-FFF2-40B4-BE49-F238E27FC236}">
                  <a16:creationId xmlns:a16="http://schemas.microsoft.com/office/drawing/2014/main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4;p30">
              <a:extLst>
                <a:ext uri="{FF2B5EF4-FFF2-40B4-BE49-F238E27FC236}">
                  <a16:creationId xmlns:a16="http://schemas.microsoft.com/office/drawing/2014/main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5;p30">
              <a:extLst>
                <a:ext uri="{FF2B5EF4-FFF2-40B4-BE49-F238E27FC236}">
                  <a16:creationId xmlns:a16="http://schemas.microsoft.com/office/drawing/2014/main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6;p30">
              <a:extLst>
                <a:ext uri="{FF2B5EF4-FFF2-40B4-BE49-F238E27FC236}">
                  <a16:creationId xmlns:a16="http://schemas.microsoft.com/office/drawing/2014/main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7;p30">
              <a:extLst>
                <a:ext uri="{FF2B5EF4-FFF2-40B4-BE49-F238E27FC236}">
                  <a16:creationId xmlns:a16="http://schemas.microsoft.com/office/drawing/2014/main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8;p30">
              <a:extLst>
                <a:ext uri="{FF2B5EF4-FFF2-40B4-BE49-F238E27FC236}">
                  <a16:creationId xmlns:a16="http://schemas.microsoft.com/office/drawing/2014/main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9;p30">
              <a:extLst>
                <a:ext uri="{FF2B5EF4-FFF2-40B4-BE49-F238E27FC236}">
                  <a16:creationId xmlns:a16="http://schemas.microsoft.com/office/drawing/2014/main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70;p30">
              <a:extLst>
                <a:ext uri="{FF2B5EF4-FFF2-40B4-BE49-F238E27FC236}">
                  <a16:creationId xmlns:a16="http://schemas.microsoft.com/office/drawing/2014/main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71;p30">
              <a:extLst>
                <a:ext uri="{FF2B5EF4-FFF2-40B4-BE49-F238E27FC236}">
                  <a16:creationId xmlns:a16="http://schemas.microsoft.com/office/drawing/2014/main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72;p30">
              <a:extLst>
                <a:ext uri="{FF2B5EF4-FFF2-40B4-BE49-F238E27FC236}">
                  <a16:creationId xmlns:a16="http://schemas.microsoft.com/office/drawing/2014/main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8" name="TextBox 137">
            <a:extLst>
              <a:ext uri="{FF2B5EF4-FFF2-40B4-BE49-F238E27FC236}">
                <a16:creationId xmlns:a16="http://schemas.microsoft.com/office/drawing/2014/main" id="{F3E5FC39-98FC-4CBA-B958-5F648514C390}"/>
              </a:ext>
            </a:extLst>
          </p:cNvPr>
          <p:cNvSpPr txBox="1"/>
          <p:nvPr userDrawn="1"/>
        </p:nvSpPr>
        <p:spPr>
          <a:xfrm>
            <a:off x="3558840" y="1522374"/>
            <a:ext cx="4518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C00000"/>
                </a:solidFill>
                <a:latin typeface="+mj-lt"/>
              </a:rPr>
              <a:t>HOẠT ĐỘNG</a:t>
            </a:r>
          </a:p>
        </p:txBody>
      </p:sp>
    </p:spTree>
    <p:extLst>
      <p:ext uri="{BB962C8B-B14F-4D97-AF65-F5344CB8AC3E}">
        <p14:creationId xmlns:p14="http://schemas.microsoft.com/office/powerpoint/2010/main" val="494852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95" grpId="0" animBg="1"/>
      <p:bldP spid="296" grpId="0" animBg="1"/>
      <p:bldP spid="138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Chu Thị Soa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CF06-7042-4EA1-8481-9C11875315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02580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4" name="TextBox 223">
            <a:extLst>
              <a:ext uri="{FF2B5EF4-FFF2-40B4-BE49-F238E27FC236}">
                <a16:creationId xmlns:a16="http://schemas.microsoft.com/office/drawing/2014/main" id="{93F46B3B-D663-4FBA-8528-CFD2F9C1E141}"/>
              </a:ext>
            </a:extLst>
          </p:cNvPr>
          <p:cNvSpPr txBox="1"/>
          <p:nvPr userDrawn="1"/>
        </p:nvSpPr>
        <p:spPr>
          <a:xfrm>
            <a:off x="3705562" y="1647225"/>
            <a:ext cx="4484883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>
                <a:solidFill>
                  <a:srgbClr val="002060"/>
                </a:solidFill>
                <a:latin typeface="+mj-lt"/>
              </a:rPr>
              <a:t>LUYỆN TẬP</a:t>
            </a:r>
            <a:endParaRPr lang="vi-VN" sz="115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8086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19" grpId="0" animBg="1"/>
      <p:bldP spid="220" grpId="0" animBg="1"/>
      <p:bldP spid="224" grpId="0"/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7668217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E2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id="{FF3093F1-70FF-4A92-A939-256BC49F43A6}"/>
              </a:ext>
            </a:extLst>
          </p:cNvPr>
          <p:cNvGrpSpPr/>
          <p:nvPr userDrawn="1"/>
        </p:nvGrpSpPr>
        <p:grpSpPr>
          <a:xfrm>
            <a:off x="745412" y="1491606"/>
            <a:ext cx="9867486" cy="4773077"/>
            <a:chOff x="623255" y="927125"/>
            <a:chExt cx="7691377" cy="3871900"/>
          </a:xfrm>
          <a:solidFill>
            <a:srgbClr val="F35757"/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72B040B-9D26-4535-81AC-224AA70D44B5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id="{1F1FE917-12C4-4F03-BFC9-63C483556F98}"/>
                </a:ext>
              </a:extLst>
            </p:cNvPr>
            <p:cNvSpPr/>
            <p:nvPr/>
          </p:nvSpPr>
          <p:spPr>
            <a:xfrm>
              <a:off x="3307961" y="6403010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40386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E2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FFE2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00" name="Google Shape;211;p3">
            <a:extLst>
              <a:ext uri="{FF2B5EF4-FFF2-40B4-BE49-F238E27FC236}">
                <a16:creationId xmlns:a16="http://schemas.microsoft.com/office/drawing/2014/main" id="{3EE8E1EA-42BA-40F4-91B8-92E720E0C7B3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101" name="Google Shape;212;p3">
              <a:extLst>
                <a:ext uri="{FF2B5EF4-FFF2-40B4-BE49-F238E27FC236}">
                  <a16:creationId xmlns:a16="http://schemas.microsoft.com/office/drawing/2014/main" id="{535446D6-A2F2-4960-9F20-4FD2FC844655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2" name="Google Shape;213;p3">
              <a:extLst>
                <a:ext uri="{FF2B5EF4-FFF2-40B4-BE49-F238E27FC236}">
                  <a16:creationId xmlns:a16="http://schemas.microsoft.com/office/drawing/2014/main" id="{E3877D8C-8D49-48AE-983D-46B3D4C316A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" name="Google Shape;214;p3">
            <a:extLst>
              <a:ext uri="{FF2B5EF4-FFF2-40B4-BE49-F238E27FC236}">
                <a16:creationId xmlns:a16="http://schemas.microsoft.com/office/drawing/2014/main" id="{6B26BBFF-8A4A-4D77-8E20-7565D314876E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04" name="Google Shape;215;p3">
              <a:extLst>
                <a:ext uri="{FF2B5EF4-FFF2-40B4-BE49-F238E27FC236}">
                  <a16:creationId xmlns:a16="http://schemas.microsoft.com/office/drawing/2014/main" id="{5905416B-3780-49A3-85AC-E7AB8A365E53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16;p3">
              <a:extLst>
                <a:ext uri="{FF2B5EF4-FFF2-40B4-BE49-F238E27FC236}">
                  <a16:creationId xmlns:a16="http://schemas.microsoft.com/office/drawing/2014/main" id="{B31BA3B0-0DA2-4CD9-AB3D-C2DF62186FC9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17;p3">
              <a:extLst>
                <a:ext uri="{FF2B5EF4-FFF2-40B4-BE49-F238E27FC236}">
                  <a16:creationId xmlns:a16="http://schemas.microsoft.com/office/drawing/2014/main" id="{367F9544-3ED4-4D1E-8702-43837309CF8C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18;p3">
              <a:extLst>
                <a:ext uri="{FF2B5EF4-FFF2-40B4-BE49-F238E27FC236}">
                  <a16:creationId xmlns:a16="http://schemas.microsoft.com/office/drawing/2014/main" id="{8C773ACC-4F47-4265-AF08-3AAA1BA820F1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19;p3">
              <a:extLst>
                <a:ext uri="{FF2B5EF4-FFF2-40B4-BE49-F238E27FC236}">
                  <a16:creationId xmlns:a16="http://schemas.microsoft.com/office/drawing/2014/main" id="{1E75251D-8191-4F83-B19D-C278B5C567D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20;p3">
              <a:extLst>
                <a:ext uri="{FF2B5EF4-FFF2-40B4-BE49-F238E27FC236}">
                  <a16:creationId xmlns:a16="http://schemas.microsoft.com/office/drawing/2014/main" id="{CD244239-4494-4523-A92A-04BBF5524A6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21;p3">
              <a:extLst>
                <a:ext uri="{FF2B5EF4-FFF2-40B4-BE49-F238E27FC236}">
                  <a16:creationId xmlns:a16="http://schemas.microsoft.com/office/drawing/2014/main" id="{C8D2A7B8-8AEC-4A7B-A85D-C49CFD031893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" name="Google Shape;222;p3">
              <a:extLst>
                <a:ext uri="{FF2B5EF4-FFF2-40B4-BE49-F238E27FC236}">
                  <a16:creationId xmlns:a16="http://schemas.microsoft.com/office/drawing/2014/main" id="{1BEBBF71-61D7-45D6-BB70-B4B6FDBF84CF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23;p3">
              <a:extLst>
                <a:ext uri="{FF2B5EF4-FFF2-40B4-BE49-F238E27FC236}">
                  <a16:creationId xmlns:a16="http://schemas.microsoft.com/office/drawing/2014/main" id="{1C8DD35C-E26B-4702-B102-151D077CFA0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24;p3">
              <a:extLst>
                <a:ext uri="{FF2B5EF4-FFF2-40B4-BE49-F238E27FC236}">
                  <a16:creationId xmlns:a16="http://schemas.microsoft.com/office/drawing/2014/main" id="{FAEA3EBF-3AF4-48CF-B780-2C24192864A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" name="Google Shape;225;p3">
            <a:extLst>
              <a:ext uri="{FF2B5EF4-FFF2-40B4-BE49-F238E27FC236}">
                <a16:creationId xmlns:a16="http://schemas.microsoft.com/office/drawing/2014/main" id="{8349EE9D-865C-4187-8F2A-C8D67A315C95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115" name="Google Shape;226;p3">
              <a:extLst>
                <a:ext uri="{FF2B5EF4-FFF2-40B4-BE49-F238E27FC236}">
                  <a16:creationId xmlns:a16="http://schemas.microsoft.com/office/drawing/2014/main" id="{C3E893B2-B741-45D1-AA70-EFBF2C1CCB32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27;p3">
              <a:extLst>
                <a:ext uri="{FF2B5EF4-FFF2-40B4-BE49-F238E27FC236}">
                  <a16:creationId xmlns:a16="http://schemas.microsoft.com/office/drawing/2014/main" id="{4806DF11-E7A6-4BCA-864C-D4BB12AF1B7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" name="Google Shape;228;p3">
            <a:extLst>
              <a:ext uri="{FF2B5EF4-FFF2-40B4-BE49-F238E27FC236}">
                <a16:creationId xmlns:a16="http://schemas.microsoft.com/office/drawing/2014/main" id="{DE8A01B2-77F0-42CA-BCD0-4D9A98E4E84B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229;p3">
            <a:extLst>
              <a:ext uri="{FF2B5EF4-FFF2-40B4-BE49-F238E27FC236}">
                <a16:creationId xmlns:a16="http://schemas.microsoft.com/office/drawing/2014/main" id="{040941FA-39DE-4897-9957-4F8E125A8F2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230;p3">
            <a:extLst>
              <a:ext uri="{FF2B5EF4-FFF2-40B4-BE49-F238E27FC236}">
                <a16:creationId xmlns:a16="http://schemas.microsoft.com/office/drawing/2014/main" id="{39E1EAF3-ED4F-4E40-A591-87F74A538B8E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120" name="Google Shape;231;p3">
              <a:extLst>
                <a:ext uri="{FF2B5EF4-FFF2-40B4-BE49-F238E27FC236}">
                  <a16:creationId xmlns:a16="http://schemas.microsoft.com/office/drawing/2014/main" id="{637B9622-5D72-4988-A025-9DDD451CEE6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32;p3">
              <a:extLst>
                <a:ext uri="{FF2B5EF4-FFF2-40B4-BE49-F238E27FC236}">
                  <a16:creationId xmlns:a16="http://schemas.microsoft.com/office/drawing/2014/main" id="{90AFE972-DB48-45E9-9EE9-E273CE0A3941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769;p31">
            <a:extLst>
              <a:ext uri="{FF2B5EF4-FFF2-40B4-BE49-F238E27FC236}">
                <a16:creationId xmlns:a16="http://schemas.microsoft.com/office/drawing/2014/main" id="{9BC6E0ED-AB1D-4836-B4E8-0379D97072CC}"/>
              </a:ext>
            </a:extLst>
          </p:cNvPr>
          <p:cNvGrpSpPr/>
          <p:nvPr userDrawn="1"/>
        </p:nvGrpSpPr>
        <p:grpSpPr>
          <a:xfrm>
            <a:off x="2548289" y="3588080"/>
            <a:ext cx="2599446" cy="2521829"/>
            <a:chOff x="5641385" y="2381306"/>
            <a:chExt cx="2599446" cy="2521829"/>
          </a:xfrm>
        </p:grpSpPr>
        <p:sp>
          <p:nvSpPr>
            <p:cNvPr id="123" name="Google Shape;770;p31">
              <a:extLst>
                <a:ext uri="{FF2B5EF4-FFF2-40B4-BE49-F238E27FC236}">
                  <a16:creationId xmlns:a16="http://schemas.microsoft.com/office/drawing/2014/main" id="{54FBC327-7229-4E48-B70D-221E3B4ABBD6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4" name="Google Shape;771;p31">
              <a:extLst>
                <a:ext uri="{FF2B5EF4-FFF2-40B4-BE49-F238E27FC236}">
                  <a16:creationId xmlns:a16="http://schemas.microsoft.com/office/drawing/2014/main" id="{735A0EF3-CD49-4849-A6D0-53FADD84C85D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179" name="Google Shape;772;p31">
                <a:extLst>
                  <a:ext uri="{FF2B5EF4-FFF2-40B4-BE49-F238E27FC236}">
                    <a16:creationId xmlns:a16="http://schemas.microsoft.com/office/drawing/2014/main" id="{F854EEEE-60A7-4C8E-8953-E8769EEC5813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773;p31">
                <a:extLst>
                  <a:ext uri="{FF2B5EF4-FFF2-40B4-BE49-F238E27FC236}">
                    <a16:creationId xmlns:a16="http://schemas.microsoft.com/office/drawing/2014/main" id="{3A64CB13-0C6D-4353-9509-7D271A41CDF4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774;p31">
                <a:extLst>
                  <a:ext uri="{FF2B5EF4-FFF2-40B4-BE49-F238E27FC236}">
                    <a16:creationId xmlns:a16="http://schemas.microsoft.com/office/drawing/2014/main" id="{CA6E3753-A1B1-4953-8CA7-64699041E7E4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775;p31">
                <a:extLst>
                  <a:ext uri="{FF2B5EF4-FFF2-40B4-BE49-F238E27FC236}">
                    <a16:creationId xmlns:a16="http://schemas.microsoft.com/office/drawing/2014/main" id="{3E292DF2-70CE-4152-8475-FBB7C5053487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776;p31">
                <a:extLst>
                  <a:ext uri="{FF2B5EF4-FFF2-40B4-BE49-F238E27FC236}">
                    <a16:creationId xmlns:a16="http://schemas.microsoft.com/office/drawing/2014/main" id="{E8A500DB-B210-4DFF-A20D-666636286385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777;p31">
                <a:extLst>
                  <a:ext uri="{FF2B5EF4-FFF2-40B4-BE49-F238E27FC236}">
                    <a16:creationId xmlns:a16="http://schemas.microsoft.com/office/drawing/2014/main" id="{E44028BD-ABE9-4D77-8E13-8D81364C068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778;p31">
                <a:extLst>
                  <a:ext uri="{FF2B5EF4-FFF2-40B4-BE49-F238E27FC236}">
                    <a16:creationId xmlns:a16="http://schemas.microsoft.com/office/drawing/2014/main" id="{237C9002-05C8-4A2E-93E1-71F680200424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779;p31">
                <a:extLst>
                  <a:ext uri="{FF2B5EF4-FFF2-40B4-BE49-F238E27FC236}">
                    <a16:creationId xmlns:a16="http://schemas.microsoft.com/office/drawing/2014/main" id="{F7CB1473-EE54-4CB9-8AFD-2741D2347015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780;p31">
                <a:extLst>
                  <a:ext uri="{FF2B5EF4-FFF2-40B4-BE49-F238E27FC236}">
                    <a16:creationId xmlns:a16="http://schemas.microsoft.com/office/drawing/2014/main" id="{1270F571-E266-4846-AA40-84B6ADACF443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781;p31">
                <a:extLst>
                  <a:ext uri="{FF2B5EF4-FFF2-40B4-BE49-F238E27FC236}">
                    <a16:creationId xmlns:a16="http://schemas.microsoft.com/office/drawing/2014/main" id="{66003CAD-52D8-4830-8C9F-89DC91466739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782;p31">
                <a:extLst>
                  <a:ext uri="{FF2B5EF4-FFF2-40B4-BE49-F238E27FC236}">
                    <a16:creationId xmlns:a16="http://schemas.microsoft.com/office/drawing/2014/main" id="{B2BA155A-3FE4-43A4-95B4-E80185A9DBF7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783;p31">
                <a:extLst>
                  <a:ext uri="{FF2B5EF4-FFF2-40B4-BE49-F238E27FC236}">
                    <a16:creationId xmlns:a16="http://schemas.microsoft.com/office/drawing/2014/main" id="{30E537BB-4E0A-4665-A7B9-DF88B39E9A09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784;p31">
                <a:extLst>
                  <a:ext uri="{FF2B5EF4-FFF2-40B4-BE49-F238E27FC236}">
                    <a16:creationId xmlns:a16="http://schemas.microsoft.com/office/drawing/2014/main" id="{0B357D3C-EDF2-401D-AFC3-3D88771217FC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785;p31">
                <a:extLst>
                  <a:ext uri="{FF2B5EF4-FFF2-40B4-BE49-F238E27FC236}">
                    <a16:creationId xmlns:a16="http://schemas.microsoft.com/office/drawing/2014/main" id="{E7FA9937-7A99-4D4D-B4C3-75D6C83A7388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786;p31">
                <a:extLst>
                  <a:ext uri="{FF2B5EF4-FFF2-40B4-BE49-F238E27FC236}">
                    <a16:creationId xmlns:a16="http://schemas.microsoft.com/office/drawing/2014/main" id="{AFAF38D6-83F1-435B-B8B4-2E31A364AE50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787;p31">
                <a:extLst>
                  <a:ext uri="{FF2B5EF4-FFF2-40B4-BE49-F238E27FC236}">
                    <a16:creationId xmlns:a16="http://schemas.microsoft.com/office/drawing/2014/main" id="{209D6F8F-3D6C-4410-A1E9-FF14B2C03814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788;p31">
                <a:extLst>
                  <a:ext uri="{FF2B5EF4-FFF2-40B4-BE49-F238E27FC236}">
                    <a16:creationId xmlns:a16="http://schemas.microsoft.com/office/drawing/2014/main" id="{2E14871B-0005-4363-8024-41CDC33D64EB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789;p31">
                <a:extLst>
                  <a:ext uri="{FF2B5EF4-FFF2-40B4-BE49-F238E27FC236}">
                    <a16:creationId xmlns:a16="http://schemas.microsoft.com/office/drawing/2014/main" id="{F9A04849-BAA8-4BEC-9B26-B9A9265C5443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790;p31">
                <a:extLst>
                  <a:ext uri="{FF2B5EF4-FFF2-40B4-BE49-F238E27FC236}">
                    <a16:creationId xmlns:a16="http://schemas.microsoft.com/office/drawing/2014/main" id="{F3EF5BE9-1D37-4493-BB7B-BBC6B28E94B5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791;p31">
                <a:extLst>
                  <a:ext uri="{FF2B5EF4-FFF2-40B4-BE49-F238E27FC236}">
                    <a16:creationId xmlns:a16="http://schemas.microsoft.com/office/drawing/2014/main" id="{1C71BCFA-7DC6-4E85-9435-CEC8DE763738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792;p31">
                <a:extLst>
                  <a:ext uri="{FF2B5EF4-FFF2-40B4-BE49-F238E27FC236}">
                    <a16:creationId xmlns:a16="http://schemas.microsoft.com/office/drawing/2014/main" id="{4D23DD00-30F8-465A-A4CF-EFAA11ABF39B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793;p31">
                <a:extLst>
                  <a:ext uri="{FF2B5EF4-FFF2-40B4-BE49-F238E27FC236}">
                    <a16:creationId xmlns:a16="http://schemas.microsoft.com/office/drawing/2014/main" id="{42DA9856-4448-43EC-9FE5-265665745E1C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794;p31">
                <a:extLst>
                  <a:ext uri="{FF2B5EF4-FFF2-40B4-BE49-F238E27FC236}">
                    <a16:creationId xmlns:a16="http://schemas.microsoft.com/office/drawing/2014/main" id="{FCD3B74B-7950-48D3-851C-D9F296F1980C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795;p31">
                <a:extLst>
                  <a:ext uri="{FF2B5EF4-FFF2-40B4-BE49-F238E27FC236}">
                    <a16:creationId xmlns:a16="http://schemas.microsoft.com/office/drawing/2014/main" id="{E42274F8-8BDE-44C5-80CC-9156BEC44DE9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796;p31">
                <a:extLst>
                  <a:ext uri="{FF2B5EF4-FFF2-40B4-BE49-F238E27FC236}">
                    <a16:creationId xmlns:a16="http://schemas.microsoft.com/office/drawing/2014/main" id="{977D4C15-B4AA-4951-BD17-F19DD249F837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797;p31">
                <a:extLst>
                  <a:ext uri="{FF2B5EF4-FFF2-40B4-BE49-F238E27FC236}">
                    <a16:creationId xmlns:a16="http://schemas.microsoft.com/office/drawing/2014/main" id="{D06F808D-4D4F-4C28-AAE4-372B745ECB7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798;p31">
                <a:extLst>
                  <a:ext uri="{FF2B5EF4-FFF2-40B4-BE49-F238E27FC236}">
                    <a16:creationId xmlns:a16="http://schemas.microsoft.com/office/drawing/2014/main" id="{D2BA24A8-C9DC-4FB5-A6B6-9B81690DE639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799;p31">
                <a:extLst>
                  <a:ext uri="{FF2B5EF4-FFF2-40B4-BE49-F238E27FC236}">
                    <a16:creationId xmlns:a16="http://schemas.microsoft.com/office/drawing/2014/main" id="{50C2B5D8-882A-4E64-862C-4513602D44ED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800;p31">
                <a:extLst>
                  <a:ext uri="{FF2B5EF4-FFF2-40B4-BE49-F238E27FC236}">
                    <a16:creationId xmlns:a16="http://schemas.microsoft.com/office/drawing/2014/main" id="{3E8EA5DF-553D-40B7-8582-4C67204A077F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801;p31">
                <a:extLst>
                  <a:ext uri="{FF2B5EF4-FFF2-40B4-BE49-F238E27FC236}">
                    <a16:creationId xmlns:a16="http://schemas.microsoft.com/office/drawing/2014/main" id="{0B0C6E18-FA4F-42EA-83DB-7541420F71BD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802;p31">
                <a:extLst>
                  <a:ext uri="{FF2B5EF4-FFF2-40B4-BE49-F238E27FC236}">
                    <a16:creationId xmlns:a16="http://schemas.microsoft.com/office/drawing/2014/main" id="{2C744340-D0B6-4A32-9374-2C03ADAA76E3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803;p31">
                <a:extLst>
                  <a:ext uri="{FF2B5EF4-FFF2-40B4-BE49-F238E27FC236}">
                    <a16:creationId xmlns:a16="http://schemas.microsoft.com/office/drawing/2014/main" id="{97C0CE84-7B4E-4CCE-8FD7-3CF2B21B0C70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804;p31">
                <a:extLst>
                  <a:ext uri="{FF2B5EF4-FFF2-40B4-BE49-F238E27FC236}">
                    <a16:creationId xmlns:a16="http://schemas.microsoft.com/office/drawing/2014/main" id="{5CB17839-65D7-47C8-BF37-55E75E502ADC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805;p31">
                <a:extLst>
                  <a:ext uri="{FF2B5EF4-FFF2-40B4-BE49-F238E27FC236}">
                    <a16:creationId xmlns:a16="http://schemas.microsoft.com/office/drawing/2014/main" id="{157D8A5C-00ED-4A80-AEEF-FF9582C5B4A5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806;p31">
                <a:extLst>
                  <a:ext uri="{FF2B5EF4-FFF2-40B4-BE49-F238E27FC236}">
                    <a16:creationId xmlns:a16="http://schemas.microsoft.com/office/drawing/2014/main" id="{F318FE11-06EA-4D17-AD18-5A6A3449ECD1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807;p31">
                <a:extLst>
                  <a:ext uri="{FF2B5EF4-FFF2-40B4-BE49-F238E27FC236}">
                    <a16:creationId xmlns:a16="http://schemas.microsoft.com/office/drawing/2014/main" id="{AC617E18-C9A4-4561-8372-E77866C5E8A4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808;p31">
                <a:extLst>
                  <a:ext uri="{FF2B5EF4-FFF2-40B4-BE49-F238E27FC236}">
                    <a16:creationId xmlns:a16="http://schemas.microsoft.com/office/drawing/2014/main" id="{597C1522-09EE-497E-A546-21408671C88A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809;p31">
                <a:extLst>
                  <a:ext uri="{FF2B5EF4-FFF2-40B4-BE49-F238E27FC236}">
                    <a16:creationId xmlns:a16="http://schemas.microsoft.com/office/drawing/2014/main" id="{B9790C46-8F90-43AB-A40D-A02313A1FE36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810;p31">
                <a:extLst>
                  <a:ext uri="{FF2B5EF4-FFF2-40B4-BE49-F238E27FC236}">
                    <a16:creationId xmlns:a16="http://schemas.microsoft.com/office/drawing/2014/main" id="{C2FD0F4C-FE02-4A94-9F7C-A4359310E2BB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811;p31">
                <a:extLst>
                  <a:ext uri="{FF2B5EF4-FFF2-40B4-BE49-F238E27FC236}">
                    <a16:creationId xmlns:a16="http://schemas.microsoft.com/office/drawing/2014/main" id="{BB2A69A5-2D49-4B85-A645-93DAE0CC5D71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812;p31">
                <a:extLst>
                  <a:ext uri="{FF2B5EF4-FFF2-40B4-BE49-F238E27FC236}">
                    <a16:creationId xmlns:a16="http://schemas.microsoft.com/office/drawing/2014/main" id="{0385A1DD-AED6-4BBF-818D-F6805D362168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813;p31">
                <a:extLst>
                  <a:ext uri="{FF2B5EF4-FFF2-40B4-BE49-F238E27FC236}">
                    <a16:creationId xmlns:a16="http://schemas.microsoft.com/office/drawing/2014/main" id="{88640C6F-0822-47FA-83C1-A54B8B33A937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814;p31">
                <a:extLst>
                  <a:ext uri="{FF2B5EF4-FFF2-40B4-BE49-F238E27FC236}">
                    <a16:creationId xmlns:a16="http://schemas.microsoft.com/office/drawing/2014/main" id="{BD360D69-2C70-49AD-8B64-6D2EF00DEDDE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815;p31">
                <a:extLst>
                  <a:ext uri="{FF2B5EF4-FFF2-40B4-BE49-F238E27FC236}">
                    <a16:creationId xmlns:a16="http://schemas.microsoft.com/office/drawing/2014/main" id="{D538E562-E7F8-47EA-B6D7-EA2C06E79A74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816;p31">
                <a:extLst>
                  <a:ext uri="{FF2B5EF4-FFF2-40B4-BE49-F238E27FC236}">
                    <a16:creationId xmlns:a16="http://schemas.microsoft.com/office/drawing/2014/main" id="{7CEB205C-EECD-4753-A3E2-172F4BF78B7C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817;p31">
                <a:extLst>
                  <a:ext uri="{FF2B5EF4-FFF2-40B4-BE49-F238E27FC236}">
                    <a16:creationId xmlns:a16="http://schemas.microsoft.com/office/drawing/2014/main" id="{4194502E-AF13-4627-A776-CDA3D84EE592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818;p31">
                <a:extLst>
                  <a:ext uri="{FF2B5EF4-FFF2-40B4-BE49-F238E27FC236}">
                    <a16:creationId xmlns:a16="http://schemas.microsoft.com/office/drawing/2014/main" id="{27BBCB0A-86B3-4A13-9F04-94D9B17FB22C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819;p31">
                <a:extLst>
                  <a:ext uri="{FF2B5EF4-FFF2-40B4-BE49-F238E27FC236}">
                    <a16:creationId xmlns:a16="http://schemas.microsoft.com/office/drawing/2014/main" id="{3AA1370E-FB07-4236-9E8C-3F319E67A9A2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820;p31">
                <a:extLst>
                  <a:ext uri="{FF2B5EF4-FFF2-40B4-BE49-F238E27FC236}">
                    <a16:creationId xmlns:a16="http://schemas.microsoft.com/office/drawing/2014/main" id="{CCF0D91D-5B0C-4627-9233-F6DF37E84BAC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821;p31">
                <a:extLst>
                  <a:ext uri="{FF2B5EF4-FFF2-40B4-BE49-F238E27FC236}">
                    <a16:creationId xmlns:a16="http://schemas.microsoft.com/office/drawing/2014/main" id="{D665E1B2-D4F5-494A-A373-12D73EAD5FB1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822;p31">
                <a:extLst>
                  <a:ext uri="{FF2B5EF4-FFF2-40B4-BE49-F238E27FC236}">
                    <a16:creationId xmlns:a16="http://schemas.microsoft.com/office/drawing/2014/main" id="{7638DBB5-77AB-477A-9DD9-F9CADA2F2B13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823;p31">
                <a:extLst>
                  <a:ext uri="{FF2B5EF4-FFF2-40B4-BE49-F238E27FC236}">
                    <a16:creationId xmlns:a16="http://schemas.microsoft.com/office/drawing/2014/main" id="{194525C9-9686-4EE4-B064-D6CE5BAD6212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824;p31">
                <a:extLst>
                  <a:ext uri="{FF2B5EF4-FFF2-40B4-BE49-F238E27FC236}">
                    <a16:creationId xmlns:a16="http://schemas.microsoft.com/office/drawing/2014/main" id="{9BC71FEA-8A2F-4DE7-ACA6-7327832F3D83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825;p31">
                <a:extLst>
                  <a:ext uri="{FF2B5EF4-FFF2-40B4-BE49-F238E27FC236}">
                    <a16:creationId xmlns:a16="http://schemas.microsoft.com/office/drawing/2014/main" id="{2AA52B43-83FE-4EB5-803E-C1C85CECEEF3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826;p31">
                <a:extLst>
                  <a:ext uri="{FF2B5EF4-FFF2-40B4-BE49-F238E27FC236}">
                    <a16:creationId xmlns:a16="http://schemas.microsoft.com/office/drawing/2014/main" id="{61599DE9-3E0C-45AC-B0D7-7897B14E6713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827;p31">
                <a:extLst>
                  <a:ext uri="{FF2B5EF4-FFF2-40B4-BE49-F238E27FC236}">
                    <a16:creationId xmlns:a16="http://schemas.microsoft.com/office/drawing/2014/main" id="{9CDD23C3-2179-46CF-9AA6-1159DB3C045A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5" name="Google Shape;828;p31">
              <a:extLst>
                <a:ext uri="{FF2B5EF4-FFF2-40B4-BE49-F238E27FC236}">
                  <a16:creationId xmlns:a16="http://schemas.microsoft.com/office/drawing/2014/main" id="{A70B9403-A100-4DF3-A073-60C10F4D733E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829;p31">
              <a:extLst>
                <a:ext uri="{FF2B5EF4-FFF2-40B4-BE49-F238E27FC236}">
                  <a16:creationId xmlns:a16="http://schemas.microsoft.com/office/drawing/2014/main" id="{C17D1B13-7913-4AAE-8E40-0C36BEE29ABC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830;p31">
              <a:extLst>
                <a:ext uri="{FF2B5EF4-FFF2-40B4-BE49-F238E27FC236}">
                  <a16:creationId xmlns:a16="http://schemas.microsoft.com/office/drawing/2014/main" id="{DA17CC1B-2AEF-4DE5-80AD-524C115CC8B8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831;p31">
              <a:extLst>
                <a:ext uri="{FF2B5EF4-FFF2-40B4-BE49-F238E27FC236}">
                  <a16:creationId xmlns:a16="http://schemas.microsoft.com/office/drawing/2014/main" id="{EC56F751-8FC7-479A-954B-AD1EDABEC02B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832;p31">
              <a:extLst>
                <a:ext uri="{FF2B5EF4-FFF2-40B4-BE49-F238E27FC236}">
                  <a16:creationId xmlns:a16="http://schemas.microsoft.com/office/drawing/2014/main" id="{75BB84C9-5E17-4D93-88B9-CB532641DB8B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833;p31">
              <a:extLst>
                <a:ext uri="{FF2B5EF4-FFF2-40B4-BE49-F238E27FC236}">
                  <a16:creationId xmlns:a16="http://schemas.microsoft.com/office/drawing/2014/main" id="{A6EE7E8A-4681-4646-87BB-9B2AD79329FF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834;p31">
              <a:extLst>
                <a:ext uri="{FF2B5EF4-FFF2-40B4-BE49-F238E27FC236}">
                  <a16:creationId xmlns:a16="http://schemas.microsoft.com/office/drawing/2014/main" id="{1DB59D19-38B6-4726-BEDD-14A2C98A1364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835;p31">
              <a:extLst>
                <a:ext uri="{FF2B5EF4-FFF2-40B4-BE49-F238E27FC236}">
                  <a16:creationId xmlns:a16="http://schemas.microsoft.com/office/drawing/2014/main" id="{C778F81F-EA7E-43D9-AE92-F11656DE69B5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836;p31">
              <a:extLst>
                <a:ext uri="{FF2B5EF4-FFF2-40B4-BE49-F238E27FC236}">
                  <a16:creationId xmlns:a16="http://schemas.microsoft.com/office/drawing/2014/main" id="{C5763E02-946B-4BB3-889D-9B67A0F991C6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837;p31">
              <a:extLst>
                <a:ext uri="{FF2B5EF4-FFF2-40B4-BE49-F238E27FC236}">
                  <a16:creationId xmlns:a16="http://schemas.microsoft.com/office/drawing/2014/main" id="{A86FEA51-7C91-41CF-9FBE-0E63E3FAA2AA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838;p31">
              <a:extLst>
                <a:ext uri="{FF2B5EF4-FFF2-40B4-BE49-F238E27FC236}">
                  <a16:creationId xmlns:a16="http://schemas.microsoft.com/office/drawing/2014/main" id="{F54AE7A5-5033-41F9-86C1-3D07F40BDC7C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839;p31">
              <a:extLst>
                <a:ext uri="{FF2B5EF4-FFF2-40B4-BE49-F238E27FC236}">
                  <a16:creationId xmlns:a16="http://schemas.microsoft.com/office/drawing/2014/main" id="{9C8CEC7E-7E06-445A-B527-3BEA8B5A928C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840;p31">
              <a:extLst>
                <a:ext uri="{FF2B5EF4-FFF2-40B4-BE49-F238E27FC236}">
                  <a16:creationId xmlns:a16="http://schemas.microsoft.com/office/drawing/2014/main" id="{99538C3F-E84B-4792-B050-D36076E7BF35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841;p31">
              <a:extLst>
                <a:ext uri="{FF2B5EF4-FFF2-40B4-BE49-F238E27FC236}">
                  <a16:creationId xmlns:a16="http://schemas.microsoft.com/office/drawing/2014/main" id="{018B6AAF-29AF-4169-8FA6-11092FF3131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842;p31">
              <a:extLst>
                <a:ext uri="{FF2B5EF4-FFF2-40B4-BE49-F238E27FC236}">
                  <a16:creationId xmlns:a16="http://schemas.microsoft.com/office/drawing/2014/main" id="{6B7E2CE4-66DF-4667-80A5-6F266670AC17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843;p31">
              <a:extLst>
                <a:ext uri="{FF2B5EF4-FFF2-40B4-BE49-F238E27FC236}">
                  <a16:creationId xmlns:a16="http://schemas.microsoft.com/office/drawing/2014/main" id="{8180CAFA-48DD-4FAC-9085-B474909E2D94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844;p31">
              <a:extLst>
                <a:ext uri="{FF2B5EF4-FFF2-40B4-BE49-F238E27FC236}">
                  <a16:creationId xmlns:a16="http://schemas.microsoft.com/office/drawing/2014/main" id="{2D421F8E-38A7-4C59-9ABB-134C050B52D1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845;p31">
              <a:extLst>
                <a:ext uri="{FF2B5EF4-FFF2-40B4-BE49-F238E27FC236}">
                  <a16:creationId xmlns:a16="http://schemas.microsoft.com/office/drawing/2014/main" id="{8A0DBC04-F1EF-41C2-8828-D7F2DC68206E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846;p31">
              <a:extLst>
                <a:ext uri="{FF2B5EF4-FFF2-40B4-BE49-F238E27FC236}">
                  <a16:creationId xmlns:a16="http://schemas.microsoft.com/office/drawing/2014/main" id="{D0888D44-7BD4-4121-82D0-1D520C7A800A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847;p31">
              <a:extLst>
                <a:ext uri="{FF2B5EF4-FFF2-40B4-BE49-F238E27FC236}">
                  <a16:creationId xmlns:a16="http://schemas.microsoft.com/office/drawing/2014/main" id="{91504B71-DB7B-4698-9267-F00E8EA233B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848;p31">
              <a:extLst>
                <a:ext uri="{FF2B5EF4-FFF2-40B4-BE49-F238E27FC236}">
                  <a16:creationId xmlns:a16="http://schemas.microsoft.com/office/drawing/2014/main" id="{EF55652F-335C-4478-BCA6-70D09E0CA926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849;p31">
              <a:extLst>
                <a:ext uri="{FF2B5EF4-FFF2-40B4-BE49-F238E27FC236}">
                  <a16:creationId xmlns:a16="http://schemas.microsoft.com/office/drawing/2014/main" id="{BC4B70AF-7291-4186-B0C9-E23C3C98B633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850;p31">
              <a:extLst>
                <a:ext uri="{FF2B5EF4-FFF2-40B4-BE49-F238E27FC236}">
                  <a16:creationId xmlns:a16="http://schemas.microsoft.com/office/drawing/2014/main" id="{9013B64D-20EC-4558-A812-437F86372639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851;p31">
              <a:extLst>
                <a:ext uri="{FF2B5EF4-FFF2-40B4-BE49-F238E27FC236}">
                  <a16:creationId xmlns:a16="http://schemas.microsoft.com/office/drawing/2014/main" id="{6B314EA2-2C03-4489-97D0-5940D020374D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852;p31">
              <a:extLst>
                <a:ext uri="{FF2B5EF4-FFF2-40B4-BE49-F238E27FC236}">
                  <a16:creationId xmlns:a16="http://schemas.microsoft.com/office/drawing/2014/main" id="{C815BA55-51F2-4C11-921B-5A074A89E5E6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853;p31">
              <a:extLst>
                <a:ext uri="{FF2B5EF4-FFF2-40B4-BE49-F238E27FC236}">
                  <a16:creationId xmlns:a16="http://schemas.microsoft.com/office/drawing/2014/main" id="{BC3AF171-ACCA-4684-B20F-015ABA8C63EF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854;p31">
              <a:extLst>
                <a:ext uri="{FF2B5EF4-FFF2-40B4-BE49-F238E27FC236}">
                  <a16:creationId xmlns:a16="http://schemas.microsoft.com/office/drawing/2014/main" id="{93685CFF-3B82-4A96-8A9E-93418E10F484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855;p31">
              <a:extLst>
                <a:ext uri="{FF2B5EF4-FFF2-40B4-BE49-F238E27FC236}">
                  <a16:creationId xmlns:a16="http://schemas.microsoft.com/office/drawing/2014/main" id="{91A59F9D-AD18-48D3-B9E8-77BA0F1FD3C1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856;p31">
              <a:extLst>
                <a:ext uri="{FF2B5EF4-FFF2-40B4-BE49-F238E27FC236}">
                  <a16:creationId xmlns:a16="http://schemas.microsoft.com/office/drawing/2014/main" id="{9FA72179-C8DC-404E-86D0-508BA5E3EB2D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857;p31">
              <a:extLst>
                <a:ext uri="{FF2B5EF4-FFF2-40B4-BE49-F238E27FC236}">
                  <a16:creationId xmlns:a16="http://schemas.microsoft.com/office/drawing/2014/main" id="{6A7442B2-7FE0-4334-9BAA-31050FC2AD82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858;p31">
              <a:extLst>
                <a:ext uri="{FF2B5EF4-FFF2-40B4-BE49-F238E27FC236}">
                  <a16:creationId xmlns:a16="http://schemas.microsoft.com/office/drawing/2014/main" id="{FBAE211A-A539-4482-AC1D-05BE1FC5B5B7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859;p31">
              <a:extLst>
                <a:ext uri="{FF2B5EF4-FFF2-40B4-BE49-F238E27FC236}">
                  <a16:creationId xmlns:a16="http://schemas.microsoft.com/office/drawing/2014/main" id="{69136F04-B278-4651-91CE-B04F35DC8E10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860;p31">
              <a:extLst>
                <a:ext uri="{FF2B5EF4-FFF2-40B4-BE49-F238E27FC236}">
                  <a16:creationId xmlns:a16="http://schemas.microsoft.com/office/drawing/2014/main" id="{131FC39D-6FAE-4E39-91F9-5F67F8A05362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861;p31">
              <a:extLst>
                <a:ext uri="{FF2B5EF4-FFF2-40B4-BE49-F238E27FC236}">
                  <a16:creationId xmlns:a16="http://schemas.microsoft.com/office/drawing/2014/main" id="{461FF0F9-5896-4560-8CB8-6C0C41CDF6D4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862;p31">
              <a:extLst>
                <a:ext uri="{FF2B5EF4-FFF2-40B4-BE49-F238E27FC236}">
                  <a16:creationId xmlns:a16="http://schemas.microsoft.com/office/drawing/2014/main" id="{FA6B455F-977B-4B36-A84A-B37881BE2563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863;p31">
              <a:extLst>
                <a:ext uri="{FF2B5EF4-FFF2-40B4-BE49-F238E27FC236}">
                  <a16:creationId xmlns:a16="http://schemas.microsoft.com/office/drawing/2014/main" id="{1541C5F9-30C1-4920-B005-4847AA260ADD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864;p31">
              <a:extLst>
                <a:ext uri="{FF2B5EF4-FFF2-40B4-BE49-F238E27FC236}">
                  <a16:creationId xmlns:a16="http://schemas.microsoft.com/office/drawing/2014/main" id="{0AC89F5C-6032-42B3-BE34-1BF79B2939BD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865;p31">
              <a:extLst>
                <a:ext uri="{FF2B5EF4-FFF2-40B4-BE49-F238E27FC236}">
                  <a16:creationId xmlns:a16="http://schemas.microsoft.com/office/drawing/2014/main" id="{26E29FF5-E604-4426-A4A5-A021519F55DF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866;p31">
              <a:extLst>
                <a:ext uri="{FF2B5EF4-FFF2-40B4-BE49-F238E27FC236}">
                  <a16:creationId xmlns:a16="http://schemas.microsoft.com/office/drawing/2014/main" id="{B6D859BE-ABC8-4A42-B5B8-2D610C015540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867;p31">
              <a:extLst>
                <a:ext uri="{FF2B5EF4-FFF2-40B4-BE49-F238E27FC236}">
                  <a16:creationId xmlns:a16="http://schemas.microsoft.com/office/drawing/2014/main" id="{B1310A9B-D552-4383-9D6A-72133004D72A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868;p31">
              <a:extLst>
                <a:ext uri="{FF2B5EF4-FFF2-40B4-BE49-F238E27FC236}">
                  <a16:creationId xmlns:a16="http://schemas.microsoft.com/office/drawing/2014/main" id="{258B552B-85A8-43D5-A6E8-31D6364C1A76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869;p31">
              <a:extLst>
                <a:ext uri="{FF2B5EF4-FFF2-40B4-BE49-F238E27FC236}">
                  <a16:creationId xmlns:a16="http://schemas.microsoft.com/office/drawing/2014/main" id="{34CE13F7-D3FE-4868-A8C9-832F0B502D83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870;p31">
              <a:extLst>
                <a:ext uri="{FF2B5EF4-FFF2-40B4-BE49-F238E27FC236}">
                  <a16:creationId xmlns:a16="http://schemas.microsoft.com/office/drawing/2014/main" id="{93AFD013-D85E-43B9-8E95-BBA33BD9EC6E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871;p31">
              <a:extLst>
                <a:ext uri="{FF2B5EF4-FFF2-40B4-BE49-F238E27FC236}">
                  <a16:creationId xmlns:a16="http://schemas.microsoft.com/office/drawing/2014/main" id="{A802342B-8757-4330-B820-2707940E809E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872;p31">
              <a:extLst>
                <a:ext uri="{FF2B5EF4-FFF2-40B4-BE49-F238E27FC236}">
                  <a16:creationId xmlns:a16="http://schemas.microsoft.com/office/drawing/2014/main" id="{B164154F-640C-4FE2-9B8D-FFF7D3ACF03C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873;p31">
              <a:extLst>
                <a:ext uri="{FF2B5EF4-FFF2-40B4-BE49-F238E27FC236}">
                  <a16:creationId xmlns:a16="http://schemas.microsoft.com/office/drawing/2014/main" id="{AE076CD5-EDF3-4A3E-8FFC-4EEC0695697F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874;p31">
              <a:extLst>
                <a:ext uri="{FF2B5EF4-FFF2-40B4-BE49-F238E27FC236}">
                  <a16:creationId xmlns:a16="http://schemas.microsoft.com/office/drawing/2014/main" id="{C246D750-4F88-44F1-B651-143545F8DCDF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875;p31">
              <a:extLst>
                <a:ext uri="{FF2B5EF4-FFF2-40B4-BE49-F238E27FC236}">
                  <a16:creationId xmlns:a16="http://schemas.microsoft.com/office/drawing/2014/main" id="{54BBFEEF-E539-4BED-BC87-677771587652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876;p31">
              <a:extLst>
                <a:ext uri="{FF2B5EF4-FFF2-40B4-BE49-F238E27FC236}">
                  <a16:creationId xmlns:a16="http://schemas.microsoft.com/office/drawing/2014/main" id="{2B3773D8-C799-43E8-8C86-5169C737CE05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877;p31">
              <a:extLst>
                <a:ext uri="{FF2B5EF4-FFF2-40B4-BE49-F238E27FC236}">
                  <a16:creationId xmlns:a16="http://schemas.microsoft.com/office/drawing/2014/main" id="{D40E385E-8D1B-4C97-B697-5CAEFBD04599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878;p31">
              <a:extLst>
                <a:ext uri="{FF2B5EF4-FFF2-40B4-BE49-F238E27FC236}">
                  <a16:creationId xmlns:a16="http://schemas.microsoft.com/office/drawing/2014/main" id="{9F7138B4-2364-403C-83EA-A5046722AF43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879;p31">
              <a:extLst>
                <a:ext uri="{FF2B5EF4-FFF2-40B4-BE49-F238E27FC236}">
                  <a16:creationId xmlns:a16="http://schemas.microsoft.com/office/drawing/2014/main" id="{3D4D5DFF-3C49-4816-82FB-23A8C5A3BE4E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880;p31">
              <a:extLst>
                <a:ext uri="{FF2B5EF4-FFF2-40B4-BE49-F238E27FC236}">
                  <a16:creationId xmlns:a16="http://schemas.microsoft.com/office/drawing/2014/main" id="{BA6734D9-17BA-4695-8A23-F827A9EBF40E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881;p31">
              <a:extLst>
                <a:ext uri="{FF2B5EF4-FFF2-40B4-BE49-F238E27FC236}">
                  <a16:creationId xmlns:a16="http://schemas.microsoft.com/office/drawing/2014/main" id="{2F8C6642-4A15-47F7-93E0-02DBA4E3FEDB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6" name="TextBox 235">
            <a:extLst>
              <a:ext uri="{FF2B5EF4-FFF2-40B4-BE49-F238E27FC236}">
                <a16:creationId xmlns:a16="http://schemas.microsoft.com/office/drawing/2014/main" id="{BD5E5673-0E4E-473F-B799-62CE61F371DC}"/>
              </a:ext>
            </a:extLst>
          </p:cNvPr>
          <p:cNvSpPr txBox="1"/>
          <p:nvPr userDrawn="1"/>
        </p:nvSpPr>
        <p:spPr>
          <a:xfrm>
            <a:off x="4334110" y="1572168"/>
            <a:ext cx="37254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679353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17" grpId="0" animBg="1"/>
      <p:bldP spid="118" grpId="0" animBg="1"/>
      <p:bldP spid="236" grpId="0"/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E2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236" name="Google Shape;631;p30">
            <a:extLst>
              <a:ext uri="{FF2B5EF4-FFF2-40B4-BE49-F238E27FC236}">
                <a16:creationId xmlns:a16="http://schemas.microsoft.com/office/drawing/2014/main" id="{CD1EBE97-8F9B-460E-9BC5-FD02CD5043DA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37" name="Google Shape;632;p30">
              <a:extLst>
                <a:ext uri="{FF2B5EF4-FFF2-40B4-BE49-F238E27FC236}">
                  <a16:creationId xmlns:a16="http://schemas.microsoft.com/office/drawing/2014/main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33;p30">
              <a:extLst>
                <a:ext uri="{FF2B5EF4-FFF2-40B4-BE49-F238E27FC236}">
                  <a16:creationId xmlns:a16="http://schemas.microsoft.com/office/drawing/2014/main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34;p30">
              <a:extLst>
                <a:ext uri="{FF2B5EF4-FFF2-40B4-BE49-F238E27FC236}">
                  <a16:creationId xmlns:a16="http://schemas.microsoft.com/office/drawing/2014/main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35;p30">
              <a:extLst>
                <a:ext uri="{FF2B5EF4-FFF2-40B4-BE49-F238E27FC236}">
                  <a16:creationId xmlns:a16="http://schemas.microsoft.com/office/drawing/2014/main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36;p30">
              <a:extLst>
                <a:ext uri="{FF2B5EF4-FFF2-40B4-BE49-F238E27FC236}">
                  <a16:creationId xmlns:a16="http://schemas.microsoft.com/office/drawing/2014/main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37;p30">
              <a:extLst>
                <a:ext uri="{FF2B5EF4-FFF2-40B4-BE49-F238E27FC236}">
                  <a16:creationId xmlns:a16="http://schemas.microsoft.com/office/drawing/2014/main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38;p30">
              <a:extLst>
                <a:ext uri="{FF2B5EF4-FFF2-40B4-BE49-F238E27FC236}">
                  <a16:creationId xmlns:a16="http://schemas.microsoft.com/office/drawing/2014/main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39;p30">
              <a:extLst>
                <a:ext uri="{FF2B5EF4-FFF2-40B4-BE49-F238E27FC236}">
                  <a16:creationId xmlns:a16="http://schemas.microsoft.com/office/drawing/2014/main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40;p30">
              <a:extLst>
                <a:ext uri="{FF2B5EF4-FFF2-40B4-BE49-F238E27FC236}">
                  <a16:creationId xmlns:a16="http://schemas.microsoft.com/office/drawing/2014/main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41;p30">
              <a:extLst>
                <a:ext uri="{FF2B5EF4-FFF2-40B4-BE49-F238E27FC236}">
                  <a16:creationId xmlns:a16="http://schemas.microsoft.com/office/drawing/2014/main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42;p30">
              <a:extLst>
                <a:ext uri="{FF2B5EF4-FFF2-40B4-BE49-F238E27FC236}">
                  <a16:creationId xmlns:a16="http://schemas.microsoft.com/office/drawing/2014/main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43;p30">
              <a:extLst>
                <a:ext uri="{FF2B5EF4-FFF2-40B4-BE49-F238E27FC236}">
                  <a16:creationId xmlns:a16="http://schemas.microsoft.com/office/drawing/2014/main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44;p30">
              <a:extLst>
                <a:ext uri="{FF2B5EF4-FFF2-40B4-BE49-F238E27FC236}">
                  <a16:creationId xmlns:a16="http://schemas.microsoft.com/office/drawing/2014/main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45;p30">
              <a:extLst>
                <a:ext uri="{FF2B5EF4-FFF2-40B4-BE49-F238E27FC236}">
                  <a16:creationId xmlns:a16="http://schemas.microsoft.com/office/drawing/2014/main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46;p30">
              <a:extLst>
                <a:ext uri="{FF2B5EF4-FFF2-40B4-BE49-F238E27FC236}">
                  <a16:creationId xmlns:a16="http://schemas.microsoft.com/office/drawing/2014/main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47;p30">
              <a:extLst>
                <a:ext uri="{FF2B5EF4-FFF2-40B4-BE49-F238E27FC236}">
                  <a16:creationId xmlns:a16="http://schemas.microsoft.com/office/drawing/2014/main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48;p30">
              <a:extLst>
                <a:ext uri="{FF2B5EF4-FFF2-40B4-BE49-F238E27FC236}">
                  <a16:creationId xmlns:a16="http://schemas.microsoft.com/office/drawing/2014/main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49;p30">
              <a:extLst>
                <a:ext uri="{FF2B5EF4-FFF2-40B4-BE49-F238E27FC236}">
                  <a16:creationId xmlns:a16="http://schemas.microsoft.com/office/drawing/2014/main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0;p30">
              <a:extLst>
                <a:ext uri="{FF2B5EF4-FFF2-40B4-BE49-F238E27FC236}">
                  <a16:creationId xmlns:a16="http://schemas.microsoft.com/office/drawing/2014/main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1;p30">
              <a:extLst>
                <a:ext uri="{FF2B5EF4-FFF2-40B4-BE49-F238E27FC236}">
                  <a16:creationId xmlns:a16="http://schemas.microsoft.com/office/drawing/2014/main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2;p30">
              <a:extLst>
                <a:ext uri="{FF2B5EF4-FFF2-40B4-BE49-F238E27FC236}">
                  <a16:creationId xmlns:a16="http://schemas.microsoft.com/office/drawing/2014/main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53;p30">
              <a:extLst>
                <a:ext uri="{FF2B5EF4-FFF2-40B4-BE49-F238E27FC236}">
                  <a16:creationId xmlns:a16="http://schemas.microsoft.com/office/drawing/2014/main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54;p30">
              <a:extLst>
                <a:ext uri="{FF2B5EF4-FFF2-40B4-BE49-F238E27FC236}">
                  <a16:creationId xmlns:a16="http://schemas.microsoft.com/office/drawing/2014/main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55;p30">
              <a:extLst>
                <a:ext uri="{FF2B5EF4-FFF2-40B4-BE49-F238E27FC236}">
                  <a16:creationId xmlns:a16="http://schemas.microsoft.com/office/drawing/2014/main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1" name="Google Shape;656;p30">
              <a:extLst>
                <a:ext uri="{FF2B5EF4-FFF2-40B4-BE49-F238E27FC236}">
                  <a16:creationId xmlns:a16="http://schemas.microsoft.com/office/drawing/2014/main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57;p30">
              <a:extLst>
                <a:ext uri="{FF2B5EF4-FFF2-40B4-BE49-F238E27FC236}">
                  <a16:creationId xmlns:a16="http://schemas.microsoft.com/office/drawing/2014/main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58;p30">
              <a:extLst>
                <a:ext uri="{FF2B5EF4-FFF2-40B4-BE49-F238E27FC236}">
                  <a16:creationId xmlns:a16="http://schemas.microsoft.com/office/drawing/2014/main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59;p30">
              <a:extLst>
                <a:ext uri="{FF2B5EF4-FFF2-40B4-BE49-F238E27FC236}">
                  <a16:creationId xmlns:a16="http://schemas.microsoft.com/office/drawing/2014/main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;p30">
              <a:extLst>
                <a:ext uri="{FF2B5EF4-FFF2-40B4-BE49-F238E27FC236}">
                  <a16:creationId xmlns:a16="http://schemas.microsoft.com/office/drawing/2014/main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1;p30">
              <a:extLst>
                <a:ext uri="{FF2B5EF4-FFF2-40B4-BE49-F238E27FC236}">
                  <a16:creationId xmlns:a16="http://schemas.microsoft.com/office/drawing/2014/main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2;p30">
              <a:extLst>
                <a:ext uri="{FF2B5EF4-FFF2-40B4-BE49-F238E27FC236}">
                  <a16:creationId xmlns:a16="http://schemas.microsoft.com/office/drawing/2014/main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3;p30">
              <a:extLst>
                <a:ext uri="{FF2B5EF4-FFF2-40B4-BE49-F238E27FC236}">
                  <a16:creationId xmlns:a16="http://schemas.microsoft.com/office/drawing/2014/main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4;p30">
              <a:extLst>
                <a:ext uri="{FF2B5EF4-FFF2-40B4-BE49-F238E27FC236}">
                  <a16:creationId xmlns:a16="http://schemas.microsoft.com/office/drawing/2014/main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5;p30">
              <a:extLst>
                <a:ext uri="{FF2B5EF4-FFF2-40B4-BE49-F238E27FC236}">
                  <a16:creationId xmlns:a16="http://schemas.microsoft.com/office/drawing/2014/main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6;p30">
              <a:extLst>
                <a:ext uri="{FF2B5EF4-FFF2-40B4-BE49-F238E27FC236}">
                  <a16:creationId xmlns:a16="http://schemas.microsoft.com/office/drawing/2014/main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7;p30">
              <a:extLst>
                <a:ext uri="{FF2B5EF4-FFF2-40B4-BE49-F238E27FC236}">
                  <a16:creationId xmlns:a16="http://schemas.microsoft.com/office/drawing/2014/main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8;p30">
              <a:extLst>
                <a:ext uri="{FF2B5EF4-FFF2-40B4-BE49-F238E27FC236}">
                  <a16:creationId xmlns:a16="http://schemas.microsoft.com/office/drawing/2014/main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9;p30">
              <a:extLst>
                <a:ext uri="{FF2B5EF4-FFF2-40B4-BE49-F238E27FC236}">
                  <a16:creationId xmlns:a16="http://schemas.microsoft.com/office/drawing/2014/main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70;p30">
              <a:extLst>
                <a:ext uri="{FF2B5EF4-FFF2-40B4-BE49-F238E27FC236}">
                  <a16:creationId xmlns:a16="http://schemas.microsoft.com/office/drawing/2014/main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71;p30">
              <a:extLst>
                <a:ext uri="{FF2B5EF4-FFF2-40B4-BE49-F238E27FC236}">
                  <a16:creationId xmlns:a16="http://schemas.microsoft.com/office/drawing/2014/main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72;p30">
              <a:extLst>
                <a:ext uri="{FF2B5EF4-FFF2-40B4-BE49-F238E27FC236}">
                  <a16:creationId xmlns:a16="http://schemas.microsoft.com/office/drawing/2014/main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8" name="TextBox 137">
            <a:extLst>
              <a:ext uri="{FF2B5EF4-FFF2-40B4-BE49-F238E27FC236}">
                <a16:creationId xmlns:a16="http://schemas.microsoft.com/office/drawing/2014/main" id="{F3E5FC39-98FC-4CBA-B958-5F648514C390}"/>
              </a:ext>
            </a:extLst>
          </p:cNvPr>
          <p:cNvSpPr txBox="1"/>
          <p:nvPr userDrawn="1"/>
        </p:nvSpPr>
        <p:spPr>
          <a:xfrm>
            <a:off x="3558840" y="1522374"/>
            <a:ext cx="4518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C00000"/>
                </a:solidFill>
                <a:latin typeface="+mj-lt"/>
              </a:rPr>
              <a:t>HOẠT ĐỘNG</a:t>
            </a:r>
          </a:p>
        </p:txBody>
      </p:sp>
    </p:spTree>
    <p:extLst>
      <p:ext uri="{BB962C8B-B14F-4D97-AF65-F5344CB8AC3E}">
        <p14:creationId xmlns:p14="http://schemas.microsoft.com/office/powerpoint/2010/main" val="1089537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95" grpId="0" animBg="1"/>
      <p:bldP spid="296" grpId="0" animBg="1"/>
      <p:bldP spid="138" grpId="0"/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E2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4" name="TextBox 223">
            <a:extLst>
              <a:ext uri="{FF2B5EF4-FFF2-40B4-BE49-F238E27FC236}">
                <a16:creationId xmlns:a16="http://schemas.microsoft.com/office/drawing/2014/main" id="{93F46B3B-D663-4FBA-8528-CFD2F9C1E141}"/>
              </a:ext>
            </a:extLst>
          </p:cNvPr>
          <p:cNvSpPr txBox="1"/>
          <p:nvPr userDrawn="1"/>
        </p:nvSpPr>
        <p:spPr>
          <a:xfrm>
            <a:off x="3781444" y="1468551"/>
            <a:ext cx="4514832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>
                <a:solidFill>
                  <a:srgbClr val="002060"/>
                </a:solidFill>
                <a:latin typeface="+mj-lt"/>
              </a:rPr>
              <a:t>LUYỆN TẬP</a:t>
            </a:r>
            <a:endParaRPr lang="vi-VN" sz="115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36671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19" grpId="0" animBg="1"/>
      <p:bldP spid="220" grpId="0" animBg="1"/>
      <p:bldP spid="224" grpId="0"/>
    </p:bld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E2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74440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Chu Thị Soa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CF06-7042-4EA1-8481-9C11875315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989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Chu Thị Soa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CF06-7042-4EA1-8481-9C11875315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403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Chu Thị Soa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CF06-7042-4EA1-8481-9C11875315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759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Chu Thị Soa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CF06-7042-4EA1-8481-9C11875315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675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Chu Thị Soa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CF06-7042-4EA1-8481-9C11875315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774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Chu Thị Soa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CF06-7042-4EA1-8481-9C11875315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696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4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Chu Thị Soa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48CF06-7042-4EA1-8481-9C11875315C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C913FC-2AA7-4D98-9459-C3E2D5824688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54080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649" r:id="rId13"/>
    <p:sldLayoutId id="2147483650" r:id="rId14"/>
    <p:sldLayoutId id="2147483660" r:id="rId15"/>
    <p:sldLayoutId id="2147483661" r:id="rId16"/>
    <p:sldLayoutId id="2147483662" r:id="rId17"/>
    <p:sldLayoutId id="2147483663" r:id="rId18"/>
    <p:sldLayoutId id="2147483664" r:id="rId19"/>
    <p:sldLayoutId id="2147483665" r:id="rId20"/>
    <p:sldLayoutId id="2147483675" r:id="rId21"/>
    <p:sldLayoutId id="2147483676" r:id="rId22"/>
    <p:sldLayoutId id="2147483677" r:id="rId23"/>
    <p:sldLayoutId id="2147483678" r:id="rId24"/>
    <p:sldLayoutId id="2147483679" r:id="rId25"/>
    <p:sldLayoutId id="2147483680" r:id="rId26"/>
    <p:sldLayoutId id="2147483681" r:id="rId27"/>
    <p:sldLayoutId id="2147483682" r:id="rId28"/>
    <p:sldLayoutId id="2147483683" r:id="rId29"/>
    <p:sldLayoutId id="2147483684" r:id="rId30"/>
    <p:sldLayoutId id="2147483685" r:id="rId31"/>
    <p:sldLayoutId id="2147483686" r:id="rId32"/>
    <p:sldLayoutId id="2147483687" r:id="rId33"/>
    <p:sldLayoutId id="2147483688" r:id="rId34"/>
    <p:sldLayoutId id="2147483689" r:id="rId35"/>
    <p:sldLayoutId id="2147483690" r:id="rId3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microsoft.com/office/2007/relationships/hdphoto" Target="../media/hdphoto6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7.wdp"/><Relationship Id="rId5" Type="http://schemas.openxmlformats.org/officeDocument/2006/relationships/image" Target="../media/image17.pn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3.wdp"/><Relationship Id="rId11" Type="http://schemas.openxmlformats.org/officeDocument/2006/relationships/image" Target="../media/image60.png"/><Relationship Id="rId5" Type="http://schemas.openxmlformats.org/officeDocument/2006/relationships/image" Target="../media/image5.png"/><Relationship Id="rId10" Type="http://schemas.openxmlformats.org/officeDocument/2006/relationships/image" Target="../media/image50.png"/><Relationship Id="rId4" Type="http://schemas.microsoft.com/office/2007/relationships/hdphoto" Target="../media/hdphoto2.wdp"/><Relationship Id="rId9" Type="http://schemas.openxmlformats.org/officeDocument/2006/relationships/image" Target="../media/image4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0.pn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hdphoto" Target="../media/hdphoto2.wdp"/><Relationship Id="rId7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microsoft.com/office/2007/relationships/hdphoto" Target="../media/hdphoto5.wdp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ngày sách nền Hình ảnh | Định dạng hình ảnh PSD 400131133| vn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Kết quả hình ảnh cho hình nền khu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7DACE90-B343-4D1C-80CC-85AEAC5D5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0246" y="376774"/>
            <a:ext cx="8755468" cy="1965008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en-US" sz="5400" b="1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" pitchFamily="18" charset="0"/>
                <a:cs typeface="Times" pitchFamily="18" charset="0"/>
              </a:rPr>
              <a:t>Chủ</a:t>
            </a:r>
            <a:r>
              <a:rPr lang="en-US" sz="5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" pitchFamily="18" charset="0"/>
                <a:cs typeface="Times" pitchFamily="18" charset="0"/>
              </a:rPr>
              <a:t> </a:t>
            </a:r>
            <a:r>
              <a:rPr lang="en-US" sz="5400" b="1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" pitchFamily="18" charset="0"/>
                <a:cs typeface="Times" pitchFamily="18" charset="0"/>
              </a:rPr>
              <a:t>đề</a:t>
            </a:r>
            <a:r>
              <a:rPr lang="en-US" sz="5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" pitchFamily="18" charset="0"/>
                <a:cs typeface="Times" pitchFamily="18" charset="0"/>
              </a:rPr>
              <a:t>: </a:t>
            </a:r>
            <a:r>
              <a:rPr lang="en-US" sz="5400" b="1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" pitchFamily="18" charset="0"/>
                <a:cs typeface="Times" pitchFamily="18" charset="0"/>
              </a:rPr>
              <a:t>Phép</a:t>
            </a:r>
            <a:r>
              <a:rPr lang="en-US" sz="5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" pitchFamily="18" charset="0"/>
                <a:cs typeface="Times" pitchFamily="18" charset="0"/>
              </a:rPr>
              <a:t> </a:t>
            </a:r>
            <a:r>
              <a:rPr lang="en-US" sz="5400" b="1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" pitchFamily="18" charset="0"/>
                <a:cs typeface="Times" pitchFamily="18" charset="0"/>
              </a:rPr>
              <a:t>nhân</a:t>
            </a:r>
            <a:r>
              <a:rPr lang="en-US" sz="5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" pitchFamily="18" charset="0"/>
                <a:cs typeface="Times" pitchFamily="18" charset="0"/>
              </a:rPr>
              <a:t>, </a:t>
            </a:r>
            <a:r>
              <a:rPr lang="en-US" sz="5400" b="1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" pitchFamily="18" charset="0"/>
                <a:cs typeface="Times" pitchFamily="18" charset="0"/>
              </a:rPr>
              <a:t>phép</a:t>
            </a:r>
            <a:r>
              <a:rPr lang="en-US" sz="5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" pitchFamily="18" charset="0"/>
                <a:cs typeface="Times" pitchFamily="18" charset="0"/>
              </a:rPr>
              <a:t> chia</a:t>
            </a:r>
            <a:endParaRPr lang="en-US" sz="5400" b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" pitchFamily="18" charset="0"/>
              <a:cs typeface="Times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A382DED-60A5-48B5-AEF6-2A532C962E93}"/>
              </a:ext>
            </a:extLst>
          </p:cNvPr>
          <p:cNvSpPr/>
          <p:nvPr/>
        </p:nvSpPr>
        <p:spPr>
          <a:xfrm>
            <a:off x="2150246" y="2619669"/>
            <a:ext cx="8755468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5400" b="1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" pitchFamily="18" charset="0"/>
                <a:cs typeface="Times" pitchFamily="18" charset="0"/>
              </a:rPr>
              <a:t>Bài</a:t>
            </a:r>
            <a:r>
              <a:rPr lang="en-US" sz="5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" pitchFamily="18" charset="0"/>
                <a:cs typeface="Times" pitchFamily="18" charset="0"/>
              </a:rPr>
              <a:t> 38: THỪA SỐ - TÍCH</a:t>
            </a:r>
            <a:endParaRPr lang="en-US" sz="5400" b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" pitchFamily="18" charset="0"/>
              <a:cs typeface="Times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D652EE1-C263-42B5-AB8F-715A91409AE1}"/>
              </a:ext>
            </a:extLst>
          </p:cNvPr>
          <p:cNvSpPr/>
          <p:nvPr/>
        </p:nvSpPr>
        <p:spPr>
          <a:xfrm>
            <a:off x="2259102" y="3820886"/>
            <a:ext cx="9181783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" pitchFamily="18" charset="0"/>
                <a:cs typeface="Times" pitchFamily="18" charset="0"/>
              </a:rPr>
              <a:t>GV: </a:t>
            </a:r>
            <a:r>
              <a:rPr lang="en-US" sz="4800" b="1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" pitchFamily="18" charset="0"/>
                <a:cs typeface="Times" pitchFamily="18" charset="0"/>
              </a:rPr>
              <a:t>Vũ</a:t>
            </a:r>
            <a:r>
              <a:rPr lang="en-US" sz="4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" pitchFamily="18" charset="0"/>
                <a:cs typeface="Times" pitchFamily="18" charset="0"/>
              </a:rPr>
              <a:t> </a:t>
            </a:r>
            <a:r>
              <a:rPr lang="en-US" sz="4800" b="1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" pitchFamily="18" charset="0"/>
                <a:cs typeface="Times" pitchFamily="18" charset="0"/>
              </a:rPr>
              <a:t>Thị</a:t>
            </a:r>
            <a:r>
              <a:rPr lang="en-US" sz="4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" pitchFamily="18" charset="0"/>
                <a:cs typeface="Times" pitchFamily="18" charset="0"/>
              </a:rPr>
              <a:t> </a:t>
            </a:r>
            <a:r>
              <a:rPr lang="en-US" sz="4800" b="1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" pitchFamily="18" charset="0"/>
                <a:cs typeface="Times" pitchFamily="18" charset="0"/>
              </a:rPr>
              <a:t>Luyến</a:t>
            </a:r>
            <a:endParaRPr lang="en-US" sz="4800" b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" pitchFamily="18" charset="0"/>
              <a:cs typeface="Times" pitchFamily="18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Chu Thị Soa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CF06-7042-4EA1-8481-9C11875315C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600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accent4">
              <a:lumMod val="20000"/>
              <a:lumOff val="80000"/>
            </a:schemeClr>
          </a:fgClr>
          <a:bgClr>
            <a:schemeClr val="accent4">
              <a:lumMod val="20000"/>
              <a:lumOff val="8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TUAN\Downloads\Luyện tập 1.png">
            <a:extLst>
              <a:ext uri="{FF2B5EF4-FFF2-40B4-BE49-F238E27FC236}">
                <a16:creationId xmlns:a16="http://schemas.microsoft.com/office/drawing/2014/main" id="{5E7E28DD-E688-432A-A09A-0DC87EA769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152" y="328812"/>
            <a:ext cx="2237784" cy="863493"/>
          </a:xfrm>
          <a:prstGeom prst="rect">
            <a:avLst/>
          </a:prstGeom>
          <a:noFill/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4E64D23C-F136-470B-A0CA-546F6A7411D2}"/>
              </a:ext>
            </a:extLst>
          </p:cNvPr>
          <p:cNvSpPr/>
          <p:nvPr/>
        </p:nvSpPr>
        <p:spPr>
          <a:xfrm>
            <a:off x="1630383" y="1391088"/>
            <a:ext cx="437322" cy="437322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3</a:t>
            </a:r>
            <a:endParaRPr lang="vi-VN" sz="3200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E68BB0F-FFCB-40FC-ADD8-B0C4C05EA6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38696" y="328812"/>
            <a:ext cx="7781925" cy="299085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0E46602-81EB-4260-82CC-056E55980DE5}"/>
              </a:ext>
            </a:extLst>
          </p:cNvPr>
          <p:cNvSpPr txBox="1"/>
          <p:nvPr/>
        </p:nvSpPr>
        <p:spPr>
          <a:xfrm>
            <a:off x="1344289" y="3016202"/>
            <a:ext cx="39888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200" dirty="0"/>
              <a:t>a) Mỗi hàng có 5 quả bóng.</a:t>
            </a:r>
          </a:p>
          <a:p>
            <a:r>
              <a:rPr lang="vi-VN" sz="2200" dirty="0"/>
              <a:t>Hỏi 3 hàng có tất cả bao nhiêu quả bóng?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6AAC906-B2F8-46FD-9C7E-466F3BDA72A4}"/>
              </a:ext>
            </a:extLst>
          </p:cNvPr>
          <p:cNvSpPr txBox="1"/>
          <p:nvPr/>
        </p:nvSpPr>
        <p:spPr>
          <a:xfrm>
            <a:off x="2438465" y="3946225"/>
            <a:ext cx="173574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200" i="1" dirty="0"/>
              <a:t>Bài giải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96D5B70-BAC4-4DA0-A468-3D72234ADAFA}"/>
              </a:ext>
            </a:extLst>
          </p:cNvPr>
          <p:cNvSpPr txBox="1"/>
          <p:nvPr/>
        </p:nvSpPr>
        <p:spPr>
          <a:xfrm>
            <a:off x="1301357" y="4300356"/>
            <a:ext cx="407467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200" dirty="0"/>
              <a:t>Số quả bóng ở cả 3 hàng là: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BFD5BD0-AEA1-4558-B7A5-254B2D90BFD6}"/>
              </a:ext>
            </a:extLst>
          </p:cNvPr>
          <p:cNvGrpSpPr/>
          <p:nvPr/>
        </p:nvGrpSpPr>
        <p:grpSpPr>
          <a:xfrm>
            <a:off x="1716065" y="4730617"/>
            <a:ext cx="3411511" cy="478938"/>
            <a:chOff x="1550832" y="4706073"/>
            <a:chExt cx="3411511" cy="47893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C9F11EDF-175B-4AFE-81C5-0A2F83B83A85}"/>
                    </a:ext>
                  </a:extLst>
                </p:cNvPr>
                <p:cNvSpPr txBox="1"/>
                <p:nvPr/>
              </p:nvSpPr>
              <p:spPr>
                <a:xfrm>
                  <a:off x="1550832" y="4740338"/>
                  <a:ext cx="3411511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vi-VN" sz="2200" dirty="0">
                      <a:solidFill>
                        <a:srgbClr val="FF0066"/>
                      </a:solidFill>
                    </a:rPr>
                    <a:t> </a:t>
                  </a:r>
                  <a:r>
                    <a:rPr lang="vi-VN" sz="2200" dirty="0"/>
                    <a:t>       </a:t>
                  </a:r>
                  <a14:m>
                    <m:oMath xmlns:m="http://schemas.openxmlformats.org/officeDocument/2006/math">
                      <m:r>
                        <a:rPr lang="vi-VN" sz="22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a14:m>
                  <a:r>
                    <a:rPr lang="vi-VN" sz="2200" dirty="0"/>
                    <a:t>  3   =            (quả) </a:t>
                  </a:r>
                </a:p>
              </p:txBody>
            </p:sp>
          </mc:Choice>
          <mc:Fallback xmlns="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C9F11EDF-175B-4AFE-81C5-0A2F83B83A8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50832" y="4740338"/>
                  <a:ext cx="3411511" cy="430887"/>
                </a:xfrm>
                <a:prstGeom prst="rect">
                  <a:avLst/>
                </a:prstGeom>
                <a:blipFill>
                  <a:blip r:embed="rId5"/>
                  <a:stretch>
                    <a:fillRect t="-8571" r="-1431" b="-30000"/>
                  </a:stretch>
                </a:blipFill>
              </p:spPr>
              <p:txBody>
                <a:bodyPr/>
                <a:lstStyle/>
                <a:p>
                  <a:r>
                    <a:rPr lang="vi-VN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3BC7C35-D3C3-43B7-9681-B64C9512F750}"/>
                </a:ext>
              </a:extLst>
            </p:cNvPr>
            <p:cNvSpPr/>
            <p:nvPr/>
          </p:nvSpPr>
          <p:spPr>
            <a:xfrm>
              <a:off x="1588001" y="4706073"/>
              <a:ext cx="506152" cy="478938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FBA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3200" dirty="0">
                  <a:solidFill>
                    <a:schemeClr val="tx1"/>
                  </a:solidFill>
                </a:rPr>
                <a:t>?</a:t>
              </a:r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3FFBFC81-5C14-48A1-8FB5-D7BCC5CB2B8C}"/>
                </a:ext>
              </a:extLst>
            </p:cNvPr>
            <p:cNvSpPr/>
            <p:nvPr/>
          </p:nvSpPr>
          <p:spPr>
            <a:xfrm>
              <a:off x="3405701" y="4706073"/>
              <a:ext cx="506152" cy="478938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FBA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3200" dirty="0">
                  <a:solidFill>
                    <a:schemeClr val="tx1"/>
                  </a:solidFill>
                </a:rPr>
                <a:t>?</a:t>
              </a:r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665A0B41-A75A-45F6-8B21-E2A4DA0C5D5A}"/>
              </a:ext>
            </a:extLst>
          </p:cNvPr>
          <p:cNvSpPr/>
          <p:nvPr/>
        </p:nvSpPr>
        <p:spPr>
          <a:xfrm>
            <a:off x="1768882" y="4734471"/>
            <a:ext cx="484962" cy="46166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BA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solidFill>
                  <a:srgbClr val="FF0000"/>
                </a:solidFill>
              </a:rPr>
              <a:t>5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EE932B8-010A-4716-B6CF-1EDB3F416444}"/>
              </a:ext>
            </a:extLst>
          </p:cNvPr>
          <p:cNvGrpSpPr/>
          <p:nvPr/>
        </p:nvGrpSpPr>
        <p:grpSpPr>
          <a:xfrm>
            <a:off x="1258425" y="5354649"/>
            <a:ext cx="4074678" cy="478938"/>
            <a:chOff x="1320656" y="5275529"/>
            <a:chExt cx="4074678" cy="478938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E6954E6-5B0C-44DD-BC5E-6418A5C4B346}"/>
                </a:ext>
              </a:extLst>
            </p:cNvPr>
            <p:cNvSpPr txBox="1"/>
            <p:nvPr/>
          </p:nvSpPr>
          <p:spPr>
            <a:xfrm>
              <a:off x="1320656" y="5295861"/>
              <a:ext cx="407467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2200" i="1" dirty="0"/>
                <a:t>Đáp số:            </a:t>
              </a:r>
              <a:r>
                <a:rPr lang="vi-VN" sz="2200" dirty="0"/>
                <a:t>quả bóng.</a:t>
              </a:r>
              <a:endParaRPr lang="vi-VN" sz="2200" i="1" dirty="0"/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B0250299-2165-496D-BACE-C2DBB22ED27A}"/>
                </a:ext>
              </a:extLst>
            </p:cNvPr>
            <p:cNvSpPr/>
            <p:nvPr/>
          </p:nvSpPr>
          <p:spPr>
            <a:xfrm>
              <a:off x="2967936" y="5275529"/>
              <a:ext cx="506152" cy="478938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FBA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3200" dirty="0">
                  <a:solidFill>
                    <a:schemeClr val="tx1"/>
                  </a:solidFill>
                </a:rPr>
                <a:t>?</a:t>
              </a:r>
            </a:p>
          </p:txBody>
        </p:sp>
      </p:grp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504BB1EC-2612-4F4C-A4B8-3E4AB045445E}"/>
              </a:ext>
            </a:extLst>
          </p:cNvPr>
          <p:cNvSpPr/>
          <p:nvPr/>
        </p:nvSpPr>
        <p:spPr>
          <a:xfrm>
            <a:off x="3496077" y="4740058"/>
            <a:ext cx="655866" cy="478937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BA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>
                <a:solidFill>
                  <a:srgbClr val="FF0000"/>
                </a:solidFill>
              </a:rPr>
              <a:t>15</a:t>
            </a:r>
            <a:endParaRPr lang="vi-VN" sz="2800" b="1" dirty="0">
              <a:solidFill>
                <a:srgbClr val="FF0000"/>
              </a:solidFill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38887F68-31A3-4911-93C2-654228975BD0}"/>
              </a:ext>
            </a:extLst>
          </p:cNvPr>
          <p:cNvSpPr/>
          <p:nvPr/>
        </p:nvSpPr>
        <p:spPr>
          <a:xfrm>
            <a:off x="2830848" y="5354650"/>
            <a:ext cx="655866" cy="478937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BA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>
                <a:solidFill>
                  <a:srgbClr val="FF0000"/>
                </a:solidFill>
              </a:rPr>
              <a:t>15</a:t>
            </a:r>
            <a:endParaRPr lang="vi-VN" sz="2800" b="1" dirty="0">
              <a:solidFill>
                <a:srgbClr val="FF0000"/>
              </a:solidFill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1CC176A0-0135-4695-BC24-E1A683CECB04}"/>
              </a:ext>
            </a:extLst>
          </p:cNvPr>
          <p:cNvCxnSpPr>
            <a:cxnSpLocks/>
          </p:cNvCxnSpPr>
          <p:nvPr/>
        </p:nvCxnSpPr>
        <p:spPr>
          <a:xfrm>
            <a:off x="5976194" y="3161199"/>
            <a:ext cx="0" cy="24748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509FE6DE-A9A9-41B3-837A-9812D1963A97}"/>
              </a:ext>
            </a:extLst>
          </p:cNvPr>
          <p:cNvSpPr txBox="1"/>
          <p:nvPr/>
        </p:nvSpPr>
        <p:spPr>
          <a:xfrm>
            <a:off x="6566566" y="3016202"/>
            <a:ext cx="39888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200" dirty="0"/>
              <a:t>b) Mỗi cột có 3 quả bóng.</a:t>
            </a:r>
          </a:p>
          <a:p>
            <a:r>
              <a:rPr lang="vi-VN" sz="2200" dirty="0"/>
              <a:t>Hỏi 5 cột có tất cả bao nhiêu quả bóng?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53B4865-AEF8-412B-9997-872B40027DA4}"/>
              </a:ext>
            </a:extLst>
          </p:cNvPr>
          <p:cNvSpPr txBox="1"/>
          <p:nvPr/>
        </p:nvSpPr>
        <p:spPr>
          <a:xfrm>
            <a:off x="7660742" y="3946225"/>
            <a:ext cx="173574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200" i="1" dirty="0"/>
              <a:t>Bài giải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5197147-903F-42BB-9FC7-B579398D1D5A}"/>
              </a:ext>
            </a:extLst>
          </p:cNvPr>
          <p:cNvSpPr txBox="1"/>
          <p:nvPr/>
        </p:nvSpPr>
        <p:spPr>
          <a:xfrm>
            <a:off x="6523634" y="4300356"/>
            <a:ext cx="407467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200" dirty="0"/>
              <a:t>Số quả bóng ở cả 5 cột là: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09C2970B-32FE-421B-B5BC-2CECDF63A11D}"/>
              </a:ext>
            </a:extLst>
          </p:cNvPr>
          <p:cNvGrpSpPr/>
          <p:nvPr/>
        </p:nvGrpSpPr>
        <p:grpSpPr>
          <a:xfrm>
            <a:off x="6938342" y="4730617"/>
            <a:ext cx="3411511" cy="478938"/>
            <a:chOff x="1550832" y="4706073"/>
            <a:chExt cx="3411511" cy="47893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D957A91A-71FC-48EA-8B0B-C41403086278}"/>
                    </a:ext>
                  </a:extLst>
                </p:cNvPr>
                <p:cNvSpPr txBox="1"/>
                <p:nvPr/>
              </p:nvSpPr>
              <p:spPr>
                <a:xfrm>
                  <a:off x="1550832" y="4740338"/>
                  <a:ext cx="3411511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vi-VN" sz="2200" dirty="0">
                      <a:solidFill>
                        <a:srgbClr val="FF0066"/>
                      </a:solidFill>
                    </a:rPr>
                    <a:t> </a:t>
                  </a:r>
                  <a:r>
                    <a:rPr lang="vi-VN" sz="2200" dirty="0"/>
                    <a:t>       </a:t>
                  </a:r>
                  <a14:m>
                    <m:oMath xmlns:m="http://schemas.openxmlformats.org/officeDocument/2006/math">
                      <m:r>
                        <a:rPr lang="vi-VN" sz="22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a14:m>
                  <a:r>
                    <a:rPr lang="vi-VN" sz="2200" dirty="0"/>
                    <a:t>  5   =            (quả) </a:t>
                  </a:r>
                </a:p>
              </p:txBody>
            </p:sp>
          </mc:Choice>
          <mc:Fallback xmlns=""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D957A91A-71FC-48EA-8B0B-C4140308627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50832" y="4740338"/>
                  <a:ext cx="3411511" cy="430887"/>
                </a:xfrm>
                <a:prstGeom prst="rect">
                  <a:avLst/>
                </a:prstGeom>
                <a:blipFill>
                  <a:blip r:embed="rId6"/>
                  <a:stretch>
                    <a:fillRect t="-8571" r="-1250" b="-30000"/>
                  </a:stretch>
                </a:blipFill>
              </p:spPr>
              <p:txBody>
                <a:bodyPr/>
                <a:lstStyle/>
                <a:p>
                  <a:r>
                    <a:rPr lang="vi-VN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687A7F5C-7CF1-4EFF-AAC5-92F6819E74E5}"/>
                </a:ext>
              </a:extLst>
            </p:cNvPr>
            <p:cNvSpPr/>
            <p:nvPr/>
          </p:nvSpPr>
          <p:spPr>
            <a:xfrm>
              <a:off x="1588001" y="4706073"/>
              <a:ext cx="506152" cy="478938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FBA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3200" dirty="0">
                  <a:solidFill>
                    <a:schemeClr val="tx1"/>
                  </a:solidFill>
                </a:rPr>
                <a:t>?</a:t>
              </a:r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DF2581D0-F204-416F-AF59-3AE62E99E6C6}"/>
                </a:ext>
              </a:extLst>
            </p:cNvPr>
            <p:cNvSpPr/>
            <p:nvPr/>
          </p:nvSpPr>
          <p:spPr>
            <a:xfrm>
              <a:off x="3405701" y="4706073"/>
              <a:ext cx="506152" cy="478938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FBA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3200" dirty="0">
                  <a:solidFill>
                    <a:schemeClr val="tx1"/>
                  </a:solidFill>
                </a:rPr>
                <a:t>?</a:t>
              </a:r>
            </a:p>
          </p:txBody>
        </p:sp>
      </p:grp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582DF5A0-0777-4CBA-BE79-C66E0F028A50}"/>
              </a:ext>
            </a:extLst>
          </p:cNvPr>
          <p:cNvSpPr/>
          <p:nvPr/>
        </p:nvSpPr>
        <p:spPr>
          <a:xfrm>
            <a:off x="6991159" y="4734471"/>
            <a:ext cx="484962" cy="46166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BA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solidFill>
                  <a:srgbClr val="FF0000"/>
                </a:solidFill>
              </a:rPr>
              <a:t>3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F15700EC-938C-46EA-A6F3-ED2E534EE378}"/>
              </a:ext>
            </a:extLst>
          </p:cNvPr>
          <p:cNvGrpSpPr/>
          <p:nvPr/>
        </p:nvGrpSpPr>
        <p:grpSpPr>
          <a:xfrm>
            <a:off x="6480702" y="5354649"/>
            <a:ext cx="4074678" cy="478938"/>
            <a:chOff x="1320656" y="5275529"/>
            <a:chExt cx="4074678" cy="478938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816EA84A-CB78-443F-8B6E-35DBD914888E}"/>
                </a:ext>
              </a:extLst>
            </p:cNvPr>
            <p:cNvSpPr txBox="1"/>
            <p:nvPr/>
          </p:nvSpPr>
          <p:spPr>
            <a:xfrm>
              <a:off x="1320656" y="5295861"/>
              <a:ext cx="407467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2200" i="1" dirty="0"/>
                <a:t>Đáp số:            </a:t>
              </a:r>
              <a:r>
                <a:rPr lang="vi-VN" sz="2200" dirty="0"/>
                <a:t>quả bóng.</a:t>
              </a:r>
              <a:endParaRPr lang="vi-VN" sz="2200" i="1" dirty="0"/>
            </a:p>
          </p:txBody>
        </p:sp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179D9AB6-EA07-4BE9-AA30-13BF84AF6B6A}"/>
                </a:ext>
              </a:extLst>
            </p:cNvPr>
            <p:cNvSpPr/>
            <p:nvPr/>
          </p:nvSpPr>
          <p:spPr>
            <a:xfrm>
              <a:off x="2967936" y="5275529"/>
              <a:ext cx="506152" cy="478938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FBA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3200" dirty="0">
                  <a:solidFill>
                    <a:schemeClr val="tx1"/>
                  </a:solidFill>
                </a:rPr>
                <a:t>?</a:t>
              </a:r>
            </a:p>
          </p:txBody>
        </p:sp>
      </p:grp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49D65BCC-4847-46FB-8CF3-8D0A9772F79A}"/>
              </a:ext>
            </a:extLst>
          </p:cNvPr>
          <p:cNvSpPr/>
          <p:nvPr/>
        </p:nvSpPr>
        <p:spPr>
          <a:xfrm>
            <a:off x="8718354" y="4740058"/>
            <a:ext cx="655866" cy="478937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BA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>
                <a:solidFill>
                  <a:srgbClr val="FF0000"/>
                </a:solidFill>
              </a:rPr>
              <a:t>15</a:t>
            </a:r>
            <a:endParaRPr lang="vi-VN" sz="2800" b="1" dirty="0">
              <a:solidFill>
                <a:srgbClr val="FF0000"/>
              </a:solidFill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4F9C3B21-084D-4830-B978-DB406818A62D}"/>
              </a:ext>
            </a:extLst>
          </p:cNvPr>
          <p:cNvSpPr/>
          <p:nvPr/>
        </p:nvSpPr>
        <p:spPr>
          <a:xfrm>
            <a:off x="8053125" y="5354650"/>
            <a:ext cx="655866" cy="478937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BA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>
                <a:solidFill>
                  <a:srgbClr val="FF0000"/>
                </a:solidFill>
              </a:rPr>
              <a:t>15</a:t>
            </a:r>
            <a:endParaRPr lang="vi-VN" sz="2800" b="1" dirty="0">
              <a:solidFill>
                <a:srgbClr val="FF0000"/>
              </a:solidFill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CDDDD00-AC85-4964-980A-1D8D152CB08F}"/>
              </a:ext>
            </a:extLst>
          </p:cNvPr>
          <p:cNvGrpSpPr/>
          <p:nvPr/>
        </p:nvGrpSpPr>
        <p:grpSpPr>
          <a:xfrm>
            <a:off x="3618981" y="5965293"/>
            <a:ext cx="4714426" cy="610312"/>
            <a:chOff x="8046147" y="1143254"/>
            <a:chExt cx="2699225" cy="610312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E0D1C2AB-86A8-43FD-8649-2FBD87E6B90F}"/>
                </a:ext>
              </a:extLst>
            </p:cNvPr>
            <p:cNvSpPr/>
            <p:nvPr/>
          </p:nvSpPr>
          <p:spPr>
            <a:xfrm>
              <a:off x="8046147" y="1182328"/>
              <a:ext cx="2699225" cy="571238"/>
            </a:xfrm>
            <a:prstGeom prst="rect">
              <a:avLst/>
            </a:prstGeom>
            <a:solidFill>
              <a:srgbClr val="FFF789"/>
            </a:solidFill>
            <a:ln>
              <a:solidFill>
                <a:srgbClr val="FFF7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6" name="Rectangle 55">
                  <a:extLst>
                    <a:ext uri="{FF2B5EF4-FFF2-40B4-BE49-F238E27FC236}">
                      <a16:creationId xmlns:a16="http://schemas.microsoft.com/office/drawing/2014/main" id="{62845B1C-8877-4CAA-B496-45E9132610D5}"/>
                    </a:ext>
                  </a:extLst>
                </p:cNvPr>
                <p:cNvSpPr/>
                <p:nvPr/>
              </p:nvSpPr>
              <p:spPr>
                <a:xfrm>
                  <a:off x="8046148" y="1143254"/>
                  <a:ext cx="2699224" cy="58477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vi-VN" sz="3200" dirty="0"/>
                    <a:t>* Nhận xét: 5 </a:t>
                  </a:r>
                  <a14:m>
                    <m:oMath xmlns:m="http://schemas.openxmlformats.org/officeDocument/2006/math">
                      <m:r>
                        <a:rPr lang="vi-VN" sz="32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a14:m>
                  <a:r>
                    <a:rPr lang="vi-VN" sz="3200" dirty="0"/>
                    <a:t> 3 = 3 </a:t>
                  </a:r>
                  <a14:m>
                    <m:oMath xmlns:m="http://schemas.openxmlformats.org/officeDocument/2006/math">
                      <m:r>
                        <a:rPr lang="vi-VN" sz="3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a14:m>
                  <a:r>
                    <a:rPr lang="vi-VN" sz="3200" dirty="0"/>
                    <a:t> 5</a:t>
                  </a:r>
                </a:p>
              </p:txBody>
            </p:sp>
          </mc:Choice>
          <mc:Fallback xmlns="">
            <p:sp>
              <p:nvSpPr>
                <p:cNvPr id="56" name="Rectangle 55">
                  <a:extLst>
                    <a:ext uri="{FF2B5EF4-FFF2-40B4-BE49-F238E27FC236}">
                      <a16:creationId xmlns:a16="http://schemas.microsoft.com/office/drawing/2014/main" id="{62845B1C-8877-4CAA-B496-45E9132610D5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46148" y="1143254"/>
                  <a:ext cx="2699224" cy="584775"/>
                </a:xfrm>
                <a:prstGeom prst="rect">
                  <a:avLst/>
                </a:prstGeom>
                <a:blipFill>
                  <a:blip r:embed="rId7"/>
                  <a:stretch>
                    <a:fillRect l="-3364" t="-13684" r="-3105" b="-34737"/>
                  </a:stretch>
                </a:blipFill>
              </p:spPr>
              <p:txBody>
                <a:bodyPr/>
                <a:lstStyle/>
                <a:p>
                  <a:r>
                    <a:rPr lang="vi-VN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57" name="Rectangle 56">
            <a:extLst>
              <a:ext uri="{FF2B5EF4-FFF2-40B4-BE49-F238E27FC236}">
                <a16:creationId xmlns:a16="http://schemas.microsoft.com/office/drawing/2014/main" id="{A8BE7906-0D29-4C4F-A0D9-C070FF9F5887}"/>
              </a:ext>
            </a:extLst>
          </p:cNvPr>
          <p:cNvSpPr/>
          <p:nvPr/>
        </p:nvSpPr>
        <p:spPr>
          <a:xfrm>
            <a:off x="3289711" y="515389"/>
            <a:ext cx="4169769" cy="863493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0A0716D2-65C9-4E50-99B9-C05080F08D1E}"/>
              </a:ext>
            </a:extLst>
          </p:cNvPr>
          <p:cNvSpPr/>
          <p:nvPr/>
        </p:nvSpPr>
        <p:spPr>
          <a:xfrm rot="5400000">
            <a:off x="5754868" y="1323274"/>
            <a:ext cx="2512513" cy="863493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070150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  <p:bldP spid="12" grpId="0"/>
      <p:bldP spid="13" grpId="0"/>
      <p:bldP spid="19" grpId="0" animBg="1"/>
      <p:bldP spid="34" grpId="0" animBg="1"/>
      <p:bldP spid="36" grpId="0" animBg="1"/>
      <p:bldP spid="40" grpId="0"/>
      <p:bldP spid="41" grpId="0"/>
      <p:bldP spid="42" grpId="0"/>
      <p:bldP spid="47" grpId="0" animBg="1"/>
      <p:bldP spid="51" grpId="0" animBg="1"/>
      <p:bldP spid="52" grpId="0" animBg="1"/>
      <p:bldP spid="57" grpId="0" animBg="1"/>
      <p:bldP spid="57" grpId="1" animBg="1"/>
      <p:bldP spid="58" grpId="0" animBg="1"/>
      <p:bldP spid="58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4">
                <a:lumMod val="20000"/>
                <a:lumOff val="8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TUAN\Downloads\Luyện tập 1.png">
            <a:extLst>
              <a:ext uri="{FF2B5EF4-FFF2-40B4-BE49-F238E27FC236}">
                <a16:creationId xmlns:a16="http://schemas.microsoft.com/office/drawing/2014/main" id="{D0BBF405-4410-40AA-AE47-7102AED2CC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152" y="328812"/>
            <a:ext cx="2237784" cy="863493"/>
          </a:xfrm>
          <a:prstGeom prst="rect">
            <a:avLst/>
          </a:prstGeom>
          <a:noFill/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F01D7703-1FF4-4AE5-B4F5-37EFB057280E}"/>
              </a:ext>
            </a:extLst>
          </p:cNvPr>
          <p:cNvSpPr/>
          <p:nvPr/>
        </p:nvSpPr>
        <p:spPr>
          <a:xfrm>
            <a:off x="875679" y="1192305"/>
            <a:ext cx="437322" cy="437322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4</a:t>
            </a:r>
            <a:endParaRPr lang="vi-VN" sz="3200" b="1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E53CC0BF-5261-4D51-8B56-2CAFAECBB4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9355" y="-113995"/>
            <a:ext cx="2946966" cy="2946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553475DB-C328-47A9-8596-8EC3F5B437A1}"/>
              </a:ext>
            </a:extLst>
          </p:cNvPr>
          <p:cNvGrpSpPr/>
          <p:nvPr/>
        </p:nvGrpSpPr>
        <p:grpSpPr>
          <a:xfrm>
            <a:off x="1458527" y="1216598"/>
            <a:ext cx="1775003" cy="461665"/>
            <a:chOff x="1870518" y="1440653"/>
            <a:chExt cx="1116312" cy="461665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C5CE7D00-DC97-4228-9D6B-BA0F79C08B29}"/>
                </a:ext>
              </a:extLst>
            </p:cNvPr>
            <p:cNvGrpSpPr/>
            <p:nvPr/>
          </p:nvGrpSpPr>
          <p:grpSpPr>
            <a:xfrm>
              <a:off x="1870518" y="1440653"/>
              <a:ext cx="758382" cy="461665"/>
              <a:chOff x="1870518" y="1440653"/>
              <a:chExt cx="758382" cy="461665"/>
            </a:xfrm>
          </p:grpSpPr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0DF1A6BC-0505-4436-BBC9-A2E0584D5B90}"/>
                  </a:ext>
                </a:extLst>
              </p:cNvPr>
              <p:cNvSpPr/>
              <p:nvPr/>
            </p:nvSpPr>
            <p:spPr>
              <a:xfrm>
                <a:off x="1870518" y="1440654"/>
                <a:ext cx="758382" cy="382154"/>
              </a:xfrm>
              <a:prstGeom prst="roundRect">
                <a:avLst/>
              </a:prstGeom>
              <a:solidFill>
                <a:srgbClr val="FFD974"/>
              </a:solidFill>
              <a:ln>
                <a:solidFill>
                  <a:srgbClr val="FFD9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dirty="0"/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8D42DE3C-F49E-4585-8FE7-6A4A41F7DCC0}"/>
                  </a:ext>
                </a:extLst>
              </p:cNvPr>
              <p:cNvSpPr txBox="1"/>
              <p:nvPr/>
            </p:nvSpPr>
            <p:spPr>
              <a:xfrm>
                <a:off x="1928272" y="1440653"/>
                <a:ext cx="56700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2400" dirty="0"/>
                  <a:t>&gt;; &lt;; =</a:t>
                </a:r>
              </a:p>
            </p:txBody>
          </p: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7FF7378-5DC4-44A4-AE3A-EE8B8D6115EC}"/>
                </a:ext>
              </a:extLst>
            </p:cNvPr>
            <p:cNvSpPr txBox="1"/>
            <p:nvPr/>
          </p:nvSpPr>
          <p:spPr>
            <a:xfrm>
              <a:off x="2630642" y="1440653"/>
              <a:ext cx="3561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400" dirty="0"/>
                <a:t>?</a:t>
              </a: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45343F52-2582-4844-9D46-23234AC371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4340" y="2390981"/>
            <a:ext cx="4393324" cy="1990725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24786BFD-7CEC-4778-9A12-5290854FFC7D}"/>
              </a:ext>
            </a:extLst>
          </p:cNvPr>
          <p:cNvGrpSpPr/>
          <p:nvPr/>
        </p:nvGrpSpPr>
        <p:grpSpPr>
          <a:xfrm>
            <a:off x="5851852" y="1837740"/>
            <a:ext cx="3190297" cy="2543966"/>
            <a:chOff x="5851852" y="1837740"/>
            <a:chExt cx="3190297" cy="254396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BE04EA1A-ACFF-41AB-9BD5-A190F3129D0B}"/>
                    </a:ext>
                  </a:extLst>
                </p:cNvPr>
                <p:cNvSpPr txBox="1"/>
                <p:nvPr/>
              </p:nvSpPr>
              <p:spPr>
                <a:xfrm>
                  <a:off x="5851852" y="1837740"/>
                  <a:ext cx="3190297" cy="25439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514350" indent="-514350">
                    <a:lnSpc>
                      <a:spcPct val="200000"/>
                    </a:lnSpc>
                    <a:buAutoNum type="alphaLcParenR"/>
                  </a:pPr>
                  <a:r>
                    <a:rPr lang="vi-VN" sz="2800" dirty="0"/>
                    <a:t>2 </a:t>
                  </a:r>
                  <a14:m>
                    <m:oMath xmlns:m="http://schemas.openxmlformats.org/officeDocument/2006/math">
                      <m:r>
                        <a:rPr lang="vi-VN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vi-VN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</m:oMath>
                  </a14:m>
                  <a:r>
                    <a:rPr lang="vi-VN" sz="2800" dirty="0"/>
                    <a:t>4        4 </a:t>
                  </a:r>
                  <a14:m>
                    <m:oMath xmlns:m="http://schemas.openxmlformats.org/officeDocument/2006/math">
                      <m:r>
                        <a:rPr lang="vi-VN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a14:m>
                  <a:r>
                    <a:rPr lang="vi-VN" sz="2800" dirty="0"/>
                    <a:t> 2</a:t>
                  </a:r>
                </a:p>
                <a:p>
                  <a:pPr marL="514350" indent="-514350">
                    <a:lnSpc>
                      <a:spcPct val="200000"/>
                    </a:lnSpc>
                    <a:buAutoNum type="alphaLcParenR"/>
                  </a:pPr>
                  <a:r>
                    <a:rPr lang="vi-VN" sz="2800" dirty="0"/>
                    <a:t>2 </a:t>
                  </a:r>
                  <a14:m>
                    <m:oMath xmlns:m="http://schemas.openxmlformats.org/officeDocument/2006/math">
                      <m:r>
                        <a:rPr lang="vi-VN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a14:m>
                  <a:r>
                    <a:rPr lang="vi-VN" sz="2800" dirty="0"/>
                    <a:t> 4        7</a:t>
                  </a:r>
                </a:p>
                <a:p>
                  <a:pPr marL="514350" indent="-514350">
                    <a:lnSpc>
                      <a:spcPct val="200000"/>
                    </a:lnSpc>
                    <a:buAutoNum type="alphaLcParenR"/>
                  </a:pPr>
                  <a:r>
                    <a:rPr lang="vi-VN" sz="2800" dirty="0"/>
                    <a:t>4 </a:t>
                  </a:r>
                  <a14:m>
                    <m:oMath xmlns:m="http://schemas.openxmlformats.org/officeDocument/2006/math">
                      <m:r>
                        <a:rPr lang="vi-VN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a14:m>
                  <a:r>
                    <a:rPr lang="vi-VN" sz="2800" dirty="0"/>
                    <a:t> 2        9 </a:t>
                  </a:r>
                </a:p>
              </p:txBody>
            </p:sp>
          </mc:Choice>
          <mc:Fallback xmlns="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BE04EA1A-ACFF-41AB-9BD5-A190F3129D0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51852" y="1837740"/>
                  <a:ext cx="3190297" cy="2543966"/>
                </a:xfrm>
                <a:prstGeom prst="rect">
                  <a:avLst/>
                </a:prstGeom>
                <a:blipFill>
                  <a:blip r:embed="rId7"/>
                  <a:stretch>
                    <a:fillRect l="-3442" r="-2677" b="-5502"/>
                  </a:stretch>
                </a:blipFill>
              </p:spPr>
              <p:txBody>
                <a:bodyPr/>
                <a:lstStyle/>
                <a:p>
                  <a:r>
                    <a:rPr lang="vi-VN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01237841-6CBD-421C-82AB-74DDAE315388}"/>
                </a:ext>
              </a:extLst>
            </p:cNvPr>
            <p:cNvSpPr/>
            <p:nvPr/>
          </p:nvSpPr>
          <p:spPr>
            <a:xfrm>
              <a:off x="7428033" y="2151512"/>
              <a:ext cx="506152" cy="478938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FBA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3200" dirty="0">
                  <a:solidFill>
                    <a:schemeClr val="tx1"/>
                  </a:solidFill>
                </a:rPr>
                <a:t>?</a:t>
              </a:r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13EF08E2-C928-44E6-B0B9-889AF134D141}"/>
                </a:ext>
              </a:extLst>
            </p:cNvPr>
            <p:cNvSpPr/>
            <p:nvPr/>
          </p:nvSpPr>
          <p:spPr>
            <a:xfrm>
              <a:off x="7428033" y="2956636"/>
              <a:ext cx="506152" cy="478938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FBA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3200" dirty="0">
                  <a:solidFill>
                    <a:schemeClr val="tx1"/>
                  </a:solidFill>
                </a:rPr>
                <a:t>?</a:t>
              </a:r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94B66E71-C6D9-4C00-BFD6-7BF77864C9E8}"/>
                </a:ext>
              </a:extLst>
            </p:cNvPr>
            <p:cNvSpPr/>
            <p:nvPr/>
          </p:nvSpPr>
          <p:spPr>
            <a:xfrm>
              <a:off x="7428033" y="3826392"/>
              <a:ext cx="506152" cy="478938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FBA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3200" dirty="0">
                  <a:solidFill>
                    <a:schemeClr val="tx1"/>
                  </a:solidFill>
                </a:rPr>
                <a:t>?</a:t>
              </a: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4212BCE4-D369-49DA-BFEC-ED6DC6216EEB}"/>
              </a:ext>
            </a:extLst>
          </p:cNvPr>
          <p:cNvSpPr txBox="1"/>
          <p:nvPr/>
        </p:nvSpPr>
        <p:spPr>
          <a:xfrm>
            <a:off x="6698096" y="243341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>
                <a:solidFill>
                  <a:srgbClr val="0070C0"/>
                </a:solidFill>
              </a:rPr>
              <a:t>8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78605B4-22E3-4867-9DF8-FCA3775FCC58}"/>
              </a:ext>
            </a:extLst>
          </p:cNvPr>
          <p:cNvSpPr txBox="1"/>
          <p:nvPr/>
        </p:nvSpPr>
        <p:spPr>
          <a:xfrm>
            <a:off x="8295646" y="2464239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>
                <a:solidFill>
                  <a:srgbClr val="0070C0"/>
                </a:solidFill>
              </a:rPr>
              <a:t>8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591B6905-055C-4903-99B9-031748D578F9}"/>
              </a:ext>
            </a:extLst>
          </p:cNvPr>
          <p:cNvSpPr/>
          <p:nvPr/>
        </p:nvSpPr>
        <p:spPr>
          <a:xfrm>
            <a:off x="7430414" y="2160408"/>
            <a:ext cx="484962" cy="46166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BA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solidFill>
                  <a:srgbClr val="FF0000"/>
                </a:solidFill>
              </a:rPr>
              <a:t>=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53EA7B1-5940-423A-96E6-EFBAF76612B9}"/>
              </a:ext>
            </a:extLst>
          </p:cNvPr>
          <p:cNvSpPr txBox="1"/>
          <p:nvPr/>
        </p:nvSpPr>
        <p:spPr>
          <a:xfrm>
            <a:off x="6698096" y="330317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>
                <a:solidFill>
                  <a:srgbClr val="0070C0"/>
                </a:solidFill>
              </a:rPr>
              <a:t>8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A70E222C-54DA-4D17-8326-10C8FD3C70D5}"/>
              </a:ext>
            </a:extLst>
          </p:cNvPr>
          <p:cNvSpPr/>
          <p:nvPr/>
        </p:nvSpPr>
        <p:spPr>
          <a:xfrm>
            <a:off x="7438628" y="2977385"/>
            <a:ext cx="484962" cy="46166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BA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solidFill>
                  <a:srgbClr val="FF0000"/>
                </a:solidFill>
              </a:rPr>
              <a:t>&gt;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EB014FE-39E5-411D-95AD-B77F3D1CF882}"/>
              </a:ext>
            </a:extLst>
          </p:cNvPr>
          <p:cNvSpPr txBox="1"/>
          <p:nvPr/>
        </p:nvSpPr>
        <p:spPr>
          <a:xfrm>
            <a:off x="6698096" y="416945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>
                <a:solidFill>
                  <a:srgbClr val="0070C0"/>
                </a:solidFill>
              </a:rPr>
              <a:t>8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84BDA257-2484-4F80-A9AA-7442690F66C1}"/>
              </a:ext>
            </a:extLst>
          </p:cNvPr>
          <p:cNvSpPr/>
          <p:nvPr/>
        </p:nvSpPr>
        <p:spPr>
          <a:xfrm>
            <a:off x="7438628" y="3843665"/>
            <a:ext cx="484962" cy="46166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BA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solidFill>
                  <a:srgbClr val="FF0000"/>
                </a:solidFill>
              </a:rPr>
              <a:t>&lt;</a:t>
            </a:r>
          </a:p>
        </p:txBody>
      </p:sp>
    </p:spTree>
    <p:extLst>
      <p:ext uri="{BB962C8B-B14F-4D97-AF65-F5344CB8AC3E}">
        <p14:creationId xmlns:p14="http://schemas.microsoft.com/office/powerpoint/2010/main" val="304404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8" grpId="0"/>
      <p:bldP spid="30" grpId="0"/>
      <p:bldP spid="31" grpId="0" animBg="1"/>
      <p:bldP spid="32" grpId="0"/>
      <p:bldP spid="33" grpId="0" animBg="1"/>
      <p:bldP spid="34" grpId="0"/>
      <p:bldP spid="3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ình nền Powerpoint làm Slide chào hỏi 13 - Dạy học onli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3092"/>
            <a:ext cx="12280392" cy="6941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3079319" y="2809149"/>
            <a:ext cx="8094649" cy="115660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</a:bodyPr>
          <a:lstStyle/>
          <a:p>
            <a:pPr algn="ctr"/>
            <a:r>
              <a:rPr lang="en-US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FF00"/>
                </a:solidFill>
              </a:rPr>
              <a:t>CỦNG CỐ- DẶN DÒ</a:t>
            </a:r>
            <a:endParaRPr lang="en-US" sz="5400" b="1" cap="none" spc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032202" y="1730448"/>
            <a:ext cx="3770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</a:t>
            </a:r>
            <a:endParaRPr lang="en-US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Chu Thị Soa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CF06-7042-4EA1-8481-9C11875315C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23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DB08978-7024-4B9D-A3C0-AE26E89B4A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8725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F3FE7D1-F985-498A-86CB-716D19311F15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2253855" y="2770630"/>
            <a:ext cx="8514838" cy="1551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4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KHÁM PHÁ</a:t>
            </a:r>
            <a:endParaRPr lang="en-US" sz="44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endParaRPr lang="en-US" sz="44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Chu Thị Soa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CF06-7042-4EA1-8481-9C11875315C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17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403BE339-7EF7-4D32-BDF2-5D29A1C2CA12}"/>
              </a:ext>
            </a:extLst>
          </p:cNvPr>
          <p:cNvGrpSpPr/>
          <p:nvPr/>
        </p:nvGrpSpPr>
        <p:grpSpPr>
          <a:xfrm>
            <a:off x="5762299" y="920424"/>
            <a:ext cx="4635500" cy="1354354"/>
            <a:chOff x="1313001" y="2225190"/>
            <a:chExt cx="4635500" cy="1354354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1A444C64-0253-4E25-ABEB-F506F52CF6EA}"/>
                </a:ext>
              </a:extLst>
            </p:cNvPr>
            <p:cNvSpPr/>
            <p:nvPr/>
          </p:nvSpPr>
          <p:spPr>
            <a:xfrm>
              <a:off x="1313001" y="2225190"/>
              <a:ext cx="4635500" cy="1354354"/>
            </a:xfrm>
            <a:prstGeom prst="rect">
              <a:avLst/>
            </a:prstGeom>
            <a:solidFill>
              <a:srgbClr val="FFFBCD"/>
            </a:solidFill>
            <a:ln>
              <a:solidFill>
                <a:srgbClr val="FFFBCD"/>
              </a:solidFill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45D353A4-F073-4146-9261-F7DCD0CC9556}"/>
                    </a:ext>
                  </a:extLst>
                </p:cNvPr>
                <p:cNvSpPr txBox="1"/>
                <p:nvPr/>
              </p:nvSpPr>
              <p:spPr>
                <a:xfrm>
                  <a:off x="1408027" y="2350477"/>
                  <a:ext cx="4273927" cy="11318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vi-VN" sz="2400" dirty="0"/>
                    <a:t>Mẫu: 2 </a:t>
                  </a:r>
                  <a14:m>
                    <m:oMath xmlns:m="http://schemas.openxmlformats.org/officeDocument/2006/math">
                      <m:r>
                        <a:rPr lang="vi-VN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vi-VN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</m:oMath>
                  </a14:m>
                  <a:r>
                    <a:rPr lang="vi-VN" sz="2400" dirty="0"/>
                    <a:t>4 = 2 + 2 + 2 + 2 = 8</a:t>
                  </a:r>
                </a:p>
                <a:p>
                  <a:pPr>
                    <a:lnSpc>
                      <a:spcPct val="150000"/>
                    </a:lnSpc>
                  </a:pPr>
                  <a:r>
                    <a:rPr lang="vi-VN" sz="2400" dirty="0"/>
                    <a:t>         2 </a:t>
                  </a:r>
                  <a14:m>
                    <m:oMath xmlns:m="http://schemas.openxmlformats.org/officeDocument/2006/math">
                      <m:r>
                        <a:rPr lang="vi-VN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 </m:t>
                      </m:r>
                    </m:oMath>
                  </a14:m>
                  <a:r>
                    <a:rPr lang="vi-VN" sz="2400" dirty="0"/>
                    <a:t>4 = 8</a:t>
                  </a:r>
                </a:p>
              </p:txBody>
            </p:sp>
          </mc:Choice>
          <mc:Fallback xmlns=""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45D353A4-F073-4146-9261-F7DCD0CC955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08027" y="2350477"/>
                  <a:ext cx="4273927" cy="1131848"/>
                </a:xfrm>
                <a:prstGeom prst="rect">
                  <a:avLst/>
                </a:prstGeom>
                <a:blipFill>
                  <a:blip r:embed="rId3"/>
                  <a:stretch>
                    <a:fillRect l="-2282" r="-1284" b="-12432"/>
                  </a:stretch>
                </a:blipFill>
              </p:spPr>
              <p:txBody>
                <a:bodyPr/>
                <a:lstStyle/>
                <a:p>
                  <a:r>
                    <a:rPr lang="vi-VN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DD318816-D04D-4A70-85A6-0B6082FE523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429024" y="1468516"/>
            <a:ext cx="1420020" cy="1354354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2F8F5275-81F2-4470-9EEE-28C2D1CCBF50}"/>
              </a:ext>
            </a:extLst>
          </p:cNvPr>
          <p:cNvSpPr txBox="1"/>
          <p:nvPr/>
        </p:nvSpPr>
        <p:spPr>
          <a:xfrm>
            <a:off x="1849044" y="2376016"/>
            <a:ext cx="34708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dirty="0"/>
              <a:t>b) Hai thừa số là 8 và 2.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01255681-DD75-40CB-AD4C-419AD54589D2}"/>
                  </a:ext>
                </a:extLst>
              </p:cNvPr>
              <p:cNvSpPr txBox="1"/>
              <p:nvPr/>
            </p:nvSpPr>
            <p:spPr>
              <a:xfrm>
                <a:off x="2088231" y="2681587"/>
                <a:ext cx="2634054" cy="11318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vi-VN" sz="2400" dirty="0">
                    <a:solidFill>
                      <a:srgbClr val="FF0000"/>
                    </a:solidFill>
                  </a:rPr>
                  <a:t>8 </a:t>
                </a:r>
                <a14:m>
                  <m:oMath xmlns:m="http://schemas.openxmlformats.org/officeDocument/2006/math">
                    <m:r>
                      <a:rPr lang="vi-VN" sz="24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vi-VN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vi-VN" sz="2400" dirty="0">
                    <a:solidFill>
                      <a:srgbClr val="FF0000"/>
                    </a:solidFill>
                  </a:rPr>
                  <a:t>2 = 8 + 8 = 16</a:t>
                </a:r>
              </a:p>
              <a:p>
                <a:pPr>
                  <a:lnSpc>
                    <a:spcPct val="150000"/>
                  </a:lnSpc>
                </a:pPr>
                <a:r>
                  <a:rPr lang="vi-VN" sz="2400" dirty="0">
                    <a:solidFill>
                      <a:srgbClr val="FF0000"/>
                    </a:solidFill>
                  </a:rPr>
                  <a:t>8 </a:t>
                </a:r>
                <a14:m>
                  <m:oMath xmlns:m="http://schemas.openxmlformats.org/officeDocument/2006/math">
                    <m:r>
                      <a:rPr lang="vi-VN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 </m:t>
                    </m:r>
                  </m:oMath>
                </a14:m>
                <a:r>
                  <a:rPr lang="vi-VN" sz="2400" dirty="0">
                    <a:solidFill>
                      <a:srgbClr val="FF0000"/>
                    </a:solidFill>
                  </a:rPr>
                  <a:t>2 = 16</a:t>
                </a:r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01255681-DD75-40CB-AD4C-419AD54589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8231" y="2681587"/>
                <a:ext cx="2634054" cy="1131848"/>
              </a:xfrm>
              <a:prstGeom prst="rect">
                <a:avLst/>
              </a:prstGeom>
              <a:blipFill>
                <a:blip r:embed="rId6"/>
                <a:stretch>
                  <a:fillRect l="-3704" r="-2778" b="-11828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TextBox 42">
            <a:extLst>
              <a:ext uri="{FF2B5EF4-FFF2-40B4-BE49-F238E27FC236}">
                <a16:creationId xmlns:a16="http://schemas.microsoft.com/office/drawing/2014/main" id="{351EC408-5AD1-49DE-BFFE-49495A8E21FC}"/>
              </a:ext>
            </a:extLst>
          </p:cNvPr>
          <p:cNvSpPr txBox="1"/>
          <p:nvPr/>
        </p:nvSpPr>
        <p:spPr>
          <a:xfrm>
            <a:off x="5857325" y="2376016"/>
            <a:ext cx="34531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dirty="0"/>
              <a:t>c) Hai thừa số là 4 và 5.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0C4D262A-7A0F-4678-B2BA-64CA28DF1B02}"/>
                  </a:ext>
                </a:extLst>
              </p:cNvPr>
              <p:cNvSpPr txBox="1"/>
              <p:nvPr/>
            </p:nvSpPr>
            <p:spPr>
              <a:xfrm>
                <a:off x="6096512" y="2681587"/>
                <a:ext cx="4196983" cy="11318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vi-VN" sz="2400" dirty="0">
                    <a:solidFill>
                      <a:srgbClr val="FF0000"/>
                    </a:solidFill>
                  </a:rPr>
                  <a:t>4 </a:t>
                </a:r>
                <a14:m>
                  <m:oMath xmlns:m="http://schemas.openxmlformats.org/officeDocument/2006/math">
                    <m:r>
                      <a:rPr lang="vi-VN" sz="24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vi-VN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vi-VN" sz="2400" dirty="0">
                    <a:solidFill>
                      <a:srgbClr val="FF0000"/>
                    </a:solidFill>
                  </a:rPr>
                  <a:t>5 = 4 + 4 + 4 + 4 + 4 = 20</a:t>
                </a:r>
              </a:p>
              <a:p>
                <a:pPr>
                  <a:lnSpc>
                    <a:spcPct val="150000"/>
                  </a:lnSpc>
                </a:pPr>
                <a:r>
                  <a:rPr lang="vi-VN" sz="2400" dirty="0">
                    <a:solidFill>
                      <a:srgbClr val="FF0000"/>
                    </a:solidFill>
                  </a:rPr>
                  <a:t>4 </a:t>
                </a:r>
                <a14:m>
                  <m:oMath xmlns:m="http://schemas.openxmlformats.org/officeDocument/2006/math">
                    <m:r>
                      <a:rPr lang="vi-VN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 </m:t>
                    </m:r>
                  </m:oMath>
                </a14:m>
                <a:r>
                  <a:rPr lang="vi-VN" sz="2400" dirty="0">
                    <a:solidFill>
                      <a:srgbClr val="FF0000"/>
                    </a:solidFill>
                  </a:rPr>
                  <a:t>5 = 20</a:t>
                </a:r>
              </a:p>
            </p:txBody>
          </p:sp>
        </mc:Choice>
        <mc:Fallback xmlns="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0C4D262A-7A0F-4678-B2BA-64CA28DF1B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512" y="2681587"/>
                <a:ext cx="4196983" cy="1131848"/>
              </a:xfrm>
              <a:prstGeom prst="rect">
                <a:avLst/>
              </a:prstGeom>
              <a:blipFill>
                <a:blip r:embed="rId7"/>
                <a:stretch>
                  <a:fillRect l="-2177" r="-1306" b="-11828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Oval 44">
            <a:extLst>
              <a:ext uri="{FF2B5EF4-FFF2-40B4-BE49-F238E27FC236}">
                <a16:creationId xmlns:a16="http://schemas.microsoft.com/office/drawing/2014/main" id="{FA561120-C072-4460-BAC8-706DCD046588}"/>
              </a:ext>
            </a:extLst>
          </p:cNvPr>
          <p:cNvSpPr/>
          <p:nvPr/>
        </p:nvSpPr>
        <p:spPr>
          <a:xfrm>
            <a:off x="912268" y="4014619"/>
            <a:ext cx="437322" cy="437322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2</a:t>
            </a:r>
            <a:endParaRPr lang="vi-VN" sz="3200" b="1" dirty="0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0BA8A714-B47F-4BF1-ABEE-111A4E80E030}"/>
              </a:ext>
            </a:extLst>
          </p:cNvPr>
          <p:cNvGrpSpPr/>
          <p:nvPr/>
        </p:nvGrpSpPr>
        <p:grpSpPr>
          <a:xfrm>
            <a:off x="1530075" y="4035131"/>
            <a:ext cx="1116312" cy="461666"/>
            <a:chOff x="1870518" y="1440653"/>
            <a:chExt cx="1116312" cy="461666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F6D7E879-828A-49EE-B9D7-8D2236C724A9}"/>
                </a:ext>
              </a:extLst>
            </p:cNvPr>
            <p:cNvGrpSpPr/>
            <p:nvPr/>
          </p:nvGrpSpPr>
          <p:grpSpPr>
            <a:xfrm>
              <a:off x="1870518" y="1440654"/>
              <a:ext cx="758382" cy="461665"/>
              <a:chOff x="1870518" y="1440654"/>
              <a:chExt cx="758382" cy="461665"/>
            </a:xfrm>
          </p:grpSpPr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BCD288CA-5955-4DF3-822D-4EC21DFB288E}"/>
                  </a:ext>
                </a:extLst>
              </p:cNvPr>
              <p:cNvSpPr/>
              <p:nvPr/>
            </p:nvSpPr>
            <p:spPr>
              <a:xfrm>
                <a:off x="1870518" y="1440654"/>
                <a:ext cx="758382" cy="382154"/>
              </a:xfrm>
              <a:prstGeom prst="roundRect">
                <a:avLst/>
              </a:prstGeom>
              <a:solidFill>
                <a:srgbClr val="FFD974"/>
              </a:solidFill>
              <a:ln>
                <a:solidFill>
                  <a:srgbClr val="FFD9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dirty="0"/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80E90442-27DB-401E-B565-22FE12BA045F}"/>
                  </a:ext>
                </a:extLst>
              </p:cNvPr>
              <p:cNvSpPr txBox="1"/>
              <p:nvPr/>
            </p:nvSpPr>
            <p:spPr>
              <a:xfrm>
                <a:off x="1969023" y="1440654"/>
                <a:ext cx="5613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2400" dirty="0"/>
                  <a:t>Số</a:t>
                </a:r>
              </a:p>
            </p:txBody>
          </p:sp>
        </p:grp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0CEAD0DE-79FC-442F-BEBF-6A03D031E348}"/>
                </a:ext>
              </a:extLst>
            </p:cNvPr>
            <p:cNvSpPr txBox="1"/>
            <p:nvPr/>
          </p:nvSpPr>
          <p:spPr>
            <a:xfrm>
              <a:off x="2630642" y="1440653"/>
              <a:ext cx="3561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400" dirty="0"/>
                <a:t>?</a:t>
              </a:r>
            </a:p>
          </p:txBody>
        </p:sp>
      </p:grpSp>
      <p:graphicFrame>
        <p:nvGraphicFramePr>
          <p:cNvPr id="17" name="Table 17">
            <a:extLst>
              <a:ext uri="{FF2B5EF4-FFF2-40B4-BE49-F238E27FC236}">
                <a16:creationId xmlns:a16="http://schemas.microsoft.com/office/drawing/2014/main" id="{B162186F-9188-4665-B780-4963156BEA0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688749" y="4211325"/>
          <a:ext cx="8486276" cy="183051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83876">
                  <a:extLst>
                    <a:ext uri="{9D8B030D-6E8A-4147-A177-3AD203B41FA5}">
                      <a16:colId xmlns:a16="http://schemas.microsoft.com/office/drawing/2014/main" val="3750429237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892396866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994511951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764713203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253912237"/>
                    </a:ext>
                  </a:extLst>
                </a:gridCol>
              </a:tblGrid>
              <a:tr h="597884">
                <a:tc>
                  <a:txBody>
                    <a:bodyPr/>
                    <a:lstStyle/>
                    <a:p>
                      <a:pPr algn="ctr"/>
                      <a:r>
                        <a:rPr lang="vi-VN" sz="2800" dirty="0"/>
                        <a:t>Thừa số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800" dirty="0"/>
                        <a:t>5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800" dirty="0"/>
                        <a:t>2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800" dirty="0"/>
                        <a:t>2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800" dirty="0"/>
                        <a:t>3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3725870"/>
                  </a:ext>
                </a:extLst>
              </a:tr>
              <a:tr h="597884">
                <a:tc>
                  <a:txBody>
                    <a:bodyPr/>
                    <a:lstStyle/>
                    <a:p>
                      <a:pPr algn="ctr"/>
                      <a:r>
                        <a:rPr lang="vi-VN" sz="2800" dirty="0"/>
                        <a:t>Thừa số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800" dirty="0"/>
                        <a:t>4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800" dirty="0"/>
                        <a:t>3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800" dirty="0"/>
                        <a:t>5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800" dirty="0"/>
                        <a:t>5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4868410"/>
                  </a:ext>
                </a:extLst>
              </a:tr>
              <a:tr h="634743">
                <a:tc>
                  <a:txBody>
                    <a:bodyPr/>
                    <a:lstStyle/>
                    <a:p>
                      <a:pPr algn="ctr"/>
                      <a:r>
                        <a:rPr lang="vi-VN" sz="2800" dirty="0"/>
                        <a:t>Tích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800" dirty="0"/>
                        <a:t>20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800" dirty="0"/>
                        <a:t>?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800" dirty="0"/>
                        <a:t>?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800" dirty="0"/>
                        <a:t>?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0421308"/>
                  </a:ext>
                </a:extLst>
              </a:tr>
            </a:tbl>
          </a:graphicData>
        </a:graphic>
      </p:graphicFrame>
      <p:sp>
        <p:nvSpPr>
          <p:cNvPr id="51" name="TextBox 50">
            <a:extLst>
              <a:ext uri="{FF2B5EF4-FFF2-40B4-BE49-F238E27FC236}">
                <a16:creationId xmlns:a16="http://schemas.microsoft.com/office/drawing/2014/main" id="{C40ABB36-DCD0-4603-8701-B009C796A3A2}"/>
              </a:ext>
            </a:extLst>
          </p:cNvPr>
          <p:cNvSpPr txBox="1"/>
          <p:nvPr/>
        </p:nvSpPr>
        <p:spPr>
          <a:xfrm>
            <a:off x="6789772" y="5439038"/>
            <a:ext cx="606691" cy="584775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vi-VN" sz="3200">
                <a:solidFill>
                  <a:srgbClr val="FF0000"/>
                </a:solidFill>
              </a:rPr>
              <a:t>6</a:t>
            </a:r>
            <a:endParaRPr lang="vi-VN" sz="3200" dirty="0">
              <a:solidFill>
                <a:srgbClr val="FF0000"/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CDC7C67-E4B2-49A3-B8D6-C0FF65572D40}"/>
              </a:ext>
            </a:extLst>
          </p:cNvPr>
          <p:cNvSpPr txBox="1"/>
          <p:nvPr/>
        </p:nvSpPr>
        <p:spPr>
          <a:xfrm>
            <a:off x="8313123" y="5429336"/>
            <a:ext cx="804374" cy="584775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vi-VN" sz="3200">
                <a:solidFill>
                  <a:srgbClr val="FF0000"/>
                </a:solidFill>
              </a:rPr>
              <a:t>10</a:t>
            </a:r>
            <a:endParaRPr lang="vi-VN" sz="3200" dirty="0">
              <a:solidFill>
                <a:srgbClr val="FF0000"/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197F60C-9796-4893-A74E-BCE746049CAA}"/>
              </a:ext>
            </a:extLst>
          </p:cNvPr>
          <p:cNvSpPr txBox="1"/>
          <p:nvPr/>
        </p:nvSpPr>
        <p:spPr>
          <a:xfrm>
            <a:off x="9957568" y="5431159"/>
            <a:ext cx="804374" cy="584775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vi-VN" sz="3200">
                <a:solidFill>
                  <a:srgbClr val="FF0000"/>
                </a:solidFill>
              </a:rPr>
              <a:t>15</a:t>
            </a:r>
            <a:endParaRPr lang="vi-VN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204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 build="p"/>
      <p:bldP spid="43" grpId="0"/>
      <p:bldP spid="44" grpId="0" build="p"/>
      <p:bldP spid="45" grpId="0" animBg="1"/>
      <p:bldP spid="51" grpId="0" animBg="1"/>
      <p:bldP spid="52" grpId="0" animBg="1"/>
      <p:bldP spid="5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Không có mô tả.">
            <a:extLst>
              <a:ext uri="{FF2B5EF4-FFF2-40B4-BE49-F238E27FC236}">
                <a16:creationId xmlns:a16="http://schemas.microsoft.com/office/drawing/2014/main" id="{0E8E9979-F41A-4F35-8FFF-E53B6EA4F46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9449"/>
          <a:stretch/>
        </p:blipFill>
        <p:spPr bwMode="auto">
          <a:xfrm>
            <a:off x="717451" y="379826"/>
            <a:ext cx="2456827" cy="953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CE9261C-C6C1-4220-BD06-1C4A5A07BBD4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7451" y="1455669"/>
            <a:ext cx="5364885" cy="480016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BB3AA5C1-C3F9-4A2D-A8B4-0B474B756413}"/>
              </a:ext>
            </a:extLst>
          </p:cNvPr>
          <p:cNvGrpSpPr/>
          <p:nvPr/>
        </p:nvGrpSpPr>
        <p:grpSpPr>
          <a:xfrm>
            <a:off x="6109666" y="294495"/>
            <a:ext cx="5364885" cy="3561254"/>
            <a:chOff x="6109664" y="652175"/>
            <a:chExt cx="5364885" cy="3561254"/>
          </a:xfrm>
          <a:gradFill>
            <a:gsLst>
              <a:gs pos="0">
                <a:schemeClr val="bg1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B28AB4C-ACA9-4D61-8A25-93726888BA1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25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109664" y="652175"/>
              <a:ext cx="5364885" cy="3561254"/>
            </a:xfrm>
            <a:prstGeom prst="rect">
              <a:avLst/>
            </a:prstGeom>
            <a:grpFill/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36455E5-7ECA-4D54-9A80-C350A628F71A}"/>
                </a:ext>
              </a:extLst>
            </p:cNvPr>
            <p:cNvSpPr txBox="1"/>
            <p:nvPr/>
          </p:nvSpPr>
          <p:spPr>
            <a:xfrm>
              <a:off x="6321287" y="883720"/>
              <a:ext cx="3684099" cy="95410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2800" i="1" dirty="0"/>
                <a:t>Có tất cả </a:t>
              </a:r>
            </a:p>
            <a:p>
              <a:pPr algn="ctr"/>
              <a:r>
                <a:rPr lang="vi-VN" sz="2800" i="1" dirty="0"/>
                <a:t>bao nhiêu con cá?</a:t>
              </a: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ADCEB0CA-5CAC-48E0-9056-08CE950C444E}"/>
              </a:ext>
            </a:extLst>
          </p:cNvPr>
          <p:cNvSpPr txBox="1"/>
          <p:nvPr/>
        </p:nvSpPr>
        <p:spPr>
          <a:xfrm>
            <a:off x="2186612" y="1163806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200" b="1" dirty="0">
                <a:solidFill>
                  <a:srgbClr val="0070C0"/>
                </a:solidFill>
              </a:rPr>
              <a:t>3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CEDE63A1-9CF1-4D36-8BCD-7122625B5AA8}"/>
              </a:ext>
            </a:extLst>
          </p:cNvPr>
          <p:cNvSpPr/>
          <p:nvPr/>
        </p:nvSpPr>
        <p:spPr>
          <a:xfrm>
            <a:off x="1535782" y="2020564"/>
            <a:ext cx="1525470" cy="802149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82C874F-CC82-49E0-A4E2-DF9A3B5DA7F3}"/>
              </a:ext>
            </a:extLst>
          </p:cNvPr>
          <p:cNvSpPr txBox="1"/>
          <p:nvPr/>
        </p:nvSpPr>
        <p:spPr>
          <a:xfrm>
            <a:off x="2186612" y="2971279"/>
            <a:ext cx="412292" cy="584775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none" rtlCol="0">
            <a:spAutoFit/>
          </a:bodyPr>
          <a:lstStyle/>
          <a:p>
            <a:r>
              <a:rPr lang="vi-VN" sz="3200" b="1" dirty="0">
                <a:solidFill>
                  <a:srgbClr val="00B050"/>
                </a:solidFill>
              </a:rPr>
              <a:t>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31D7D1A-CA2A-4D59-AE5E-E645F8422B38}"/>
              </a:ext>
            </a:extLst>
          </p:cNvPr>
          <p:cNvSpPr txBox="1"/>
          <p:nvPr/>
        </p:nvSpPr>
        <p:spPr>
          <a:xfrm>
            <a:off x="4471425" y="2971278"/>
            <a:ext cx="412292" cy="584775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none" rtlCol="0">
            <a:spAutoFit/>
          </a:bodyPr>
          <a:lstStyle/>
          <a:p>
            <a:r>
              <a:rPr lang="vi-VN" sz="3200" b="1" dirty="0">
                <a:solidFill>
                  <a:srgbClr val="00B050"/>
                </a:solidFill>
              </a:rPr>
              <a:t>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2299A72-9CBC-4F10-AA61-B9FA24991E63}"/>
              </a:ext>
            </a:extLst>
          </p:cNvPr>
          <p:cNvSpPr txBox="1"/>
          <p:nvPr/>
        </p:nvSpPr>
        <p:spPr>
          <a:xfrm>
            <a:off x="3193747" y="4349503"/>
            <a:ext cx="412292" cy="584775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none" rtlCol="0">
            <a:spAutoFit/>
          </a:bodyPr>
          <a:lstStyle/>
          <a:p>
            <a:r>
              <a:rPr lang="vi-VN" sz="3200" b="1" dirty="0">
                <a:solidFill>
                  <a:srgbClr val="00B050"/>
                </a:solidFill>
              </a:rPr>
              <a:t>3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0A1BF30-5710-4DA3-A8B9-8B1B3CAE292A}"/>
              </a:ext>
            </a:extLst>
          </p:cNvPr>
          <p:cNvSpPr txBox="1"/>
          <p:nvPr/>
        </p:nvSpPr>
        <p:spPr>
          <a:xfrm>
            <a:off x="2139494" y="5873432"/>
            <a:ext cx="412292" cy="584775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none" rtlCol="0">
            <a:spAutoFit/>
          </a:bodyPr>
          <a:lstStyle/>
          <a:p>
            <a:r>
              <a:rPr lang="vi-VN" sz="3200" b="1" dirty="0">
                <a:solidFill>
                  <a:srgbClr val="00B050"/>
                </a:solidFill>
              </a:rPr>
              <a:t>4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4755E20-B4E6-4FF7-A6F5-CEBBAFC37B14}"/>
              </a:ext>
            </a:extLst>
          </p:cNvPr>
          <p:cNvSpPr txBox="1"/>
          <p:nvPr/>
        </p:nvSpPr>
        <p:spPr>
          <a:xfrm>
            <a:off x="4471425" y="5873431"/>
            <a:ext cx="412292" cy="584775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none" rtlCol="0">
            <a:spAutoFit/>
          </a:bodyPr>
          <a:lstStyle/>
          <a:p>
            <a:r>
              <a:rPr lang="vi-VN" sz="3200" b="1" dirty="0">
                <a:solidFill>
                  <a:srgbClr val="00B050"/>
                </a:solidFill>
              </a:rPr>
              <a:t>5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C88E889-F6F2-4371-8F13-776AE55B7D42}"/>
              </a:ext>
            </a:extLst>
          </p:cNvPr>
          <p:cNvSpPr/>
          <p:nvPr/>
        </p:nvSpPr>
        <p:spPr>
          <a:xfrm>
            <a:off x="6206464" y="2081729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200" dirty="0">
                <a:solidFill>
                  <a:srgbClr val="FF0000"/>
                </a:solidFill>
              </a:rPr>
              <a:t>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F2F8D2A1-1B38-46F7-8C08-88E09E252A57}"/>
                  </a:ext>
                </a:extLst>
              </p:cNvPr>
              <p:cNvSpPr txBox="1"/>
              <p:nvPr/>
            </p:nvSpPr>
            <p:spPr>
              <a:xfrm>
                <a:off x="6718058" y="2127894"/>
                <a:ext cx="407163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vi-VN" sz="32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vi-VN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F2F8D2A1-1B38-46F7-8C08-88E09E252A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18058" y="2127894"/>
                <a:ext cx="407163" cy="492443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Rectangle 36">
            <a:extLst>
              <a:ext uri="{FF2B5EF4-FFF2-40B4-BE49-F238E27FC236}">
                <a16:creationId xmlns:a16="http://schemas.microsoft.com/office/drawing/2014/main" id="{09CCCC13-129D-4D6C-AFD8-7D3494AE6A58}"/>
              </a:ext>
            </a:extLst>
          </p:cNvPr>
          <p:cNvSpPr/>
          <p:nvPr/>
        </p:nvSpPr>
        <p:spPr>
          <a:xfrm>
            <a:off x="7201637" y="2078843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2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21EC5F4-7E6C-49AE-AEEB-B22F63A665DD}"/>
              </a:ext>
            </a:extLst>
          </p:cNvPr>
          <p:cNvSpPr/>
          <p:nvPr/>
        </p:nvSpPr>
        <p:spPr>
          <a:xfrm>
            <a:off x="7690345" y="2078843"/>
            <a:ext cx="4251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200" dirty="0">
                <a:solidFill>
                  <a:srgbClr val="FF0000"/>
                </a:solidFill>
              </a:rPr>
              <a:t>=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EE6A297-4D48-4950-A492-C613F8395B18}"/>
              </a:ext>
            </a:extLst>
          </p:cNvPr>
          <p:cNvSpPr/>
          <p:nvPr/>
        </p:nvSpPr>
        <p:spPr>
          <a:xfrm>
            <a:off x="8179053" y="2078843"/>
            <a:ext cx="6399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200" dirty="0">
                <a:solidFill>
                  <a:srgbClr val="FF0000"/>
                </a:solidFill>
              </a:rPr>
              <a:t>15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A15DEC4-0EE5-4429-B05B-9A5708A62330}"/>
              </a:ext>
            </a:extLst>
          </p:cNvPr>
          <p:cNvSpPr txBox="1"/>
          <p:nvPr/>
        </p:nvSpPr>
        <p:spPr>
          <a:xfrm>
            <a:off x="6158220" y="2740445"/>
            <a:ext cx="29209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dirty="0"/>
              <a:t>Có tất cả 15 con cá.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8E304753-76FF-45FA-BA75-A1DA01BDFB19}"/>
                  </a:ext>
                </a:extLst>
              </p:cNvPr>
              <p:cNvSpPr txBox="1"/>
              <p:nvPr/>
            </p:nvSpPr>
            <p:spPr>
              <a:xfrm>
                <a:off x="6618756" y="3764728"/>
                <a:ext cx="3833101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3200" dirty="0">
                    <a:solidFill>
                      <a:schemeClr val="tx1"/>
                    </a:solidFill>
                  </a:rPr>
                  <a:t>3  </a:t>
                </a:r>
                <a14:m>
                  <m:oMath xmlns:m="http://schemas.openxmlformats.org/officeDocument/2006/math">
                    <m:r>
                      <a:rPr lang="vi-VN" sz="32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</m:t>
                    </m:r>
                    <m:r>
                      <a:rPr lang="vi-VN" sz="32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vi-VN" sz="3200" dirty="0">
                    <a:solidFill>
                      <a:schemeClr val="tx1"/>
                    </a:solidFill>
                  </a:rPr>
                  <a:t>     5     =     15</a:t>
                </a:r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8E304753-76FF-45FA-BA75-A1DA01BDFB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18756" y="3764728"/>
                <a:ext cx="3833101" cy="584775"/>
              </a:xfrm>
              <a:prstGeom prst="rect">
                <a:avLst/>
              </a:prstGeom>
              <a:blipFill>
                <a:blip r:embed="rId10"/>
                <a:stretch>
                  <a:fillRect l="-4134" t="-13542" r="-2862" b="-33333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60987CA6-B69B-406E-B1AA-38A1A8EC015B}"/>
              </a:ext>
            </a:extLst>
          </p:cNvPr>
          <p:cNvCxnSpPr/>
          <p:nvPr/>
        </p:nvCxnSpPr>
        <p:spPr>
          <a:xfrm flipV="1">
            <a:off x="6833865" y="4349503"/>
            <a:ext cx="0" cy="30284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5DE0DE9F-1104-4304-AFC8-5EC63D10728B}"/>
              </a:ext>
            </a:extLst>
          </p:cNvPr>
          <p:cNvCxnSpPr/>
          <p:nvPr/>
        </p:nvCxnSpPr>
        <p:spPr>
          <a:xfrm flipV="1">
            <a:off x="8410598" y="4349502"/>
            <a:ext cx="0" cy="30284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1B99899C-F897-4DB8-917E-C7364A2C5C59}"/>
              </a:ext>
            </a:extLst>
          </p:cNvPr>
          <p:cNvCxnSpPr/>
          <p:nvPr/>
        </p:nvCxnSpPr>
        <p:spPr>
          <a:xfrm flipV="1">
            <a:off x="10146081" y="4349501"/>
            <a:ext cx="0" cy="30284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9E52B404-3B2A-4B64-A5CA-1E349F433DA2}"/>
              </a:ext>
            </a:extLst>
          </p:cNvPr>
          <p:cNvSpPr txBox="1"/>
          <p:nvPr/>
        </p:nvSpPr>
        <p:spPr>
          <a:xfrm>
            <a:off x="6206084" y="4867595"/>
            <a:ext cx="1332416" cy="461665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rtlCol="0">
            <a:spAutoFit/>
          </a:bodyPr>
          <a:lstStyle/>
          <a:p>
            <a:r>
              <a:rPr lang="vi-VN" sz="2400" dirty="0">
                <a:solidFill>
                  <a:schemeClr val="bg1"/>
                </a:solidFill>
              </a:rPr>
              <a:t>Thừa số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B89E9D6-FFE6-4A6B-A865-21591B0AD5C8}"/>
              </a:ext>
            </a:extLst>
          </p:cNvPr>
          <p:cNvSpPr txBox="1"/>
          <p:nvPr/>
        </p:nvSpPr>
        <p:spPr>
          <a:xfrm>
            <a:off x="7744390" y="4861494"/>
            <a:ext cx="1332416" cy="461665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rtlCol="0">
            <a:spAutoFit/>
          </a:bodyPr>
          <a:lstStyle/>
          <a:p>
            <a:r>
              <a:rPr lang="vi-VN" sz="2400" dirty="0">
                <a:solidFill>
                  <a:schemeClr val="bg1"/>
                </a:solidFill>
              </a:rPr>
              <a:t>Thừa số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501271A-BE6B-4774-805F-2E8658625613}"/>
              </a:ext>
            </a:extLst>
          </p:cNvPr>
          <p:cNvSpPr txBox="1"/>
          <p:nvPr/>
        </p:nvSpPr>
        <p:spPr>
          <a:xfrm>
            <a:off x="9754787" y="4849066"/>
            <a:ext cx="782587" cy="461665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rtlCol="0">
            <a:spAutoFit/>
          </a:bodyPr>
          <a:lstStyle/>
          <a:p>
            <a:r>
              <a:rPr lang="vi-VN" sz="2400">
                <a:solidFill>
                  <a:schemeClr val="bg1"/>
                </a:solidFill>
              </a:rPr>
              <a:t>Tích</a:t>
            </a:r>
            <a:endParaRPr lang="vi-VN" sz="2400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AE79ABA0-12B4-4612-B2D2-CE85901FB81E}"/>
                  </a:ext>
                </a:extLst>
              </p:cNvPr>
              <p:cNvSpPr/>
              <p:nvPr/>
            </p:nvSpPr>
            <p:spPr>
              <a:xfrm>
                <a:off x="6718058" y="5611821"/>
                <a:ext cx="363753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vi-VN" sz="2800" dirty="0"/>
                  <a:t>3</a:t>
                </a:r>
                <a14:m>
                  <m:oMath xmlns:m="http://schemas.openxmlformats.org/officeDocument/2006/math">
                    <m:r>
                      <a:rPr lang="vi-VN" sz="28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vi-VN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vi-VN" sz="2800" dirty="0"/>
                  <a:t> 5 cũng gọi là tích.</a:t>
                </a:r>
              </a:p>
            </p:txBody>
          </p:sp>
        </mc:Choice>
        <mc:Fallback xmlns="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AE79ABA0-12B4-4612-B2D2-CE85901FB81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18058" y="5611821"/>
                <a:ext cx="3637534" cy="523220"/>
              </a:xfrm>
              <a:prstGeom prst="rect">
                <a:avLst/>
              </a:prstGeom>
              <a:blipFill>
                <a:blip r:embed="rId11"/>
                <a:stretch>
                  <a:fillRect l="-3350" t="-12941" r="-2010" b="-32941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07789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75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38" grpId="0"/>
      <p:bldP spid="39" grpId="0"/>
      <p:bldP spid="40" grpId="0"/>
      <p:bldP spid="42" grpId="0"/>
      <p:bldP spid="47" grpId="0" animBg="1"/>
      <p:bldP spid="49" grpId="0" animBg="1"/>
      <p:bldP spid="50" grpId="0" animBg="1"/>
      <p:bldP spid="5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820FF8B-F36F-4075-9B77-03A444CBE6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8D96E23-B203-4A04-B69B-6A3CBCC20C42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 rot="21192471">
            <a:off x="1255107" y="2191307"/>
            <a:ext cx="4497993" cy="3247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HOẠT ĐỘNG</a:t>
            </a:r>
            <a:endParaRPr lang="en-US" sz="5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Chu Thị Soa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CF06-7042-4EA1-8481-9C11875315C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27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accent4">
              <a:lumMod val="20000"/>
              <a:lumOff val="80000"/>
            </a:schemeClr>
          </a:fgClr>
          <a:bgClr>
            <a:srgbClr val="FDDEEB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Không có mô tả.">
            <a:extLst>
              <a:ext uri="{FF2B5EF4-FFF2-40B4-BE49-F238E27FC236}">
                <a16:creationId xmlns:a16="http://schemas.microsoft.com/office/drawing/2014/main" id="{00CC883A-8EE7-4150-835E-E3EB8E94D3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2226" b="37223"/>
          <a:stretch/>
        </p:blipFill>
        <p:spPr bwMode="auto">
          <a:xfrm>
            <a:off x="721680" y="360129"/>
            <a:ext cx="2456827" cy="953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8259249B-A230-4437-826C-6EDDF157F352}"/>
              </a:ext>
            </a:extLst>
          </p:cNvPr>
          <p:cNvSpPr/>
          <p:nvPr/>
        </p:nvSpPr>
        <p:spPr>
          <a:xfrm>
            <a:off x="921091" y="1696279"/>
            <a:ext cx="437322" cy="447159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1</a:t>
            </a:r>
            <a:endParaRPr lang="vi-VN" sz="3200" b="1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6D7D62F-2C3B-476C-A9C9-180320A02C96}"/>
              </a:ext>
            </a:extLst>
          </p:cNvPr>
          <p:cNvGrpSpPr/>
          <p:nvPr/>
        </p:nvGrpSpPr>
        <p:grpSpPr>
          <a:xfrm>
            <a:off x="1538898" y="1716243"/>
            <a:ext cx="1116312" cy="472051"/>
            <a:chOff x="1870518" y="1440653"/>
            <a:chExt cx="1116312" cy="461666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4BB235D-4388-4666-96CF-31B62005FBD7}"/>
                </a:ext>
              </a:extLst>
            </p:cNvPr>
            <p:cNvGrpSpPr/>
            <p:nvPr/>
          </p:nvGrpSpPr>
          <p:grpSpPr>
            <a:xfrm>
              <a:off x="1870518" y="1440654"/>
              <a:ext cx="758382" cy="461665"/>
              <a:chOff x="1870518" y="1440654"/>
              <a:chExt cx="758382" cy="461665"/>
            </a:xfrm>
          </p:grpSpPr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2F2A3703-C4EB-4B16-9175-D69D73D39986}"/>
                  </a:ext>
                </a:extLst>
              </p:cNvPr>
              <p:cNvSpPr/>
              <p:nvPr/>
            </p:nvSpPr>
            <p:spPr>
              <a:xfrm>
                <a:off x="1870518" y="1440654"/>
                <a:ext cx="758382" cy="382154"/>
              </a:xfrm>
              <a:prstGeom prst="roundRect">
                <a:avLst/>
              </a:prstGeom>
              <a:solidFill>
                <a:srgbClr val="FFD974"/>
              </a:solidFill>
              <a:ln>
                <a:solidFill>
                  <a:srgbClr val="FFD9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dirty="0"/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35C76CAF-2EB9-44FF-98CE-7D810651647C}"/>
                  </a:ext>
                </a:extLst>
              </p:cNvPr>
              <p:cNvSpPr txBox="1"/>
              <p:nvPr/>
            </p:nvSpPr>
            <p:spPr>
              <a:xfrm>
                <a:off x="1969023" y="1440654"/>
                <a:ext cx="5613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2400" dirty="0"/>
                  <a:t>Số</a:t>
                </a:r>
              </a:p>
            </p:txBody>
          </p: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F1C76B5-8D4E-4C7F-89EB-0A8D5930010E}"/>
                </a:ext>
              </a:extLst>
            </p:cNvPr>
            <p:cNvSpPr txBox="1"/>
            <p:nvPr/>
          </p:nvSpPr>
          <p:spPr>
            <a:xfrm>
              <a:off x="2630642" y="1440653"/>
              <a:ext cx="3561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400" dirty="0"/>
                <a:t>?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6">
                <a:extLst>
                  <a:ext uri="{FF2B5EF4-FFF2-40B4-BE49-F238E27FC236}">
                    <a16:creationId xmlns:a16="http://schemas.microsoft.com/office/drawing/2014/main" id="{0BA177BB-5191-4932-B137-0FCF18A60E0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17319471"/>
                  </p:ext>
                </p:extLst>
              </p:nvPr>
            </p:nvGraphicFramePr>
            <p:xfrm>
              <a:off x="1358413" y="2470363"/>
              <a:ext cx="9455915" cy="221208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1891183">
                      <a:extLst>
                        <a:ext uri="{9D8B030D-6E8A-4147-A177-3AD203B41FA5}">
                          <a16:colId xmlns:a16="http://schemas.microsoft.com/office/drawing/2014/main" val="1361469278"/>
                        </a:ext>
                      </a:extLst>
                    </a:gridCol>
                    <a:gridCol w="1891183">
                      <a:extLst>
                        <a:ext uri="{9D8B030D-6E8A-4147-A177-3AD203B41FA5}">
                          <a16:colId xmlns:a16="http://schemas.microsoft.com/office/drawing/2014/main" val="4032243507"/>
                        </a:ext>
                      </a:extLst>
                    </a:gridCol>
                    <a:gridCol w="1891183">
                      <a:extLst>
                        <a:ext uri="{9D8B030D-6E8A-4147-A177-3AD203B41FA5}">
                          <a16:colId xmlns:a16="http://schemas.microsoft.com/office/drawing/2014/main" val="3063178092"/>
                        </a:ext>
                      </a:extLst>
                    </a:gridCol>
                    <a:gridCol w="1891183">
                      <a:extLst>
                        <a:ext uri="{9D8B030D-6E8A-4147-A177-3AD203B41FA5}">
                          <a16:colId xmlns:a16="http://schemas.microsoft.com/office/drawing/2014/main" val="3034653285"/>
                        </a:ext>
                      </a:extLst>
                    </a:gridCol>
                    <a:gridCol w="1891183">
                      <a:extLst>
                        <a:ext uri="{9D8B030D-6E8A-4147-A177-3AD203B41FA5}">
                          <a16:colId xmlns:a16="http://schemas.microsoft.com/office/drawing/2014/main" val="3963610807"/>
                        </a:ext>
                      </a:extLst>
                    </a:gridCol>
                  </a:tblGrid>
                  <a:tr h="5530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vi-VN" sz="2400" dirty="0"/>
                            <a:t>Phép nhân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79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vi-VN" sz="2800" dirty="0"/>
                            <a:t>2 </a:t>
                          </a:r>
                          <a14:m>
                            <m:oMath xmlns:m="http://schemas.openxmlformats.org/officeDocument/2006/math">
                              <m:r>
                                <a:rPr lang="vi-VN" sz="28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×</m:t>
                              </m:r>
                            </m:oMath>
                          </a14:m>
                          <a:r>
                            <a:rPr lang="vi-VN" sz="2800" dirty="0"/>
                            <a:t> 6 = 12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vi-VN" sz="2800" dirty="0"/>
                            <a:t>5 </a:t>
                          </a:r>
                          <a14:m>
                            <m:oMath xmlns:m="http://schemas.openxmlformats.org/officeDocument/2006/math">
                              <m:r>
                                <a:rPr lang="vi-VN" sz="28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×</m:t>
                              </m:r>
                            </m:oMath>
                          </a14:m>
                          <a:r>
                            <a:rPr lang="vi-VN" sz="2800" dirty="0"/>
                            <a:t> 4 = 20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vi-VN" sz="2800" dirty="0"/>
                            <a:t>6 </a:t>
                          </a:r>
                          <a14:m>
                            <m:oMath xmlns:m="http://schemas.openxmlformats.org/officeDocument/2006/math">
                              <m:r>
                                <a:rPr lang="vi-VN" sz="28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×</m:t>
                              </m:r>
                            </m:oMath>
                          </a14:m>
                          <a:r>
                            <a:rPr lang="vi-VN" sz="2800" dirty="0"/>
                            <a:t> 3 = 18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vi-VN" sz="2800" dirty="0"/>
                            <a:t>4 </a:t>
                          </a:r>
                          <a14:m>
                            <m:oMath xmlns:m="http://schemas.openxmlformats.org/officeDocument/2006/math">
                              <m:r>
                                <a:rPr lang="vi-VN" sz="28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×</m:t>
                              </m:r>
                            </m:oMath>
                          </a14:m>
                          <a:r>
                            <a:rPr lang="vi-VN" sz="2800" dirty="0"/>
                            <a:t> 2 = 8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699791951"/>
                      </a:ext>
                    </a:extLst>
                  </a:tr>
                  <a:tr h="5530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vi-VN" sz="2400" dirty="0"/>
                            <a:t>Thừa số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79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vi-VN" sz="2800" dirty="0"/>
                            <a:t>2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vi-VN" sz="2800" dirty="0"/>
                            <a:t>?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vi-V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Arial"/>
                              <a:ea typeface="+mn-ea"/>
                              <a:cs typeface="+mn-cs"/>
                            </a:rPr>
                            <a:t>?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vi-VN" sz="2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Arial"/>
                              <a:ea typeface="+mn-ea"/>
                              <a:cs typeface="+mn-cs"/>
                            </a:rPr>
                            <a:t>?</a:t>
                          </a:r>
                          <a:endParaRPr kumimoji="0" lang="vi-V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Arial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666520673"/>
                      </a:ext>
                    </a:extLst>
                  </a:tr>
                  <a:tr h="5530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vi-VN" sz="2400" dirty="0"/>
                            <a:t>Thừa số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79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vi-VN" sz="2800" dirty="0"/>
                            <a:t>6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vi-VN" sz="2800" dirty="0"/>
                            <a:t>?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vi-V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Arial"/>
                              <a:ea typeface="+mn-ea"/>
                              <a:cs typeface="+mn-cs"/>
                            </a:rPr>
                            <a:t>?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vi-V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Arial"/>
                              <a:ea typeface="+mn-ea"/>
                              <a:cs typeface="+mn-cs"/>
                            </a:rPr>
                            <a:t>?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720694521"/>
                      </a:ext>
                    </a:extLst>
                  </a:tr>
                  <a:tr h="5530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vi-VN" sz="2400" dirty="0"/>
                            <a:t>Tích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79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vi-VN" sz="2800" dirty="0"/>
                            <a:t>12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vi-VN" sz="2800" dirty="0"/>
                            <a:t>?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vi-VN" sz="2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Arial"/>
                              <a:ea typeface="+mn-ea"/>
                              <a:cs typeface="+mn-cs"/>
                            </a:rPr>
                            <a:t>?</a:t>
                          </a:r>
                          <a:endParaRPr kumimoji="0" lang="vi-V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Arial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vi-V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Arial"/>
                              <a:ea typeface="+mn-ea"/>
                              <a:cs typeface="+mn-cs"/>
                            </a:rPr>
                            <a:t>?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95293148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6">
                <a:extLst>
                  <a:ext uri="{FF2B5EF4-FFF2-40B4-BE49-F238E27FC236}">
                    <a16:creationId xmlns:a16="http://schemas.microsoft.com/office/drawing/2014/main" id="{0BA177BB-5191-4932-B137-0FCF18A60E0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17319471"/>
                  </p:ext>
                </p:extLst>
              </p:nvPr>
            </p:nvGraphicFramePr>
            <p:xfrm>
              <a:off x="1358413" y="2470363"/>
              <a:ext cx="9455915" cy="221208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1891183">
                      <a:extLst>
                        <a:ext uri="{9D8B030D-6E8A-4147-A177-3AD203B41FA5}">
                          <a16:colId xmlns:a16="http://schemas.microsoft.com/office/drawing/2014/main" val="1361469278"/>
                        </a:ext>
                      </a:extLst>
                    </a:gridCol>
                    <a:gridCol w="1891183">
                      <a:extLst>
                        <a:ext uri="{9D8B030D-6E8A-4147-A177-3AD203B41FA5}">
                          <a16:colId xmlns:a16="http://schemas.microsoft.com/office/drawing/2014/main" val="4032243507"/>
                        </a:ext>
                      </a:extLst>
                    </a:gridCol>
                    <a:gridCol w="1891183">
                      <a:extLst>
                        <a:ext uri="{9D8B030D-6E8A-4147-A177-3AD203B41FA5}">
                          <a16:colId xmlns:a16="http://schemas.microsoft.com/office/drawing/2014/main" val="3063178092"/>
                        </a:ext>
                      </a:extLst>
                    </a:gridCol>
                    <a:gridCol w="1891183">
                      <a:extLst>
                        <a:ext uri="{9D8B030D-6E8A-4147-A177-3AD203B41FA5}">
                          <a16:colId xmlns:a16="http://schemas.microsoft.com/office/drawing/2014/main" val="3034653285"/>
                        </a:ext>
                      </a:extLst>
                    </a:gridCol>
                    <a:gridCol w="1891183">
                      <a:extLst>
                        <a:ext uri="{9D8B030D-6E8A-4147-A177-3AD203B41FA5}">
                          <a16:colId xmlns:a16="http://schemas.microsoft.com/office/drawing/2014/main" val="3963610807"/>
                        </a:ext>
                      </a:extLst>
                    </a:gridCol>
                  </a:tblGrid>
                  <a:tr h="5530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vi-VN" sz="2400" dirty="0"/>
                            <a:t>Phép nhân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79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vi-VN"/>
                        </a:p>
                      </a:txBody>
                      <a:tcPr anchor="ctr">
                        <a:lnL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100968" t="-7692" r="-301935" b="-3263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vi-VN"/>
                        </a:p>
                      </a:txBody>
                      <a:tcPr anchor="ctr">
                        <a:lnL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200322" t="-7692" r="-200965" b="-3263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vi-VN"/>
                        </a:p>
                      </a:txBody>
                      <a:tcPr anchor="ctr">
                        <a:lnL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301290" t="-7692" r="-101613" b="-3263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vi-VN"/>
                        </a:p>
                      </a:txBody>
                      <a:tcPr anchor="ctr">
                        <a:lnL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400000" t="-7692" r="-1286" b="-3263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99791951"/>
                      </a:ext>
                    </a:extLst>
                  </a:tr>
                  <a:tr h="5530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vi-VN" sz="2400" dirty="0"/>
                            <a:t>Thừa số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79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vi-VN" sz="2800" dirty="0"/>
                            <a:t>2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vi-VN" sz="2800" dirty="0"/>
                            <a:t>?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vi-V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Arial"/>
                              <a:ea typeface="+mn-ea"/>
                              <a:cs typeface="+mn-cs"/>
                            </a:rPr>
                            <a:t>?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vi-VN" sz="2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Arial"/>
                              <a:ea typeface="+mn-ea"/>
                              <a:cs typeface="+mn-cs"/>
                            </a:rPr>
                            <a:t>?</a:t>
                          </a:r>
                          <a:endParaRPr kumimoji="0" lang="vi-V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Arial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666520673"/>
                      </a:ext>
                    </a:extLst>
                  </a:tr>
                  <a:tr h="5530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vi-VN" sz="2400" dirty="0"/>
                            <a:t>Thừa số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79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vi-VN" sz="2800" dirty="0"/>
                            <a:t>6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vi-VN" sz="2800" dirty="0"/>
                            <a:t>?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vi-V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Arial"/>
                              <a:ea typeface="+mn-ea"/>
                              <a:cs typeface="+mn-cs"/>
                            </a:rPr>
                            <a:t>?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vi-V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Arial"/>
                              <a:ea typeface="+mn-ea"/>
                              <a:cs typeface="+mn-cs"/>
                            </a:rPr>
                            <a:t>?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720694521"/>
                      </a:ext>
                    </a:extLst>
                  </a:tr>
                  <a:tr h="5530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vi-VN" sz="2400" dirty="0"/>
                            <a:t>Tích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79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vi-VN" sz="2800" dirty="0"/>
                            <a:t>12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vi-VN" sz="2800" dirty="0"/>
                            <a:t>?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vi-VN" sz="2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Arial"/>
                              <a:ea typeface="+mn-ea"/>
                              <a:cs typeface="+mn-cs"/>
                            </a:rPr>
                            <a:t>?</a:t>
                          </a:r>
                          <a:endParaRPr kumimoji="0" lang="vi-V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Arial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vi-V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Arial"/>
                              <a:ea typeface="+mn-ea"/>
                              <a:cs typeface="+mn-cs"/>
                            </a:rPr>
                            <a:t>?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95293148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" name="TextBox 13">
            <a:extLst>
              <a:ext uri="{FF2B5EF4-FFF2-40B4-BE49-F238E27FC236}">
                <a16:creationId xmlns:a16="http://schemas.microsoft.com/office/drawing/2014/main" id="{2D834039-7C5B-4644-B947-8C24ED0AF206}"/>
              </a:ext>
            </a:extLst>
          </p:cNvPr>
          <p:cNvSpPr txBox="1"/>
          <p:nvPr/>
        </p:nvSpPr>
        <p:spPr>
          <a:xfrm>
            <a:off x="5872263" y="3034547"/>
            <a:ext cx="409498" cy="523220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vi-VN" sz="28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5DEA15A5-74E7-44F7-915C-8E366945D3EE}"/>
              </a:ext>
            </a:extLst>
          </p:cNvPr>
          <p:cNvSpPr txBox="1"/>
          <p:nvPr/>
        </p:nvSpPr>
        <p:spPr>
          <a:xfrm>
            <a:off x="5872263" y="3617070"/>
            <a:ext cx="409498" cy="523220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vi-VN" sz="28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8670436-3DBB-4297-89EB-A17226518D66}"/>
              </a:ext>
            </a:extLst>
          </p:cNvPr>
          <p:cNvSpPr txBox="1"/>
          <p:nvPr/>
        </p:nvSpPr>
        <p:spPr>
          <a:xfrm>
            <a:off x="5795859" y="4150394"/>
            <a:ext cx="606691" cy="523220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vi-VN" sz="2800" dirty="0">
                <a:solidFill>
                  <a:srgbClr val="FF0000"/>
                </a:solidFill>
              </a:rPr>
              <a:t>20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D90CB2E3-F165-4BF2-9148-E4B89825A486}"/>
              </a:ext>
            </a:extLst>
          </p:cNvPr>
          <p:cNvSpPr txBox="1"/>
          <p:nvPr/>
        </p:nvSpPr>
        <p:spPr>
          <a:xfrm>
            <a:off x="7784197" y="3086543"/>
            <a:ext cx="409498" cy="523220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vi-VN" sz="2800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53C61ACD-02D8-45E5-8A61-D9F8B9995A7E}"/>
              </a:ext>
            </a:extLst>
          </p:cNvPr>
          <p:cNvSpPr txBox="1"/>
          <p:nvPr/>
        </p:nvSpPr>
        <p:spPr>
          <a:xfrm>
            <a:off x="7784197" y="3609763"/>
            <a:ext cx="409498" cy="523220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vi-VN" sz="28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BAD96521-26CD-42B0-B0D5-7750B440058C}"/>
              </a:ext>
            </a:extLst>
          </p:cNvPr>
          <p:cNvSpPr txBox="1"/>
          <p:nvPr/>
        </p:nvSpPr>
        <p:spPr>
          <a:xfrm>
            <a:off x="7685600" y="4157481"/>
            <a:ext cx="606691" cy="523220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vi-VN" sz="2800" dirty="0">
                <a:solidFill>
                  <a:srgbClr val="FF0000"/>
                </a:solidFill>
              </a:rPr>
              <a:t>18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B8FA7547-FFF2-4347-952E-FB6FC8FE9976}"/>
              </a:ext>
            </a:extLst>
          </p:cNvPr>
          <p:cNvSpPr txBox="1"/>
          <p:nvPr/>
        </p:nvSpPr>
        <p:spPr>
          <a:xfrm>
            <a:off x="9696131" y="3058556"/>
            <a:ext cx="409498" cy="523220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vi-VN" sz="28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EA92AE25-F172-4879-8EDA-50D75B5D275B}"/>
              </a:ext>
            </a:extLst>
          </p:cNvPr>
          <p:cNvSpPr txBox="1"/>
          <p:nvPr/>
        </p:nvSpPr>
        <p:spPr>
          <a:xfrm>
            <a:off x="9696131" y="3609763"/>
            <a:ext cx="409498" cy="523220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vi-VN" sz="28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2B8E654F-3DF3-4158-8C9A-36F90FD1B9E5}"/>
              </a:ext>
            </a:extLst>
          </p:cNvPr>
          <p:cNvSpPr txBox="1"/>
          <p:nvPr/>
        </p:nvSpPr>
        <p:spPr>
          <a:xfrm>
            <a:off x="9696131" y="4164299"/>
            <a:ext cx="409498" cy="523220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vi-VN" sz="2800" dirty="0">
                <a:solidFill>
                  <a:srgbClr val="FF0000"/>
                </a:solidFill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947715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70" grpId="0" animBg="1"/>
      <p:bldP spid="71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accent4">
              <a:lumMod val="20000"/>
              <a:lumOff val="80000"/>
            </a:schemeClr>
          </a:fgClr>
          <a:bgClr>
            <a:schemeClr val="accent4">
              <a:lumMod val="20000"/>
              <a:lumOff val="8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Không có mô tả.">
            <a:extLst>
              <a:ext uri="{FF2B5EF4-FFF2-40B4-BE49-F238E27FC236}">
                <a16:creationId xmlns:a16="http://schemas.microsoft.com/office/drawing/2014/main" id="{00CC883A-8EE7-4150-835E-E3EB8E94D3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2226" b="37223"/>
          <a:stretch/>
        </p:blipFill>
        <p:spPr bwMode="auto">
          <a:xfrm>
            <a:off x="721680" y="360129"/>
            <a:ext cx="2456827" cy="953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Oval 51">
            <a:extLst>
              <a:ext uri="{FF2B5EF4-FFF2-40B4-BE49-F238E27FC236}">
                <a16:creationId xmlns:a16="http://schemas.microsoft.com/office/drawing/2014/main" id="{5843F87D-4C25-4550-929F-932E2DC57EE5}"/>
              </a:ext>
            </a:extLst>
          </p:cNvPr>
          <p:cNvSpPr/>
          <p:nvPr/>
        </p:nvSpPr>
        <p:spPr>
          <a:xfrm>
            <a:off x="3086475" y="784253"/>
            <a:ext cx="437322" cy="437322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2</a:t>
            </a:r>
            <a:endParaRPr lang="vi-VN" sz="3200" b="1" dirty="0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0585C150-977A-4AA5-A22B-6A2262ACC9E9}"/>
              </a:ext>
            </a:extLst>
          </p:cNvPr>
          <p:cNvGrpSpPr/>
          <p:nvPr/>
        </p:nvGrpSpPr>
        <p:grpSpPr>
          <a:xfrm>
            <a:off x="3704282" y="804765"/>
            <a:ext cx="1116312" cy="461666"/>
            <a:chOff x="1870518" y="1440653"/>
            <a:chExt cx="1116312" cy="461666"/>
          </a:xfrm>
        </p:grpSpPr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5818FEA4-2599-47A9-A6F0-748E6B03344B}"/>
                </a:ext>
              </a:extLst>
            </p:cNvPr>
            <p:cNvGrpSpPr/>
            <p:nvPr/>
          </p:nvGrpSpPr>
          <p:grpSpPr>
            <a:xfrm>
              <a:off x="1870518" y="1440654"/>
              <a:ext cx="758382" cy="461665"/>
              <a:chOff x="1870518" y="1440654"/>
              <a:chExt cx="758382" cy="461665"/>
            </a:xfrm>
          </p:grpSpPr>
          <p:sp>
            <p:nvSpPr>
              <p:cNvPr id="56" name="Rectangle: Rounded Corners 55">
                <a:extLst>
                  <a:ext uri="{FF2B5EF4-FFF2-40B4-BE49-F238E27FC236}">
                    <a16:creationId xmlns:a16="http://schemas.microsoft.com/office/drawing/2014/main" id="{303A5151-652D-4F1D-AE32-7E0F80D25704}"/>
                  </a:ext>
                </a:extLst>
              </p:cNvPr>
              <p:cNvSpPr/>
              <p:nvPr/>
            </p:nvSpPr>
            <p:spPr>
              <a:xfrm>
                <a:off x="1870518" y="1440654"/>
                <a:ext cx="758382" cy="382154"/>
              </a:xfrm>
              <a:prstGeom prst="roundRect">
                <a:avLst/>
              </a:prstGeom>
              <a:solidFill>
                <a:srgbClr val="FFD974"/>
              </a:solidFill>
              <a:ln>
                <a:solidFill>
                  <a:srgbClr val="FFD9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dirty="0"/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680A1E17-0872-4815-B397-BCB58AEBBB95}"/>
                  </a:ext>
                </a:extLst>
              </p:cNvPr>
              <p:cNvSpPr txBox="1"/>
              <p:nvPr/>
            </p:nvSpPr>
            <p:spPr>
              <a:xfrm>
                <a:off x="1969023" y="1440654"/>
                <a:ext cx="5613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2400" dirty="0"/>
                  <a:t>Số</a:t>
                </a:r>
              </a:p>
            </p:txBody>
          </p:sp>
        </p:grp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0B38F0F2-CF86-4CF5-AF1E-A71572BF2F82}"/>
                </a:ext>
              </a:extLst>
            </p:cNvPr>
            <p:cNvSpPr txBox="1"/>
            <p:nvPr/>
          </p:nvSpPr>
          <p:spPr>
            <a:xfrm>
              <a:off x="2630642" y="1440653"/>
              <a:ext cx="3561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400" dirty="0"/>
                <a:t>?</a:t>
              </a:r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63888B9D-A61F-4790-85F8-2E79CAF36C9A}"/>
              </a:ext>
            </a:extLst>
          </p:cNvPr>
          <p:cNvSpPr txBox="1"/>
          <p:nvPr/>
        </p:nvSpPr>
        <p:spPr>
          <a:xfrm>
            <a:off x="1007898" y="1386585"/>
            <a:ext cx="77659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dirty="0"/>
              <a:t>a) Trong mỗi nhóm hình có tất cả bao nhiêu chấm tròn?</a:t>
            </a: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4D2ED27B-487C-4BCA-B552-F825FAB7A63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b="21633"/>
          <a:stretch/>
        </p:blipFill>
        <p:spPr>
          <a:xfrm>
            <a:off x="1257419" y="1898205"/>
            <a:ext cx="9317815" cy="152907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C36DE3F0-992A-454E-A58A-E61C51C876AE}"/>
                  </a:ext>
                </a:extLst>
              </p:cNvPr>
              <p:cNvSpPr txBox="1"/>
              <p:nvPr/>
            </p:nvSpPr>
            <p:spPr>
              <a:xfrm>
                <a:off x="1418734" y="3362778"/>
                <a:ext cx="210506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2400" dirty="0">
                    <a:solidFill>
                      <a:srgbClr val="FF0066"/>
                    </a:solidFill>
                  </a:rPr>
                  <a:t>(A) </a:t>
                </a:r>
                <a:r>
                  <a:rPr lang="vi-VN" sz="2400" dirty="0"/>
                  <a:t>2 </a:t>
                </a:r>
                <a14:m>
                  <m:oMath xmlns:m="http://schemas.openxmlformats.org/officeDocument/2006/math">
                    <m:r>
                      <a:rPr lang="vi-VN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vi-VN" sz="2400" dirty="0"/>
                  <a:t> 5 = 10</a:t>
                </a:r>
              </a:p>
            </p:txBody>
          </p:sp>
        </mc:Choice>
        <mc:Fallback xmlns="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C36DE3F0-992A-454E-A58A-E61C51C876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8734" y="3362778"/>
                <a:ext cx="2105063" cy="461665"/>
              </a:xfrm>
              <a:prstGeom prst="rect">
                <a:avLst/>
              </a:prstGeom>
              <a:blipFill>
                <a:blip r:embed="rId6"/>
                <a:stretch>
                  <a:fillRect l="-4638" t="-9333" r="-3768" b="-32000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1" name="Group 60">
            <a:extLst>
              <a:ext uri="{FF2B5EF4-FFF2-40B4-BE49-F238E27FC236}">
                <a16:creationId xmlns:a16="http://schemas.microsoft.com/office/drawing/2014/main" id="{7600C2D2-256D-4686-9F8B-157F938796B9}"/>
              </a:ext>
            </a:extLst>
          </p:cNvPr>
          <p:cNvGrpSpPr/>
          <p:nvPr/>
        </p:nvGrpSpPr>
        <p:grpSpPr>
          <a:xfrm>
            <a:off x="4376085" y="3354142"/>
            <a:ext cx="2693366" cy="478938"/>
            <a:chOff x="4609114" y="4170771"/>
            <a:chExt cx="2693366" cy="47893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2" name="TextBox 61">
                  <a:extLst>
                    <a:ext uri="{FF2B5EF4-FFF2-40B4-BE49-F238E27FC236}">
                      <a16:creationId xmlns:a16="http://schemas.microsoft.com/office/drawing/2014/main" id="{684EDA40-11FC-40C3-A7BC-808A0937604C}"/>
                    </a:ext>
                  </a:extLst>
                </p:cNvPr>
                <p:cNvSpPr txBox="1"/>
                <p:nvPr/>
              </p:nvSpPr>
              <p:spPr>
                <a:xfrm>
                  <a:off x="4609114" y="4170771"/>
                  <a:ext cx="2693366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vi-VN" sz="2400" dirty="0">
                      <a:solidFill>
                        <a:srgbClr val="FF0066"/>
                      </a:solidFill>
                    </a:rPr>
                    <a:t>(B) </a:t>
                  </a:r>
                  <a:r>
                    <a:rPr lang="vi-VN" sz="2400" dirty="0"/>
                    <a:t>      </a:t>
                  </a:r>
                  <a14:m>
                    <m:oMath xmlns:m="http://schemas.openxmlformats.org/officeDocument/2006/math">
                      <m:r>
                        <a:rPr lang="vi-VN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a14:m>
                  <a:r>
                    <a:rPr lang="vi-VN" sz="2400" dirty="0"/>
                    <a:t>       =      </a:t>
                  </a:r>
                </a:p>
              </p:txBody>
            </p:sp>
          </mc:Choice>
          <mc:Fallback xmlns="">
            <p:sp>
              <p:nvSpPr>
                <p:cNvPr id="62" name="TextBox 61">
                  <a:extLst>
                    <a:ext uri="{FF2B5EF4-FFF2-40B4-BE49-F238E27FC236}">
                      <a16:creationId xmlns:a16="http://schemas.microsoft.com/office/drawing/2014/main" id="{684EDA40-11FC-40C3-A7BC-808A0937604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09114" y="4170771"/>
                  <a:ext cx="2693366" cy="461665"/>
                </a:xfrm>
                <a:prstGeom prst="rect">
                  <a:avLst/>
                </a:prstGeom>
                <a:blipFill>
                  <a:blip r:embed="rId7"/>
                  <a:stretch>
                    <a:fillRect l="-3620" t="-9211" r="-2489" b="-30263"/>
                  </a:stretch>
                </a:blipFill>
              </p:spPr>
              <p:txBody>
                <a:bodyPr/>
                <a:lstStyle/>
                <a:p>
                  <a:r>
                    <a:rPr lang="vi-VN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9CAF013C-9CF4-4C71-A1C4-9A374E771281}"/>
                </a:ext>
              </a:extLst>
            </p:cNvPr>
            <p:cNvSpPr/>
            <p:nvPr/>
          </p:nvSpPr>
          <p:spPr>
            <a:xfrm>
              <a:off x="5159327" y="4170771"/>
              <a:ext cx="506152" cy="478938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FBA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3200" dirty="0">
                  <a:solidFill>
                    <a:schemeClr val="tx1"/>
                  </a:solidFill>
                </a:rPr>
                <a:t>?</a:t>
              </a:r>
            </a:p>
          </p:txBody>
        </p:sp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F6875AA4-4DDC-418D-A005-D3939BD664E5}"/>
                </a:ext>
              </a:extLst>
            </p:cNvPr>
            <p:cNvSpPr/>
            <p:nvPr/>
          </p:nvSpPr>
          <p:spPr>
            <a:xfrm>
              <a:off x="5955797" y="4170771"/>
              <a:ext cx="506152" cy="478938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FBA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3200" dirty="0">
                  <a:solidFill>
                    <a:schemeClr val="tx1"/>
                  </a:solidFill>
                </a:rPr>
                <a:t>?</a:t>
              </a:r>
            </a:p>
          </p:txBody>
        </p:sp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33ADE782-58A1-4A1F-A5EF-E14FB0DC300A}"/>
                </a:ext>
              </a:extLst>
            </p:cNvPr>
            <p:cNvSpPr/>
            <p:nvPr/>
          </p:nvSpPr>
          <p:spPr>
            <a:xfrm>
              <a:off x="6752267" y="4170771"/>
              <a:ext cx="506152" cy="478938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FBA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3200" dirty="0">
                  <a:solidFill>
                    <a:schemeClr val="tx1"/>
                  </a:solidFill>
                </a:rPr>
                <a:t>?</a:t>
              </a: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6FDC1B4C-5843-4E34-BA53-1304924F7635}"/>
              </a:ext>
            </a:extLst>
          </p:cNvPr>
          <p:cNvGrpSpPr/>
          <p:nvPr/>
        </p:nvGrpSpPr>
        <p:grpSpPr>
          <a:xfrm>
            <a:off x="7869272" y="3362777"/>
            <a:ext cx="2710999" cy="478938"/>
            <a:chOff x="4609114" y="4170771"/>
            <a:chExt cx="2710999" cy="47893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7" name="TextBox 66">
                  <a:extLst>
                    <a:ext uri="{FF2B5EF4-FFF2-40B4-BE49-F238E27FC236}">
                      <a16:creationId xmlns:a16="http://schemas.microsoft.com/office/drawing/2014/main" id="{AEEAC8E6-F0DC-4C4A-A142-14457189EE79}"/>
                    </a:ext>
                  </a:extLst>
                </p:cNvPr>
                <p:cNvSpPr txBox="1"/>
                <p:nvPr/>
              </p:nvSpPr>
              <p:spPr>
                <a:xfrm>
                  <a:off x="4609114" y="4170771"/>
                  <a:ext cx="2710999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vi-VN" sz="2400" dirty="0">
                      <a:solidFill>
                        <a:srgbClr val="FF0066"/>
                      </a:solidFill>
                    </a:rPr>
                    <a:t>(C) </a:t>
                  </a:r>
                  <a:r>
                    <a:rPr lang="vi-VN" sz="2400" dirty="0"/>
                    <a:t>      </a:t>
                  </a:r>
                  <a14:m>
                    <m:oMath xmlns:m="http://schemas.openxmlformats.org/officeDocument/2006/math">
                      <m:r>
                        <a:rPr lang="vi-VN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a14:m>
                  <a:r>
                    <a:rPr lang="vi-VN" sz="2400" dirty="0"/>
                    <a:t>       =      </a:t>
                  </a:r>
                </a:p>
              </p:txBody>
            </p:sp>
          </mc:Choice>
          <mc:Fallback xmlns="">
            <p:sp>
              <p:nvSpPr>
                <p:cNvPr id="67" name="TextBox 66">
                  <a:extLst>
                    <a:ext uri="{FF2B5EF4-FFF2-40B4-BE49-F238E27FC236}">
                      <a16:creationId xmlns:a16="http://schemas.microsoft.com/office/drawing/2014/main" id="{AEEAC8E6-F0DC-4C4A-A142-14457189EE7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09114" y="4170771"/>
                  <a:ext cx="2710999" cy="461665"/>
                </a:xfrm>
                <a:prstGeom prst="rect">
                  <a:avLst/>
                </a:prstGeom>
                <a:blipFill>
                  <a:blip r:embed="rId8"/>
                  <a:stretch>
                    <a:fillRect l="-3596" t="-9333" r="-2472" b="-32000"/>
                  </a:stretch>
                </a:blipFill>
              </p:spPr>
              <p:txBody>
                <a:bodyPr/>
                <a:lstStyle/>
                <a:p>
                  <a:r>
                    <a:rPr lang="vi-VN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52B1CBF4-138D-4F20-8621-B407184D11CD}"/>
                </a:ext>
              </a:extLst>
            </p:cNvPr>
            <p:cNvSpPr/>
            <p:nvPr/>
          </p:nvSpPr>
          <p:spPr>
            <a:xfrm>
              <a:off x="5159327" y="4170771"/>
              <a:ext cx="506152" cy="478938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FBA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3200" dirty="0">
                  <a:solidFill>
                    <a:schemeClr val="tx1"/>
                  </a:solidFill>
                </a:rPr>
                <a:t>?</a:t>
              </a:r>
            </a:p>
          </p:txBody>
        </p:sp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id="{EC2851F1-C66F-4AF5-9C44-14117DF3E942}"/>
                </a:ext>
              </a:extLst>
            </p:cNvPr>
            <p:cNvSpPr/>
            <p:nvPr/>
          </p:nvSpPr>
          <p:spPr>
            <a:xfrm>
              <a:off x="5955797" y="4170771"/>
              <a:ext cx="506152" cy="478938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FBA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3200" dirty="0">
                  <a:solidFill>
                    <a:schemeClr val="tx1"/>
                  </a:solidFill>
                </a:rPr>
                <a:t>?</a:t>
              </a:r>
            </a:p>
          </p:txBody>
        </p:sp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C72C8416-1D73-4095-9423-3DB3F9D25255}"/>
                </a:ext>
              </a:extLst>
            </p:cNvPr>
            <p:cNvSpPr/>
            <p:nvPr/>
          </p:nvSpPr>
          <p:spPr>
            <a:xfrm>
              <a:off x="6752267" y="4170771"/>
              <a:ext cx="506152" cy="478938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FBA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3200" dirty="0">
                  <a:solidFill>
                    <a:schemeClr val="tx1"/>
                  </a:solidFill>
                </a:rPr>
                <a:t>?</a:t>
              </a:r>
            </a:p>
          </p:txBody>
        </p:sp>
      </p:grp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2895397F-51B1-440F-899F-EEBC60AE52E2}"/>
              </a:ext>
            </a:extLst>
          </p:cNvPr>
          <p:cNvSpPr/>
          <p:nvPr/>
        </p:nvSpPr>
        <p:spPr>
          <a:xfrm>
            <a:off x="4936893" y="3362777"/>
            <a:ext cx="484962" cy="46166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BA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19BA4F46-7C69-4083-89C4-2923F7D70E07}"/>
              </a:ext>
            </a:extLst>
          </p:cNvPr>
          <p:cNvSpPr/>
          <p:nvPr/>
        </p:nvSpPr>
        <p:spPr>
          <a:xfrm>
            <a:off x="5737960" y="3354142"/>
            <a:ext cx="484962" cy="46166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BA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94E4DFA8-985E-4DFF-8198-FDC551BA48FE}"/>
              </a:ext>
            </a:extLst>
          </p:cNvPr>
          <p:cNvSpPr/>
          <p:nvPr/>
        </p:nvSpPr>
        <p:spPr>
          <a:xfrm>
            <a:off x="6531406" y="3353127"/>
            <a:ext cx="669793" cy="47893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BA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solidFill>
                  <a:srgbClr val="FF0000"/>
                </a:solidFill>
              </a:rPr>
              <a:t>20</a:t>
            </a:r>
          </a:p>
        </p:txBody>
      </p:sp>
      <p:sp>
        <p:nvSpPr>
          <p:cNvPr id="76" name="Rectangle: Rounded Corners 75">
            <a:extLst>
              <a:ext uri="{FF2B5EF4-FFF2-40B4-BE49-F238E27FC236}">
                <a16:creationId xmlns:a16="http://schemas.microsoft.com/office/drawing/2014/main" id="{4765E574-F2FF-461C-8CC4-52FF32DD273C}"/>
              </a:ext>
            </a:extLst>
          </p:cNvPr>
          <p:cNvSpPr/>
          <p:nvPr/>
        </p:nvSpPr>
        <p:spPr>
          <a:xfrm>
            <a:off x="8430894" y="3371412"/>
            <a:ext cx="484962" cy="46166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BA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77" name="Rectangle: Rounded Corners 76">
            <a:extLst>
              <a:ext uri="{FF2B5EF4-FFF2-40B4-BE49-F238E27FC236}">
                <a16:creationId xmlns:a16="http://schemas.microsoft.com/office/drawing/2014/main" id="{29545C92-B464-4D4A-9B8D-CEE5E1522788}"/>
              </a:ext>
            </a:extLst>
          </p:cNvPr>
          <p:cNvSpPr/>
          <p:nvPr/>
        </p:nvSpPr>
        <p:spPr>
          <a:xfrm>
            <a:off x="9231961" y="3362777"/>
            <a:ext cx="484962" cy="46166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BA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1" name="Rectangle: Rounded Corners 90">
            <a:extLst>
              <a:ext uri="{FF2B5EF4-FFF2-40B4-BE49-F238E27FC236}">
                <a16:creationId xmlns:a16="http://schemas.microsoft.com/office/drawing/2014/main" id="{C9F49F8B-E406-421B-A696-A38F2FC3DB2A}"/>
              </a:ext>
            </a:extLst>
          </p:cNvPr>
          <p:cNvSpPr/>
          <p:nvPr/>
        </p:nvSpPr>
        <p:spPr>
          <a:xfrm>
            <a:off x="10025407" y="3361762"/>
            <a:ext cx="669793" cy="47893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BA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solidFill>
                  <a:srgbClr val="FF0000"/>
                </a:solidFill>
              </a:rPr>
              <a:t>15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2410FA6C-5E42-4652-BD5C-8E5EC771386A}"/>
              </a:ext>
            </a:extLst>
          </p:cNvPr>
          <p:cNvSpPr txBox="1"/>
          <p:nvPr/>
        </p:nvSpPr>
        <p:spPr>
          <a:xfrm>
            <a:off x="1007898" y="4064415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dirty="0"/>
              <a:t>b)</a:t>
            </a:r>
          </a:p>
        </p:txBody>
      </p:sp>
      <p:graphicFrame>
        <p:nvGraphicFramePr>
          <p:cNvPr id="93" name="Table 6">
            <a:extLst>
              <a:ext uri="{FF2B5EF4-FFF2-40B4-BE49-F238E27FC236}">
                <a16:creationId xmlns:a16="http://schemas.microsoft.com/office/drawing/2014/main" id="{90EED238-A815-4734-9311-9916A046C0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6590099"/>
              </p:ext>
            </p:extLst>
          </p:nvPr>
        </p:nvGraphicFramePr>
        <p:xfrm>
          <a:off x="1699943" y="4218084"/>
          <a:ext cx="7978376" cy="1828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94594">
                  <a:extLst>
                    <a:ext uri="{9D8B030D-6E8A-4147-A177-3AD203B41FA5}">
                      <a16:colId xmlns:a16="http://schemas.microsoft.com/office/drawing/2014/main" val="1361469278"/>
                    </a:ext>
                  </a:extLst>
                </a:gridCol>
                <a:gridCol w="1994594">
                  <a:extLst>
                    <a:ext uri="{9D8B030D-6E8A-4147-A177-3AD203B41FA5}">
                      <a16:colId xmlns:a16="http://schemas.microsoft.com/office/drawing/2014/main" val="4032243507"/>
                    </a:ext>
                  </a:extLst>
                </a:gridCol>
                <a:gridCol w="1994594">
                  <a:extLst>
                    <a:ext uri="{9D8B030D-6E8A-4147-A177-3AD203B41FA5}">
                      <a16:colId xmlns:a16="http://schemas.microsoft.com/office/drawing/2014/main" val="3063178092"/>
                    </a:ext>
                  </a:extLst>
                </a:gridCol>
                <a:gridCol w="1994594">
                  <a:extLst>
                    <a:ext uri="{9D8B030D-6E8A-4147-A177-3AD203B41FA5}">
                      <a16:colId xmlns:a16="http://schemas.microsoft.com/office/drawing/2014/main" val="3034653285"/>
                    </a:ext>
                  </a:extLst>
                </a:gridCol>
              </a:tblGrid>
              <a:tr h="446696">
                <a:tc>
                  <a:txBody>
                    <a:bodyPr/>
                    <a:lstStyle/>
                    <a:p>
                      <a:pPr algn="ctr"/>
                      <a:r>
                        <a:rPr lang="vi-VN" sz="2200" dirty="0"/>
                        <a:t>Phép nhân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9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400" dirty="0">
                          <a:solidFill>
                            <a:srgbClr val="FF0066"/>
                          </a:solidFill>
                        </a:rPr>
                        <a:t>(A) </a:t>
                      </a:r>
                      <a:endParaRPr lang="vi-VN" sz="2400" dirty="0"/>
                    </a:p>
                  </a:txBody>
                  <a:tcPr anchor="ctr">
                    <a:lnL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400" dirty="0">
                          <a:solidFill>
                            <a:srgbClr val="FF0066"/>
                          </a:solidFill>
                        </a:rPr>
                        <a:t>(B) </a:t>
                      </a:r>
                      <a:endParaRPr lang="vi-VN" sz="2400" dirty="0"/>
                    </a:p>
                  </a:txBody>
                  <a:tcPr anchor="ctr">
                    <a:lnL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400" dirty="0">
                          <a:solidFill>
                            <a:srgbClr val="FF0066"/>
                          </a:solidFill>
                        </a:rPr>
                        <a:t>(C) </a:t>
                      </a:r>
                      <a:endParaRPr lang="vi-VN" sz="2400" dirty="0"/>
                    </a:p>
                  </a:txBody>
                  <a:tcPr anchor="ctr">
                    <a:lnL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9791951"/>
                  </a:ext>
                </a:extLst>
              </a:tr>
              <a:tr h="446696">
                <a:tc>
                  <a:txBody>
                    <a:bodyPr/>
                    <a:lstStyle/>
                    <a:p>
                      <a:pPr algn="ctr"/>
                      <a:r>
                        <a:rPr lang="vi-VN" sz="2200" dirty="0"/>
                        <a:t>Thừa số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9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400" dirty="0"/>
                        <a:t>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400" dirty="0"/>
                        <a:t>?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vi-VN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?</a:t>
                      </a:r>
                      <a:endParaRPr kumimoji="0" lang="vi-VN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6520673"/>
                  </a:ext>
                </a:extLst>
              </a:tr>
              <a:tr h="446696">
                <a:tc>
                  <a:txBody>
                    <a:bodyPr/>
                    <a:lstStyle/>
                    <a:p>
                      <a:pPr algn="ctr"/>
                      <a:r>
                        <a:rPr lang="vi-VN" sz="2200" dirty="0"/>
                        <a:t>Thừa số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9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400" dirty="0"/>
                        <a:t>5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400" dirty="0"/>
                        <a:t>?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vi-VN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?</a:t>
                      </a:r>
                      <a:endParaRPr kumimoji="0" lang="vi-VN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0694521"/>
                  </a:ext>
                </a:extLst>
              </a:tr>
              <a:tr h="446696">
                <a:tc>
                  <a:txBody>
                    <a:bodyPr/>
                    <a:lstStyle/>
                    <a:p>
                      <a:pPr algn="ctr"/>
                      <a:r>
                        <a:rPr lang="vi-VN" sz="2200" dirty="0"/>
                        <a:t>Tích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9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400" dirty="0"/>
                        <a:t>10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400" dirty="0"/>
                        <a:t>?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vi-VN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2931485"/>
                  </a:ext>
                </a:extLst>
              </a:tr>
            </a:tbl>
          </a:graphicData>
        </a:graphic>
      </p:graphicFrame>
      <p:sp>
        <p:nvSpPr>
          <p:cNvPr id="94" name="TextBox 93">
            <a:extLst>
              <a:ext uri="{FF2B5EF4-FFF2-40B4-BE49-F238E27FC236}">
                <a16:creationId xmlns:a16="http://schemas.microsoft.com/office/drawing/2014/main" id="{02E6BE56-9365-4651-A8F8-CCE2E9694C19}"/>
              </a:ext>
            </a:extLst>
          </p:cNvPr>
          <p:cNvSpPr txBox="1"/>
          <p:nvPr/>
        </p:nvSpPr>
        <p:spPr>
          <a:xfrm>
            <a:off x="6527258" y="4676939"/>
            <a:ext cx="356188" cy="461665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none" rtlCol="0">
            <a:spAutoFit/>
          </a:bodyPr>
          <a:lstStyle/>
          <a:p>
            <a:r>
              <a:rPr lang="vi-VN" sz="24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C9ED8759-D818-4BA3-B757-E5E94BA44238}"/>
              </a:ext>
            </a:extLst>
          </p:cNvPr>
          <p:cNvSpPr txBox="1"/>
          <p:nvPr/>
        </p:nvSpPr>
        <p:spPr>
          <a:xfrm>
            <a:off x="6527258" y="5134254"/>
            <a:ext cx="356188" cy="461665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none" rtlCol="0">
            <a:spAutoFit/>
          </a:bodyPr>
          <a:lstStyle/>
          <a:p>
            <a:r>
              <a:rPr lang="vi-VN" sz="24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76A2CC1D-1ACD-4648-BE3F-E7AC74981D94}"/>
              </a:ext>
            </a:extLst>
          </p:cNvPr>
          <p:cNvSpPr txBox="1"/>
          <p:nvPr/>
        </p:nvSpPr>
        <p:spPr>
          <a:xfrm>
            <a:off x="6441497" y="5591569"/>
            <a:ext cx="527709" cy="461665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none" rtlCol="0">
            <a:spAutoFit/>
          </a:bodyPr>
          <a:lstStyle/>
          <a:p>
            <a:r>
              <a:rPr lang="vi-VN" sz="2400" dirty="0">
                <a:solidFill>
                  <a:srgbClr val="FF0000"/>
                </a:solidFill>
              </a:rPr>
              <a:t>20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FFF488FD-2D0D-4B9E-BE72-54E5D49A5B42}"/>
              </a:ext>
            </a:extLst>
          </p:cNvPr>
          <p:cNvSpPr txBox="1"/>
          <p:nvPr/>
        </p:nvSpPr>
        <p:spPr>
          <a:xfrm>
            <a:off x="8496750" y="4673764"/>
            <a:ext cx="356188" cy="461665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none" rtlCol="0">
            <a:spAutoFit/>
          </a:bodyPr>
          <a:lstStyle/>
          <a:p>
            <a:r>
              <a:rPr lang="vi-VN" sz="24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9ECE6BF8-5784-445C-A945-5056A45B466C}"/>
              </a:ext>
            </a:extLst>
          </p:cNvPr>
          <p:cNvSpPr txBox="1"/>
          <p:nvPr/>
        </p:nvSpPr>
        <p:spPr>
          <a:xfrm>
            <a:off x="8496750" y="5131079"/>
            <a:ext cx="356188" cy="461665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none" rtlCol="0">
            <a:spAutoFit/>
          </a:bodyPr>
          <a:lstStyle/>
          <a:p>
            <a:r>
              <a:rPr lang="vi-VN" sz="24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432E3B1B-9E61-4F5A-8125-4419B522A8C1}"/>
              </a:ext>
            </a:extLst>
          </p:cNvPr>
          <p:cNvSpPr txBox="1"/>
          <p:nvPr/>
        </p:nvSpPr>
        <p:spPr>
          <a:xfrm>
            <a:off x="8410989" y="5588394"/>
            <a:ext cx="527709" cy="461665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none" rtlCol="0">
            <a:spAutoFit/>
          </a:bodyPr>
          <a:lstStyle/>
          <a:p>
            <a:r>
              <a:rPr lang="vi-VN" sz="2400" dirty="0">
                <a:solidFill>
                  <a:srgbClr val="FF0000"/>
                </a:solidFill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319375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8" grpId="0"/>
      <p:bldP spid="60" grpId="0"/>
      <p:bldP spid="73" grpId="0" animBg="1"/>
      <p:bldP spid="74" grpId="0" animBg="1"/>
      <p:bldP spid="75" grpId="0" animBg="1"/>
      <p:bldP spid="76" grpId="0" animBg="1"/>
      <p:bldP spid="77" grpId="0" animBg="1"/>
      <p:bldP spid="91" grpId="0" animBg="1"/>
      <p:bldP spid="92" grpId="0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0000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8" tIns="45719" rIns="91438" bIns="45719" anchor="ctr"/>
          <a:lstStyle/>
          <a:p>
            <a:endParaRPr lang="en-US"/>
          </a:p>
        </p:txBody>
      </p:sp>
      <p:sp>
        <p:nvSpPr>
          <p:cNvPr id="64515" name="WordArt 3"/>
          <p:cNvSpPr>
            <a:spLocks noChangeArrowheads="1" noChangeShapeType="1" noTextEdit="1"/>
          </p:cNvSpPr>
          <p:nvPr/>
        </p:nvSpPr>
        <p:spPr bwMode="auto">
          <a:xfrm>
            <a:off x="1016000" y="609601"/>
            <a:ext cx="9652000" cy="2095500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-US" sz="3600" b="1" kern="10" dirty="0" smtClean="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LUYỆN TẬP</a:t>
            </a:r>
            <a:endParaRPr lang="en-US" sz="3600" b="1" kern="10" dirty="0">
              <a:ln w="12700">
                <a:solidFill>
                  <a:srgbClr val="FFFF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64517" name="AutoShape 5"/>
          <p:cNvSpPr>
            <a:spLocks noChangeArrowheads="1"/>
          </p:cNvSpPr>
          <p:nvPr/>
        </p:nvSpPr>
        <p:spPr bwMode="auto">
          <a:xfrm>
            <a:off x="2641600" y="304800"/>
            <a:ext cx="711200" cy="4572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8" tIns="45719" rIns="91438" bIns="45719" anchor="ctr"/>
          <a:lstStyle/>
          <a:p>
            <a:pPr>
              <a:defRPr/>
            </a:pPr>
            <a:endParaRPr lang="en-US"/>
          </a:p>
        </p:txBody>
      </p:sp>
      <p:sp>
        <p:nvSpPr>
          <p:cNvPr id="64518" name="AutoShape 6"/>
          <p:cNvSpPr>
            <a:spLocks noChangeArrowheads="1"/>
          </p:cNvSpPr>
          <p:nvPr/>
        </p:nvSpPr>
        <p:spPr bwMode="auto">
          <a:xfrm>
            <a:off x="11176000" y="3276600"/>
            <a:ext cx="711200" cy="4572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8" tIns="45719" rIns="91438" bIns="45719" anchor="ctr"/>
          <a:lstStyle/>
          <a:p>
            <a:pPr>
              <a:defRPr/>
            </a:pPr>
            <a:endParaRPr lang="en-US"/>
          </a:p>
        </p:txBody>
      </p:sp>
      <p:sp>
        <p:nvSpPr>
          <p:cNvPr id="64519" name="AutoShape 7"/>
          <p:cNvSpPr>
            <a:spLocks noChangeArrowheads="1"/>
          </p:cNvSpPr>
          <p:nvPr/>
        </p:nvSpPr>
        <p:spPr bwMode="auto">
          <a:xfrm>
            <a:off x="7924800" y="0"/>
            <a:ext cx="711200" cy="4572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8" tIns="45719" rIns="91438" bIns="45719" anchor="ctr"/>
          <a:lstStyle/>
          <a:p>
            <a:pPr>
              <a:defRPr/>
            </a:pPr>
            <a:endParaRPr lang="en-US"/>
          </a:p>
        </p:txBody>
      </p:sp>
      <p:sp>
        <p:nvSpPr>
          <p:cNvPr id="64520" name="AutoShape 8"/>
          <p:cNvSpPr>
            <a:spLocks noChangeArrowheads="1"/>
          </p:cNvSpPr>
          <p:nvPr/>
        </p:nvSpPr>
        <p:spPr bwMode="auto">
          <a:xfrm>
            <a:off x="10972800" y="6019800"/>
            <a:ext cx="711200" cy="4572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8" tIns="45719" rIns="91438" bIns="45719" anchor="ctr"/>
          <a:lstStyle/>
          <a:p>
            <a:pPr>
              <a:defRPr/>
            </a:pPr>
            <a:endParaRPr lang="en-US"/>
          </a:p>
        </p:txBody>
      </p:sp>
      <p:sp>
        <p:nvSpPr>
          <p:cNvPr id="64521" name="AutoShape 9"/>
          <p:cNvSpPr>
            <a:spLocks noChangeArrowheads="1"/>
          </p:cNvSpPr>
          <p:nvPr/>
        </p:nvSpPr>
        <p:spPr bwMode="auto">
          <a:xfrm>
            <a:off x="6705600" y="6096000"/>
            <a:ext cx="711200" cy="4572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8" tIns="45719" rIns="91438" bIns="45719" anchor="ctr"/>
          <a:lstStyle/>
          <a:p>
            <a:pPr>
              <a:defRPr/>
            </a:pPr>
            <a:endParaRPr lang="en-US"/>
          </a:p>
        </p:txBody>
      </p:sp>
      <p:sp>
        <p:nvSpPr>
          <p:cNvPr id="64522" name="AutoShape 10"/>
          <p:cNvSpPr>
            <a:spLocks noChangeArrowheads="1"/>
          </p:cNvSpPr>
          <p:nvPr/>
        </p:nvSpPr>
        <p:spPr bwMode="auto">
          <a:xfrm>
            <a:off x="3657600" y="6172200"/>
            <a:ext cx="711200" cy="4572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8" tIns="45719" rIns="91438" bIns="45719" anchor="ctr"/>
          <a:lstStyle/>
          <a:p>
            <a:pPr>
              <a:defRPr/>
            </a:pPr>
            <a:endParaRPr lang="en-US"/>
          </a:p>
        </p:txBody>
      </p:sp>
      <p:sp>
        <p:nvSpPr>
          <p:cNvPr id="64523" name="AutoShape 11"/>
          <p:cNvSpPr>
            <a:spLocks noChangeArrowheads="1"/>
          </p:cNvSpPr>
          <p:nvPr/>
        </p:nvSpPr>
        <p:spPr bwMode="auto">
          <a:xfrm>
            <a:off x="711200" y="5867400"/>
            <a:ext cx="711200" cy="4572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8" tIns="45719" rIns="91438" bIns="45719" anchor="ctr"/>
          <a:lstStyle/>
          <a:p>
            <a:pPr>
              <a:defRPr/>
            </a:pPr>
            <a:endParaRPr lang="en-US"/>
          </a:p>
        </p:txBody>
      </p:sp>
      <p:sp>
        <p:nvSpPr>
          <p:cNvPr id="64524" name="AutoShape 12"/>
          <p:cNvSpPr>
            <a:spLocks noChangeArrowheads="1"/>
          </p:cNvSpPr>
          <p:nvPr/>
        </p:nvSpPr>
        <p:spPr bwMode="auto">
          <a:xfrm>
            <a:off x="711200" y="3124200"/>
            <a:ext cx="711200" cy="4572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8" tIns="45719" rIns="91438" bIns="45719" anchor="ctr"/>
          <a:lstStyle/>
          <a:p>
            <a:pPr>
              <a:defRPr/>
            </a:pPr>
            <a:endParaRPr lang="en-US"/>
          </a:p>
        </p:txBody>
      </p:sp>
      <p:sp>
        <p:nvSpPr>
          <p:cNvPr id="64525" name="AutoShape 13"/>
          <p:cNvSpPr>
            <a:spLocks noChangeArrowheads="1"/>
          </p:cNvSpPr>
          <p:nvPr/>
        </p:nvSpPr>
        <p:spPr bwMode="auto">
          <a:xfrm>
            <a:off x="5283200" y="0"/>
            <a:ext cx="711200" cy="457200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8" tIns="45719" rIns="91438" bIns="45719" anchor="ctr"/>
          <a:lstStyle/>
          <a:p>
            <a:pPr>
              <a:defRPr/>
            </a:pPr>
            <a:endParaRPr lang="en-US"/>
          </a:p>
        </p:txBody>
      </p:sp>
      <p:sp>
        <p:nvSpPr>
          <p:cNvPr id="64526" name="AutoShape 14"/>
          <p:cNvSpPr>
            <a:spLocks noChangeArrowheads="1"/>
          </p:cNvSpPr>
          <p:nvPr/>
        </p:nvSpPr>
        <p:spPr bwMode="auto">
          <a:xfrm>
            <a:off x="914400" y="228600"/>
            <a:ext cx="711200" cy="457200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8" tIns="45719" rIns="91438" bIns="45719" anchor="ctr"/>
          <a:lstStyle/>
          <a:p>
            <a:pPr>
              <a:defRPr/>
            </a:pPr>
            <a:endParaRPr lang="en-US"/>
          </a:p>
        </p:txBody>
      </p:sp>
      <p:sp>
        <p:nvSpPr>
          <p:cNvPr id="64527" name="AutoShape 15"/>
          <p:cNvSpPr>
            <a:spLocks noChangeArrowheads="1"/>
          </p:cNvSpPr>
          <p:nvPr/>
        </p:nvSpPr>
        <p:spPr bwMode="auto">
          <a:xfrm>
            <a:off x="9550400" y="3429000"/>
            <a:ext cx="711200" cy="457200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8" tIns="45719" rIns="91438" bIns="45719" anchor="ctr"/>
          <a:lstStyle/>
          <a:p>
            <a:pPr>
              <a:defRPr/>
            </a:pPr>
            <a:endParaRPr lang="en-US"/>
          </a:p>
        </p:txBody>
      </p:sp>
      <p:sp>
        <p:nvSpPr>
          <p:cNvPr id="64528" name="AutoShape 16"/>
          <p:cNvSpPr>
            <a:spLocks noChangeArrowheads="1"/>
          </p:cNvSpPr>
          <p:nvPr/>
        </p:nvSpPr>
        <p:spPr bwMode="auto">
          <a:xfrm>
            <a:off x="2133600" y="3886200"/>
            <a:ext cx="711200" cy="457200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8" tIns="45719" rIns="91438" bIns="45719" anchor="ctr"/>
          <a:lstStyle/>
          <a:p>
            <a:pPr>
              <a:defRPr/>
            </a:pPr>
            <a:endParaRPr lang="en-US"/>
          </a:p>
        </p:txBody>
      </p:sp>
      <p:sp>
        <p:nvSpPr>
          <p:cNvPr id="64529" name="AutoShape 17"/>
          <p:cNvSpPr>
            <a:spLocks noChangeArrowheads="1"/>
          </p:cNvSpPr>
          <p:nvPr/>
        </p:nvSpPr>
        <p:spPr bwMode="auto">
          <a:xfrm>
            <a:off x="9245600" y="5334000"/>
            <a:ext cx="711200" cy="457200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8" tIns="45719" rIns="91438" bIns="45719" anchor="ctr"/>
          <a:lstStyle/>
          <a:p>
            <a:pPr>
              <a:defRPr/>
            </a:pPr>
            <a:endParaRPr lang="en-US"/>
          </a:p>
        </p:txBody>
      </p:sp>
      <p:sp>
        <p:nvSpPr>
          <p:cNvPr id="64530" name="AutoShape 18"/>
          <p:cNvSpPr>
            <a:spLocks noChangeArrowheads="1"/>
          </p:cNvSpPr>
          <p:nvPr/>
        </p:nvSpPr>
        <p:spPr bwMode="auto">
          <a:xfrm>
            <a:off x="5588000" y="5867400"/>
            <a:ext cx="711200" cy="457200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8" tIns="45719" rIns="91438" bIns="45719" anchor="ctr"/>
          <a:lstStyle/>
          <a:p>
            <a:pPr>
              <a:defRPr/>
            </a:pPr>
            <a:endParaRPr lang="en-US"/>
          </a:p>
        </p:txBody>
      </p:sp>
      <p:sp>
        <p:nvSpPr>
          <p:cNvPr id="64531" name="AutoShape 19"/>
          <p:cNvSpPr>
            <a:spLocks noChangeArrowheads="1"/>
          </p:cNvSpPr>
          <p:nvPr/>
        </p:nvSpPr>
        <p:spPr bwMode="auto">
          <a:xfrm>
            <a:off x="2540000" y="5257800"/>
            <a:ext cx="711200" cy="457200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8" tIns="45719" rIns="91438" bIns="45719" anchor="ctr"/>
          <a:lstStyle/>
          <a:p>
            <a:pPr>
              <a:defRPr/>
            </a:pPr>
            <a:endParaRPr lang="en-US"/>
          </a:p>
        </p:txBody>
      </p:sp>
      <p:sp>
        <p:nvSpPr>
          <p:cNvPr id="64532" name="AutoShape 20"/>
          <p:cNvSpPr>
            <a:spLocks noChangeArrowheads="1"/>
          </p:cNvSpPr>
          <p:nvPr/>
        </p:nvSpPr>
        <p:spPr bwMode="auto">
          <a:xfrm>
            <a:off x="10464800" y="0"/>
            <a:ext cx="711200" cy="457200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8" tIns="45719" rIns="91438" bIns="45719" anchor="ctr"/>
          <a:lstStyle/>
          <a:p>
            <a:pPr>
              <a:defRPr/>
            </a:pPr>
            <a:endParaRPr lang="en-US"/>
          </a:p>
        </p:txBody>
      </p:sp>
      <p:sp>
        <p:nvSpPr>
          <p:cNvPr id="64533" name="AutoShape 21"/>
          <p:cNvSpPr>
            <a:spLocks noChangeArrowheads="1"/>
          </p:cNvSpPr>
          <p:nvPr/>
        </p:nvSpPr>
        <p:spPr bwMode="auto">
          <a:xfrm>
            <a:off x="3962400" y="609600"/>
            <a:ext cx="711200" cy="457200"/>
          </a:xfrm>
          <a:prstGeom prst="star5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8" tIns="45719" rIns="91438" bIns="45719" anchor="ctr"/>
          <a:lstStyle/>
          <a:p>
            <a:pPr>
              <a:defRPr/>
            </a:pPr>
            <a:endParaRPr lang="en-US"/>
          </a:p>
        </p:txBody>
      </p:sp>
      <p:sp>
        <p:nvSpPr>
          <p:cNvPr id="64534" name="AutoShape 22"/>
          <p:cNvSpPr>
            <a:spLocks noChangeArrowheads="1"/>
          </p:cNvSpPr>
          <p:nvPr/>
        </p:nvSpPr>
        <p:spPr bwMode="auto">
          <a:xfrm>
            <a:off x="8432800" y="6400800"/>
            <a:ext cx="711200" cy="457200"/>
          </a:xfrm>
          <a:prstGeom prst="star5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8" tIns="45719" rIns="91438" bIns="45719" anchor="ctr"/>
          <a:lstStyle/>
          <a:p>
            <a:pPr>
              <a:defRPr/>
            </a:pPr>
            <a:endParaRPr lang="en-US"/>
          </a:p>
        </p:txBody>
      </p:sp>
      <p:sp>
        <p:nvSpPr>
          <p:cNvPr id="64535" name="AutoShape 23"/>
          <p:cNvSpPr>
            <a:spLocks noChangeArrowheads="1"/>
          </p:cNvSpPr>
          <p:nvPr/>
        </p:nvSpPr>
        <p:spPr bwMode="auto">
          <a:xfrm>
            <a:off x="1930400" y="6096000"/>
            <a:ext cx="711200" cy="457200"/>
          </a:xfrm>
          <a:prstGeom prst="star5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8" tIns="45719" rIns="91438" bIns="45719" anchor="ctr"/>
          <a:lstStyle/>
          <a:p>
            <a:pPr>
              <a:defRPr/>
            </a:pPr>
            <a:endParaRPr lang="en-US"/>
          </a:p>
        </p:txBody>
      </p:sp>
      <p:sp>
        <p:nvSpPr>
          <p:cNvPr id="64536" name="AutoShape 24"/>
          <p:cNvSpPr>
            <a:spLocks noChangeArrowheads="1"/>
          </p:cNvSpPr>
          <p:nvPr/>
        </p:nvSpPr>
        <p:spPr bwMode="auto">
          <a:xfrm>
            <a:off x="0" y="4495800"/>
            <a:ext cx="711200" cy="457200"/>
          </a:xfrm>
          <a:prstGeom prst="star5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8" tIns="45719" rIns="91438" bIns="45719" anchor="ctr"/>
          <a:lstStyle/>
          <a:p>
            <a:pPr>
              <a:defRPr/>
            </a:pPr>
            <a:endParaRPr lang="en-US"/>
          </a:p>
        </p:txBody>
      </p:sp>
      <p:sp>
        <p:nvSpPr>
          <p:cNvPr id="64537" name="AutoShape 25"/>
          <p:cNvSpPr>
            <a:spLocks noChangeArrowheads="1"/>
          </p:cNvSpPr>
          <p:nvPr/>
        </p:nvSpPr>
        <p:spPr bwMode="auto">
          <a:xfrm>
            <a:off x="10160000" y="4343400"/>
            <a:ext cx="711200" cy="457200"/>
          </a:xfrm>
          <a:prstGeom prst="star5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8" tIns="45719" rIns="91438" bIns="45719" anchor="ctr"/>
          <a:lstStyle/>
          <a:p>
            <a:pPr>
              <a:defRPr/>
            </a:pPr>
            <a:endParaRPr lang="en-US"/>
          </a:p>
        </p:txBody>
      </p:sp>
      <p:sp>
        <p:nvSpPr>
          <p:cNvPr id="64538" name="AutoShape 26"/>
          <p:cNvSpPr>
            <a:spLocks noChangeArrowheads="1"/>
          </p:cNvSpPr>
          <p:nvPr/>
        </p:nvSpPr>
        <p:spPr bwMode="auto">
          <a:xfrm>
            <a:off x="6502400" y="457200"/>
            <a:ext cx="711200" cy="457200"/>
          </a:xfrm>
          <a:prstGeom prst="star5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8" tIns="45719" rIns="91438" bIns="45719" anchor="ctr"/>
          <a:lstStyle/>
          <a:p>
            <a:pPr>
              <a:defRPr/>
            </a:pPr>
            <a:endParaRPr lang="en-US"/>
          </a:p>
        </p:txBody>
      </p:sp>
      <p:pic>
        <p:nvPicPr>
          <p:cNvPr id="7195" name="Picture 65" descr="cat_take_ride_on_book_hg_clr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1201" y="1940371"/>
            <a:ext cx="4673599" cy="499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Chu Thị Soa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CF06-7042-4EA1-8481-9C11875315C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96311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45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30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30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30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30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30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30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30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30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500" fill="hold"/>
                                        <p:tgtEl>
                                          <p:spTgt spid="6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5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5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500" fill="hold"/>
                                        <p:tgtEl>
                                          <p:spTgt spid="64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500" fill="hold"/>
                                        <p:tgtEl>
                                          <p:spTgt spid="64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5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5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1000" fill="hold"/>
                                        <p:tgtEl>
                                          <p:spTgt spid="64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64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0" fill="hold"/>
                                        <p:tgtEl>
                                          <p:spTgt spid="64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64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1000" fill="hold"/>
                                        <p:tgtEl>
                                          <p:spTgt spid="64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1000" fill="hold"/>
                                        <p:tgtEl>
                                          <p:spTgt spid="64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TUAN\Downloads\Luyện tập 1.png">
            <a:extLst>
              <a:ext uri="{FF2B5EF4-FFF2-40B4-BE49-F238E27FC236}">
                <a16:creationId xmlns:a16="http://schemas.microsoft.com/office/drawing/2014/main" id="{5C96F048-4A9E-42E4-9725-5ACBEC4623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152" y="328812"/>
            <a:ext cx="2237784" cy="863493"/>
          </a:xfrm>
          <a:prstGeom prst="rect">
            <a:avLst/>
          </a:prstGeom>
          <a:noFill/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9BE550B7-3F79-40DF-A748-18A4034397DD}"/>
              </a:ext>
            </a:extLst>
          </p:cNvPr>
          <p:cNvSpPr/>
          <p:nvPr/>
        </p:nvSpPr>
        <p:spPr>
          <a:xfrm>
            <a:off x="2967936" y="611831"/>
            <a:ext cx="437322" cy="437322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1</a:t>
            </a:r>
            <a:endParaRPr lang="vi-VN" sz="32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D8FEA5-1D09-4B8D-9492-BF3934F09BFA}"/>
              </a:ext>
            </a:extLst>
          </p:cNvPr>
          <p:cNvSpPr txBox="1"/>
          <p:nvPr/>
        </p:nvSpPr>
        <p:spPr>
          <a:xfrm>
            <a:off x="3405258" y="611831"/>
            <a:ext cx="20457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dirty="0"/>
              <a:t>Tìm tích, biết: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78D9660-45A4-4266-84AF-D207DA053536}"/>
              </a:ext>
            </a:extLst>
          </p:cNvPr>
          <p:cNvSpPr txBox="1"/>
          <p:nvPr/>
        </p:nvSpPr>
        <p:spPr>
          <a:xfrm>
            <a:off x="1794201" y="1256878"/>
            <a:ext cx="34708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dirty="0"/>
              <a:t>a) Hai thừa số là 2 và 4.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403BE339-7EF7-4D32-BDF2-5D29A1C2CA12}"/>
              </a:ext>
            </a:extLst>
          </p:cNvPr>
          <p:cNvGrpSpPr/>
          <p:nvPr/>
        </p:nvGrpSpPr>
        <p:grpSpPr>
          <a:xfrm>
            <a:off x="5762299" y="920424"/>
            <a:ext cx="4635500" cy="1354354"/>
            <a:chOff x="1313001" y="2225190"/>
            <a:chExt cx="4635500" cy="1354354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1A444C64-0253-4E25-ABEB-F506F52CF6EA}"/>
                </a:ext>
              </a:extLst>
            </p:cNvPr>
            <p:cNvSpPr/>
            <p:nvPr/>
          </p:nvSpPr>
          <p:spPr>
            <a:xfrm>
              <a:off x="1313001" y="2225190"/>
              <a:ext cx="4635500" cy="1354354"/>
            </a:xfrm>
            <a:prstGeom prst="rect">
              <a:avLst/>
            </a:prstGeom>
            <a:solidFill>
              <a:srgbClr val="FFFBCD"/>
            </a:solidFill>
            <a:ln>
              <a:solidFill>
                <a:srgbClr val="FFFBCD"/>
              </a:solidFill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45D353A4-F073-4146-9261-F7DCD0CC9556}"/>
                    </a:ext>
                  </a:extLst>
                </p:cNvPr>
                <p:cNvSpPr txBox="1"/>
                <p:nvPr/>
              </p:nvSpPr>
              <p:spPr>
                <a:xfrm>
                  <a:off x="1408027" y="2350477"/>
                  <a:ext cx="4273927" cy="11318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vi-VN" sz="2400" dirty="0"/>
                    <a:t>Mẫu: 2 </a:t>
                  </a:r>
                  <a14:m>
                    <m:oMath xmlns:m="http://schemas.openxmlformats.org/officeDocument/2006/math">
                      <m:r>
                        <a:rPr lang="vi-VN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vi-VN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</m:oMath>
                  </a14:m>
                  <a:r>
                    <a:rPr lang="vi-VN" sz="2400" dirty="0"/>
                    <a:t>4 = 2 + 2 + 2 + 2 = 8</a:t>
                  </a:r>
                </a:p>
                <a:p>
                  <a:pPr>
                    <a:lnSpc>
                      <a:spcPct val="150000"/>
                    </a:lnSpc>
                  </a:pPr>
                  <a:r>
                    <a:rPr lang="vi-VN" sz="2400" dirty="0"/>
                    <a:t>         2 </a:t>
                  </a:r>
                  <a14:m>
                    <m:oMath xmlns:m="http://schemas.openxmlformats.org/officeDocument/2006/math">
                      <m:r>
                        <a:rPr lang="vi-VN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 </m:t>
                      </m:r>
                    </m:oMath>
                  </a14:m>
                  <a:r>
                    <a:rPr lang="vi-VN" sz="2400" dirty="0"/>
                    <a:t>4 = 8</a:t>
                  </a:r>
                </a:p>
              </p:txBody>
            </p:sp>
          </mc:Choice>
          <mc:Fallback xmlns=""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45D353A4-F073-4146-9261-F7DCD0CC955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08027" y="2350477"/>
                  <a:ext cx="4273927" cy="1131848"/>
                </a:xfrm>
                <a:prstGeom prst="rect">
                  <a:avLst/>
                </a:prstGeom>
                <a:blipFill>
                  <a:blip r:embed="rId3"/>
                  <a:stretch>
                    <a:fillRect l="-2282" r="-1284" b="-12432"/>
                  </a:stretch>
                </a:blipFill>
              </p:spPr>
              <p:txBody>
                <a:bodyPr/>
                <a:lstStyle/>
                <a:p>
                  <a:r>
                    <a:rPr lang="vi-VN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DD318816-D04D-4A70-85A6-0B6082FE523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429024" y="1468516"/>
            <a:ext cx="1420020" cy="1354354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2F8F5275-81F2-4470-9EEE-28C2D1CCBF50}"/>
              </a:ext>
            </a:extLst>
          </p:cNvPr>
          <p:cNvSpPr txBox="1"/>
          <p:nvPr/>
        </p:nvSpPr>
        <p:spPr>
          <a:xfrm>
            <a:off x="1849044" y="2376016"/>
            <a:ext cx="34708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dirty="0"/>
              <a:t>b) Hai thừa số là 8 và 2.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01255681-DD75-40CB-AD4C-419AD54589D2}"/>
                  </a:ext>
                </a:extLst>
              </p:cNvPr>
              <p:cNvSpPr txBox="1"/>
              <p:nvPr/>
            </p:nvSpPr>
            <p:spPr>
              <a:xfrm>
                <a:off x="2088231" y="2681587"/>
                <a:ext cx="2634054" cy="11318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vi-VN" sz="2400" dirty="0">
                    <a:solidFill>
                      <a:srgbClr val="FF0000"/>
                    </a:solidFill>
                  </a:rPr>
                  <a:t>8 </a:t>
                </a:r>
                <a14:m>
                  <m:oMath xmlns:m="http://schemas.openxmlformats.org/officeDocument/2006/math">
                    <m:r>
                      <a:rPr lang="vi-VN" sz="24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vi-VN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vi-VN" sz="2400" dirty="0">
                    <a:solidFill>
                      <a:srgbClr val="FF0000"/>
                    </a:solidFill>
                  </a:rPr>
                  <a:t>2 = 8 + 8 = 16</a:t>
                </a:r>
              </a:p>
              <a:p>
                <a:pPr>
                  <a:lnSpc>
                    <a:spcPct val="150000"/>
                  </a:lnSpc>
                </a:pPr>
                <a:r>
                  <a:rPr lang="vi-VN" sz="2400" dirty="0">
                    <a:solidFill>
                      <a:srgbClr val="FF0000"/>
                    </a:solidFill>
                  </a:rPr>
                  <a:t>8 </a:t>
                </a:r>
                <a14:m>
                  <m:oMath xmlns:m="http://schemas.openxmlformats.org/officeDocument/2006/math">
                    <m:r>
                      <a:rPr lang="vi-VN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 </m:t>
                    </m:r>
                  </m:oMath>
                </a14:m>
                <a:r>
                  <a:rPr lang="vi-VN" sz="2400" dirty="0">
                    <a:solidFill>
                      <a:srgbClr val="FF0000"/>
                    </a:solidFill>
                  </a:rPr>
                  <a:t>2 = 16</a:t>
                </a:r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01255681-DD75-40CB-AD4C-419AD54589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8231" y="2681587"/>
                <a:ext cx="2634054" cy="1131848"/>
              </a:xfrm>
              <a:prstGeom prst="rect">
                <a:avLst/>
              </a:prstGeom>
              <a:blipFill>
                <a:blip r:embed="rId6"/>
                <a:stretch>
                  <a:fillRect l="-3704" r="-2778" b="-11828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TextBox 42">
            <a:extLst>
              <a:ext uri="{FF2B5EF4-FFF2-40B4-BE49-F238E27FC236}">
                <a16:creationId xmlns:a16="http://schemas.microsoft.com/office/drawing/2014/main" id="{351EC408-5AD1-49DE-BFFE-49495A8E21FC}"/>
              </a:ext>
            </a:extLst>
          </p:cNvPr>
          <p:cNvSpPr txBox="1"/>
          <p:nvPr/>
        </p:nvSpPr>
        <p:spPr>
          <a:xfrm>
            <a:off x="5857325" y="2376016"/>
            <a:ext cx="34531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dirty="0"/>
              <a:t>c) Hai thừa số là 4 và 5.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0C4D262A-7A0F-4678-B2BA-64CA28DF1B02}"/>
                  </a:ext>
                </a:extLst>
              </p:cNvPr>
              <p:cNvSpPr txBox="1"/>
              <p:nvPr/>
            </p:nvSpPr>
            <p:spPr>
              <a:xfrm>
                <a:off x="6096512" y="2681587"/>
                <a:ext cx="4196983" cy="11318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vi-VN" sz="2400" dirty="0">
                    <a:solidFill>
                      <a:srgbClr val="FF0000"/>
                    </a:solidFill>
                  </a:rPr>
                  <a:t>4 </a:t>
                </a:r>
                <a14:m>
                  <m:oMath xmlns:m="http://schemas.openxmlformats.org/officeDocument/2006/math">
                    <m:r>
                      <a:rPr lang="vi-VN" sz="24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vi-VN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vi-VN" sz="2400" dirty="0">
                    <a:solidFill>
                      <a:srgbClr val="FF0000"/>
                    </a:solidFill>
                  </a:rPr>
                  <a:t>5 = 4 + 4 + 4 + 4 + 4 = 20</a:t>
                </a:r>
              </a:p>
              <a:p>
                <a:pPr>
                  <a:lnSpc>
                    <a:spcPct val="150000"/>
                  </a:lnSpc>
                </a:pPr>
                <a:r>
                  <a:rPr lang="vi-VN" sz="2400" dirty="0">
                    <a:solidFill>
                      <a:srgbClr val="FF0000"/>
                    </a:solidFill>
                  </a:rPr>
                  <a:t>4 </a:t>
                </a:r>
                <a14:m>
                  <m:oMath xmlns:m="http://schemas.openxmlformats.org/officeDocument/2006/math">
                    <m:r>
                      <a:rPr lang="vi-VN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 </m:t>
                    </m:r>
                  </m:oMath>
                </a14:m>
                <a:r>
                  <a:rPr lang="vi-VN" sz="2400" dirty="0">
                    <a:solidFill>
                      <a:srgbClr val="FF0000"/>
                    </a:solidFill>
                  </a:rPr>
                  <a:t>5 = 20</a:t>
                </a:r>
              </a:p>
            </p:txBody>
          </p:sp>
        </mc:Choice>
        <mc:Fallback xmlns="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0C4D262A-7A0F-4678-B2BA-64CA28DF1B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512" y="2681587"/>
                <a:ext cx="4196983" cy="1131848"/>
              </a:xfrm>
              <a:prstGeom prst="rect">
                <a:avLst/>
              </a:prstGeom>
              <a:blipFill>
                <a:blip r:embed="rId7"/>
                <a:stretch>
                  <a:fillRect l="-2177" r="-1306" b="-11828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Oval 44">
            <a:extLst>
              <a:ext uri="{FF2B5EF4-FFF2-40B4-BE49-F238E27FC236}">
                <a16:creationId xmlns:a16="http://schemas.microsoft.com/office/drawing/2014/main" id="{FA561120-C072-4460-BAC8-706DCD046588}"/>
              </a:ext>
            </a:extLst>
          </p:cNvPr>
          <p:cNvSpPr/>
          <p:nvPr/>
        </p:nvSpPr>
        <p:spPr>
          <a:xfrm>
            <a:off x="912268" y="4014619"/>
            <a:ext cx="437322" cy="437322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2</a:t>
            </a:r>
            <a:endParaRPr lang="vi-VN" sz="3200" b="1" dirty="0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0BA8A714-B47F-4BF1-ABEE-111A4E80E030}"/>
              </a:ext>
            </a:extLst>
          </p:cNvPr>
          <p:cNvGrpSpPr/>
          <p:nvPr/>
        </p:nvGrpSpPr>
        <p:grpSpPr>
          <a:xfrm>
            <a:off x="1530075" y="4035131"/>
            <a:ext cx="1116312" cy="461666"/>
            <a:chOff x="1870518" y="1440653"/>
            <a:chExt cx="1116312" cy="461666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F6D7E879-828A-49EE-B9D7-8D2236C724A9}"/>
                </a:ext>
              </a:extLst>
            </p:cNvPr>
            <p:cNvGrpSpPr/>
            <p:nvPr/>
          </p:nvGrpSpPr>
          <p:grpSpPr>
            <a:xfrm>
              <a:off x="1870518" y="1440654"/>
              <a:ext cx="758382" cy="461665"/>
              <a:chOff x="1870518" y="1440654"/>
              <a:chExt cx="758382" cy="461665"/>
            </a:xfrm>
          </p:grpSpPr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BCD288CA-5955-4DF3-822D-4EC21DFB288E}"/>
                  </a:ext>
                </a:extLst>
              </p:cNvPr>
              <p:cNvSpPr/>
              <p:nvPr/>
            </p:nvSpPr>
            <p:spPr>
              <a:xfrm>
                <a:off x="1870518" y="1440654"/>
                <a:ext cx="758382" cy="382154"/>
              </a:xfrm>
              <a:prstGeom prst="roundRect">
                <a:avLst/>
              </a:prstGeom>
              <a:solidFill>
                <a:srgbClr val="FFD974"/>
              </a:solidFill>
              <a:ln>
                <a:solidFill>
                  <a:srgbClr val="FFD9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dirty="0"/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80E90442-27DB-401E-B565-22FE12BA045F}"/>
                  </a:ext>
                </a:extLst>
              </p:cNvPr>
              <p:cNvSpPr txBox="1"/>
              <p:nvPr/>
            </p:nvSpPr>
            <p:spPr>
              <a:xfrm>
                <a:off x="1969023" y="1440654"/>
                <a:ext cx="5613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2400" dirty="0"/>
                  <a:t>Số</a:t>
                </a:r>
              </a:p>
            </p:txBody>
          </p:sp>
        </p:grp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0CEAD0DE-79FC-442F-BEBF-6A03D031E348}"/>
                </a:ext>
              </a:extLst>
            </p:cNvPr>
            <p:cNvSpPr txBox="1"/>
            <p:nvPr/>
          </p:nvSpPr>
          <p:spPr>
            <a:xfrm>
              <a:off x="2630642" y="1440653"/>
              <a:ext cx="3561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400" dirty="0"/>
                <a:t>?</a:t>
              </a:r>
            </a:p>
          </p:txBody>
        </p:sp>
      </p:grpSp>
      <p:graphicFrame>
        <p:nvGraphicFramePr>
          <p:cNvPr id="17" name="Table 17">
            <a:extLst>
              <a:ext uri="{FF2B5EF4-FFF2-40B4-BE49-F238E27FC236}">
                <a16:creationId xmlns:a16="http://schemas.microsoft.com/office/drawing/2014/main" id="{B162186F-9188-4665-B780-4963156BEA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8572459"/>
              </p:ext>
            </p:extLst>
          </p:nvPr>
        </p:nvGraphicFramePr>
        <p:xfrm>
          <a:off x="2688749" y="4211325"/>
          <a:ext cx="8486276" cy="183051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83876">
                  <a:extLst>
                    <a:ext uri="{9D8B030D-6E8A-4147-A177-3AD203B41FA5}">
                      <a16:colId xmlns:a16="http://schemas.microsoft.com/office/drawing/2014/main" val="3750429237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892396866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994511951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764713203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253912237"/>
                    </a:ext>
                  </a:extLst>
                </a:gridCol>
              </a:tblGrid>
              <a:tr h="597884">
                <a:tc>
                  <a:txBody>
                    <a:bodyPr/>
                    <a:lstStyle/>
                    <a:p>
                      <a:pPr algn="ctr"/>
                      <a:r>
                        <a:rPr lang="vi-VN" sz="2800" dirty="0"/>
                        <a:t>Thừa số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800" dirty="0"/>
                        <a:t>5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800" dirty="0"/>
                        <a:t>2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800" dirty="0"/>
                        <a:t>2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800" dirty="0"/>
                        <a:t>3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3725870"/>
                  </a:ext>
                </a:extLst>
              </a:tr>
              <a:tr h="597884">
                <a:tc>
                  <a:txBody>
                    <a:bodyPr/>
                    <a:lstStyle/>
                    <a:p>
                      <a:pPr algn="ctr"/>
                      <a:r>
                        <a:rPr lang="vi-VN" sz="2800" dirty="0"/>
                        <a:t>Thừa số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800" dirty="0"/>
                        <a:t>4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800" dirty="0"/>
                        <a:t>3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800" dirty="0"/>
                        <a:t>5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800" dirty="0"/>
                        <a:t>5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4868410"/>
                  </a:ext>
                </a:extLst>
              </a:tr>
              <a:tr h="634743">
                <a:tc>
                  <a:txBody>
                    <a:bodyPr/>
                    <a:lstStyle/>
                    <a:p>
                      <a:pPr algn="ctr"/>
                      <a:r>
                        <a:rPr lang="vi-VN" sz="2800" dirty="0"/>
                        <a:t>Tích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800" dirty="0"/>
                        <a:t>20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800" dirty="0"/>
                        <a:t>?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800" dirty="0"/>
                        <a:t>?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800" dirty="0"/>
                        <a:t>?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0421308"/>
                  </a:ext>
                </a:extLst>
              </a:tr>
            </a:tbl>
          </a:graphicData>
        </a:graphic>
      </p:graphicFrame>
      <p:sp>
        <p:nvSpPr>
          <p:cNvPr id="51" name="TextBox 50">
            <a:extLst>
              <a:ext uri="{FF2B5EF4-FFF2-40B4-BE49-F238E27FC236}">
                <a16:creationId xmlns:a16="http://schemas.microsoft.com/office/drawing/2014/main" id="{C40ABB36-DCD0-4603-8701-B009C796A3A2}"/>
              </a:ext>
            </a:extLst>
          </p:cNvPr>
          <p:cNvSpPr txBox="1"/>
          <p:nvPr/>
        </p:nvSpPr>
        <p:spPr>
          <a:xfrm>
            <a:off x="6789772" y="5439038"/>
            <a:ext cx="606691" cy="584775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vi-VN" sz="3200">
                <a:solidFill>
                  <a:srgbClr val="FF0000"/>
                </a:solidFill>
              </a:rPr>
              <a:t>6</a:t>
            </a:r>
            <a:endParaRPr lang="vi-VN" sz="3200" dirty="0">
              <a:solidFill>
                <a:srgbClr val="FF0000"/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CDC7C67-E4B2-49A3-B8D6-C0FF65572D40}"/>
              </a:ext>
            </a:extLst>
          </p:cNvPr>
          <p:cNvSpPr txBox="1"/>
          <p:nvPr/>
        </p:nvSpPr>
        <p:spPr>
          <a:xfrm>
            <a:off x="8313123" y="5429336"/>
            <a:ext cx="804374" cy="584775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vi-VN" sz="3200">
                <a:solidFill>
                  <a:srgbClr val="FF0000"/>
                </a:solidFill>
              </a:rPr>
              <a:t>10</a:t>
            </a:r>
            <a:endParaRPr lang="vi-VN" sz="3200" dirty="0">
              <a:solidFill>
                <a:srgbClr val="FF0000"/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197F60C-9796-4893-A74E-BCE746049CAA}"/>
              </a:ext>
            </a:extLst>
          </p:cNvPr>
          <p:cNvSpPr txBox="1"/>
          <p:nvPr/>
        </p:nvSpPr>
        <p:spPr>
          <a:xfrm>
            <a:off x="9957568" y="5431159"/>
            <a:ext cx="804374" cy="584775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vi-VN" sz="3200">
                <a:solidFill>
                  <a:srgbClr val="FF0000"/>
                </a:solidFill>
              </a:rPr>
              <a:t>15</a:t>
            </a:r>
            <a:endParaRPr lang="vi-VN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5957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37" grpId="0"/>
      <p:bldP spid="41" grpId="0"/>
      <p:bldP spid="42" grpId="0" build="p"/>
      <p:bldP spid="43" grpId="0"/>
      <p:bldP spid="44" grpId="0" build="p"/>
      <p:bldP spid="45" grpId="0" animBg="1"/>
      <p:bldP spid="51" grpId="0" animBg="1"/>
      <p:bldP spid="52" grpId="0" animBg="1"/>
      <p:bldP spid="5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6&quot;/&gt;&lt;lineCharCount val=&quot;1&quot;/&gt;&lt;lineCharCount val=&quot;21&quot;/&gt;&lt;lineCharCount val=&quot;51&quot;/&gt;&lt;lineCharCount val=&quot;25&quot;/&gt;&lt;lineCharCount val=&quot;35&quot;/&gt;&lt;lineCharCount val=&quot;1&quot;/&gt;&lt;/TableIndex&gt;&lt;/ShapeTextInfo&gt;"/>
  <p:tag name="HTML_SHAPEINFO" val="&lt;ThreeDShapeInfo&gt;&lt;uuid val=&quot;&quot;/&gt;&lt;isInvalidForFieldText val=&quot;0&quot;/&gt;&lt;Image&gt;&lt;filename val=&quot;C:\Users\PC\Desktop\SOA\e learrning  CHU SOA\MT PH moi\data\asimages\{461071B7-15C5-4BA4-94D5-C604AC1A3BE3}_1.png&quot;/&gt;&lt;left val=&quot;42&quot;/&gt;&lt;top val=&quot;347&quot;/&gt;&lt;width val=&quot;613&quot;/&gt;&lt;height val=&quot;157&quot;/&gt;&lt;hasText val=&quot;1&quot;/&gt;&lt;/Image&gt;&lt;/ThreeDShapeInfo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6&quot;/&gt;&lt;lineCharCount val=&quot;1&quot;/&gt;&lt;lineCharCount val=&quot;21&quot;/&gt;&lt;lineCharCount val=&quot;51&quot;/&gt;&lt;lineCharCount val=&quot;25&quot;/&gt;&lt;lineCharCount val=&quot;35&quot;/&gt;&lt;lineCharCount val=&quot;1&quot;/&gt;&lt;/TableIndex&gt;&lt;/ShapeTextInfo&gt;"/>
  <p:tag name="HTML_SHAPEINFO" val="&lt;ThreeDShapeInfo&gt;&lt;uuid val=&quot;&quot;/&gt;&lt;isInvalidForFieldText val=&quot;0&quot;/&gt;&lt;Image&gt;&lt;filename val=&quot;C:\Users\PC\Desktop\SOA\e learrning  CHU SOA\MT PH moi\data\asimages\{461071B7-15C5-4BA4-94D5-C604AC1A3BE3}_1.png&quot;/&gt;&lt;left val=&quot;42&quot;/&gt;&lt;top val=&quot;347&quot;/&gt;&lt;width val=&quot;613&quot;/&gt;&lt;height val=&quot;157&quot;/&gt;&lt;hasText val=&quot;1&quot;/&gt;&lt;/Image&gt;&lt;/ThreeDShapeInfo&gt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1811</TotalTime>
  <Words>607</Words>
  <Application>Microsoft Office PowerPoint</Application>
  <PresentationFormat>Widescreen</PresentationFormat>
  <Paragraphs>226</Paragraphs>
  <Slides>12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Cambria Math</vt:lpstr>
      <vt:lpstr>Times</vt:lpstr>
      <vt:lpstr>Times New Roman</vt:lpstr>
      <vt:lpstr>Office Theme</vt:lpstr>
      <vt:lpstr>Chủ đề: Phép nhân, phép chia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Phạm Thanh Hằng (ADAS – GV)</dc:creator>
  <cp:lastModifiedBy>Admin</cp:lastModifiedBy>
  <cp:revision>155</cp:revision>
  <dcterms:created xsi:type="dcterms:W3CDTF">2021-06-02T01:34:28Z</dcterms:created>
  <dcterms:modified xsi:type="dcterms:W3CDTF">2024-01-16T09:53:30Z</dcterms:modified>
</cp:coreProperties>
</file>