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6" r:id="rId4"/>
    <p:sldId id="267" r:id="rId5"/>
    <p:sldId id="268" r:id="rId6"/>
    <p:sldId id="270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77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40: LUYỆN TẬP CHUNG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45658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122 x 4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103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327 x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3119" y="2895600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715 :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24519" y="2890684"/>
            <a:ext cx="2201661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645 : 3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8598" y="4097416"/>
            <a:ext cx="2860521" cy="2431435"/>
            <a:chOff x="7868598" y="4097416"/>
            <a:chExt cx="2860521" cy="2431435"/>
          </a:xfrm>
        </p:grpSpPr>
        <p:sp>
          <p:nvSpPr>
            <p:cNvPr id="28" name="TextBox 27"/>
            <p:cNvSpPr txBox="1"/>
            <p:nvPr/>
          </p:nvSpPr>
          <p:spPr>
            <a:xfrm>
              <a:off x="7868598" y="4097416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715  5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21   143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586119" y="4114800"/>
              <a:ext cx="0" cy="1143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86119" y="4706644"/>
              <a:ext cx="80417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219301" y="4131829"/>
            <a:ext cx="2860521" cy="2431435"/>
            <a:chOff x="11219301" y="4131829"/>
            <a:chExt cx="2860521" cy="2431435"/>
          </a:xfrm>
        </p:grpSpPr>
        <p:sp>
          <p:nvSpPr>
            <p:cNvPr id="37" name="TextBox 36"/>
            <p:cNvSpPr txBox="1"/>
            <p:nvPr/>
          </p:nvSpPr>
          <p:spPr>
            <a:xfrm>
              <a:off x="11219301" y="4131829"/>
              <a:ext cx="2860521" cy="24314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645  3 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04   215</a:t>
              </a: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15 </a:t>
              </a:r>
              <a:r>
                <a:rPr lang="en-US" sz="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smtClean="0">
                  <a:latin typeface="Times New Roman" pitchFamily="18" charset="0"/>
                  <a:cs typeface="Times New Roman" pitchFamily="18" charset="0"/>
                </a:rPr>
                <a:t>          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2938919" y="4140200"/>
              <a:ext cx="0" cy="1181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2938919" y="4732044"/>
              <a:ext cx="838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522454" y="5888792"/>
            <a:ext cx="102092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488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78600" y="4220408"/>
            <a:ext cx="1336226" cy="1578132"/>
            <a:chOff x="2178600" y="4131508"/>
            <a:chExt cx="1336226" cy="1578132"/>
          </a:xfrm>
        </p:grpSpPr>
        <p:sp>
          <p:nvSpPr>
            <p:cNvPr id="21" name="TextBox 20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122 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877259" y="5886156"/>
            <a:ext cx="9156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981</a:t>
            </a:r>
            <a:endParaRPr lang="en-US" sz="3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55975" y="4220739"/>
            <a:ext cx="1336226" cy="1578132"/>
            <a:chOff x="2178600" y="4131508"/>
            <a:chExt cx="1336226" cy="1578132"/>
          </a:xfrm>
        </p:grpSpPr>
        <p:sp>
          <p:nvSpPr>
            <p:cNvPr id="35" name="TextBox 34"/>
            <p:cNvSpPr txBox="1"/>
            <p:nvPr/>
          </p:nvSpPr>
          <p:spPr>
            <a:xfrm>
              <a:off x="3062341" y="5032532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575719" y="5709640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04844" y="4131508"/>
              <a:ext cx="1109982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327</a:t>
              </a:r>
              <a:endParaRPr lang="en-US" sz="38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78600" y="4671251"/>
              <a:ext cx="45248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6458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01528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06998"/>
              </p:ext>
            </p:extLst>
          </p:nvPr>
        </p:nvGraphicFramePr>
        <p:xfrm>
          <a:off x="2336660" y="3271405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44950" y="2594297"/>
            <a:ext cx="590225" cy="677108"/>
            <a:chOff x="1267646" y="1891083"/>
            <a:chExt cx="593512" cy="937226"/>
          </a:xfrm>
        </p:grpSpPr>
        <p:sp>
          <p:nvSpPr>
            <p:cNvPr id="35" name="TextBox 34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67646" y="1891083"/>
              <a:ext cx="593512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45692" y="4975961"/>
            <a:ext cx="617477" cy="677108"/>
            <a:chOff x="1267646" y="1891083"/>
            <a:chExt cx="620916" cy="937226"/>
          </a:xfrm>
        </p:grpSpPr>
        <p:sp>
          <p:nvSpPr>
            <p:cNvPr id="38" name="TextBox 37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7646" y="1891083"/>
              <a:ext cx="620916" cy="937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47739"/>
              </p:ext>
            </p:extLst>
          </p:nvPr>
        </p:nvGraphicFramePr>
        <p:xfrm>
          <a:off x="2351076" y="5794112"/>
          <a:ext cx="103933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312">
                  <a:extLst>
                    <a:ext uri="{9D8B030D-6E8A-4147-A177-3AD203B41FA5}">
                      <a16:colId xmlns:a16="http://schemas.microsoft.com/office/drawing/2014/main" val="302967070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82002713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0723828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41180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7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85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1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4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76672" y="4648200"/>
            <a:ext cx="6447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x 3 = 360 (kg)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+ 360 = 480 (kg)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480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27919" y="1752600"/>
            <a:ext cx="8369582" cy="1906726"/>
            <a:chOff x="1470819" y="1943100"/>
            <a:chExt cx="8369582" cy="1906726"/>
          </a:xfrm>
        </p:grpSpPr>
        <p:grpSp>
          <p:nvGrpSpPr>
            <p:cNvPr id="16" name="Group 1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106101" y="2095500"/>
              <a:ext cx="7734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120 kg, 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bê</a:t>
              </a:r>
              <a:r>
                <a:rPr lang="en-US" sz="36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Hỏi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gam?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Toán lớp 3 trang 111, 112 Bài 40: Luyện tập chung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4" t="53332" r="9645" b="35709"/>
          <a:stretch/>
        </p:blipFill>
        <p:spPr bwMode="auto">
          <a:xfrm>
            <a:off x="10271919" y="1364910"/>
            <a:ext cx="4648200" cy="28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519" y="4648200"/>
            <a:ext cx="6599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200" b="1" u="sng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bê cân nặng: 120 kg</a:t>
            </a: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bò cân nặng: gấp 3 lần con bê.</a:t>
            </a:r>
          </a:p>
          <a:p>
            <a:pPr algn="just"/>
            <a:r>
              <a:rPr 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cả 2 con cân nặng: ? kg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208924" y="4544896"/>
            <a:ext cx="0" cy="43308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280</Words>
  <Application>Microsoft Office PowerPoint</Application>
  <PresentationFormat>Custom</PresentationFormat>
  <Paragraphs>97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131</cp:revision>
  <dcterms:created xsi:type="dcterms:W3CDTF">2022-07-10T01:37:20Z</dcterms:created>
  <dcterms:modified xsi:type="dcterms:W3CDTF">2024-12-26T09:23:35Z</dcterms:modified>
</cp:coreProperties>
</file>