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Lst>
  <p:sldIdLst>
    <p:sldId id="300" r:id="rId3"/>
    <p:sldId id="285" r:id="rId4"/>
    <p:sldId id="286" r:id="rId5"/>
    <p:sldId id="320" r:id="rId6"/>
    <p:sldId id="321" r:id="rId7"/>
    <p:sldId id="322" r:id="rId8"/>
    <p:sldId id="323" r:id="rId9"/>
    <p:sldId id="324" r:id="rId10"/>
    <p:sldId id="33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99"/>
    <a:srgbClr val="FFCCFF"/>
    <a:srgbClr val="99CCFF"/>
    <a:srgbClr val="CC99FF"/>
    <a:srgbClr val="FF99CC"/>
    <a:srgbClr val="FFFFFF"/>
    <a:srgbClr val="EAEAEA"/>
    <a:srgbClr val="FFFFC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2" autoAdjust="0"/>
    <p:restoredTop sz="94660"/>
  </p:normalViewPr>
  <p:slideViewPr>
    <p:cSldViewPr snapToGrid="0">
      <p:cViewPr varScale="1">
        <p:scale>
          <a:sx n="84" d="100"/>
          <a:sy n="84" d="100"/>
        </p:scale>
        <p:origin x="547"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36A11C-9BBA-4DA5-A576-DA3FF68E2598}"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592020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6A11C-9BBA-4DA5-A576-DA3FF68E2598}"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812198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6A11C-9BBA-4DA5-A576-DA3FF68E2598}"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4138858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22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8112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000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9EBB33-98A2-4261-B620-85D719C1CA1F}"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823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9EBB33-98A2-4261-B620-85D719C1CA1F}" type="datetimeFigureOut">
              <a:rPr lang="en-US" smtClean="0">
                <a:solidFill>
                  <a:prstClr val="black">
                    <a:tint val="75000"/>
                  </a:prstClr>
                </a:solidFill>
              </a:rPr>
              <a:pPr/>
              <a:t>12/26/2024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695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9EBB33-98A2-4261-B620-85D719C1CA1F}" type="datetimeFigureOut">
              <a:rPr lang="en-US" smtClean="0">
                <a:solidFill>
                  <a:prstClr val="black">
                    <a:tint val="75000"/>
                  </a:prstClr>
                </a:solidFill>
              </a:rPr>
              <a:pPr/>
              <a:t>12/26/2024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862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EBB33-98A2-4261-B620-85D719C1CA1F}" type="datetimeFigureOut">
              <a:rPr lang="en-US" smtClean="0">
                <a:solidFill>
                  <a:prstClr val="black">
                    <a:tint val="75000"/>
                  </a:prstClr>
                </a:solidFill>
              </a:rPr>
              <a:pPr/>
              <a:t>12/26/2024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400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7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6A11C-9BBA-4DA5-A576-DA3FF68E2598}"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08922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solidFill>
                  <a:prstClr val="black">
                    <a:tint val="75000"/>
                  </a:prstClr>
                </a:solidFill>
              </a:rPr>
              <a:pPr/>
              <a:t>12/26/2024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416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052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6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6A11C-9BBA-4DA5-A576-DA3FF68E2598}"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16881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36A11C-9BBA-4DA5-A576-DA3FF68E2598}"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740627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6A11C-9BBA-4DA5-A576-DA3FF68E2598}" type="datetimeFigureOut">
              <a:rPr lang="en-US" smtClean="0"/>
              <a:t>12/26/2024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934465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36A11C-9BBA-4DA5-A576-DA3FF68E2598}" type="datetimeFigureOut">
              <a:rPr lang="en-US" smtClean="0"/>
              <a:t>12/26/2024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1279313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6A11C-9BBA-4DA5-A576-DA3FF68E2598}" type="datetimeFigureOut">
              <a:rPr lang="en-US" smtClean="0"/>
              <a:t>12/26/2024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1020243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6A11C-9BBA-4DA5-A576-DA3FF68E2598}"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13138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6A11C-9BBA-4DA5-A576-DA3FF68E2598}"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361625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6A11C-9BBA-4DA5-A576-DA3FF68E2598}" type="datetimeFigureOut">
              <a:rPr lang="en-US" smtClean="0"/>
              <a:t>12/26/2024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C0655-4D81-4ACB-AA7E-12F7DDECA208}" type="slidenum">
              <a:rPr lang="en-US" smtClean="0"/>
              <a:t>‹#›</a:t>
            </a:fld>
            <a:endParaRPr lang="en-US"/>
          </a:p>
        </p:txBody>
      </p:sp>
    </p:spTree>
    <p:extLst>
      <p:ext uri="{BB962C8B-B14F-4D97-AF65-F5344CB8AC3E}">
        <p14:creationId xmlns:p14="http://schemas.microsoft.com/office/powerpoint/2010/main" val="300024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EBB33-98A2-4261-B620-85D719C1CA1F}" type="datetimeFigureOut">
              <a:rPr lang="en-US" smtClean="0">
                <a:solidFill>
                  <a:prstClr val="black">
                    <a:tint val="75000"/>
                  </a:prstClr>
                </a:solidFill>
              </a:rPr>
              <a:pPr/>
              <a:t>12/26/2024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2983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1.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3.wdp"/><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1.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1.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1.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1.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gif"/><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257134" y="-104275"/>
            <a:ext cx="9925215" cy="1627773"/>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407" b="100000" l="0" r="100000">
                        <a14:foregroundMark x1="6192" y1="28049" x2="6192" y2="28049"/>
                        <a14:foregroundMark x1="23839" y1="10569" x2="23839" y2="10569"/>
                        <a14:foregroundMark x1="24149" y1="10569" x2="24149" y2="10569"/>
                        <a14:foregroundMark x1="37461" y1="4878" x2="37461" y2="4878"/>
                        <a14:foregroundMark x1="37461" y1="4878" x2="37461" y2="4878"/>
                        <a14:foregroundMark x1="50155" y1="4472" x2="50155" y2="4472"/>
                        <a14:foregroundMark x1="50155" y1="4472" x2="50155" y2="4472"/>
                        <a14:foregroundMark x1="69040" y1="7724" x2="69040" y2="7724"/>
                        <a14:foregroundMark x1="69040" y1="7724" x2="69040" y2="7724"/>
                        <a14:foregroundMark x1="75542" y1="10163" x2="75542" y2="10163"/>
                        <a14:foregroundMark x1="75851" y1="10163" x2="75851" y2="10163"/>
                        <a14:foregroundMark x1="87307" y1="20325" x2="87307" y2="20325"/>
                        <a14:foregroundMark x1="87307" y1="20325" x2="87307" y2="20325"/>
                        <a14:foregroundMark x1="96285" y1="42683" x2="96285" y2="42683"/>
                        <a14:foregroundMark x1="96594" y1="42683" x2="96594" y2="42683"/>
                        <a14:foregroundMark x1="96594" y1="59350" x2="96594" y2="59350"/>
                        <a14:foregroundMark x1="96594" y1="59350" x2="96594" y2="59350"/>
                        <a14:foregroundMark x1="4025" y1="65041" x2="4025" y2="65041"/>
                        <a14:foregroundMark x1="4025" y1="65041" x2="4025" y2="65041"/>
                        <a14:foregroundMark x1="4025" y1="49593" x2="4025" y2="49593"/>
                        <a14:foregroundMark x1="4025" y1="49593" x2="4025" y2="49593"/>
                        <a14:foregroundMark x1="4644" y1="32927" x2="4644" y2="32927"/>
                        <a14:foregroundMark x1="9907" y1="76829" x2="9907" y2="76829"/>
                        <a14:foregroundMark x1="24768" y1="91870" x2="24768" y2="91870"/>
                        <a14:foregroundMark x1="32508" y1="94715" x2="32508" y2="94715"/>
                        <a14:foregroundMark x1="32508" y1="94715" x2="32508" y2="94715"/>
                        <a14:foregroundMark x1="43653" y1="96748" x2="43653" y2="96748"/>
                        <a14:foregroundMark x1="43653" y1="96748" x2="43653" y2="96748"/>
                        <a14:foregroundMark x1="57895" y1="97561" x2="57895" y2="97561"/>
                        <a14:foregroundMark x1="57895" y1="97561" x2="57895" y2="97561"/>
                      </a14:backgroundRemoval>
                    </a14:imgEffect>
                  </a14:imgLayer>
                </a14:imgProps>
              </a:ext>
            </a:extLst>
          </a:blip>
          <a:stretch>
            <a:fillRect/>
          </a:stretch>
        </p:blipFill>
        <p:spPr>
          <a:xfrm>
            <a:off x="11066143" y="190901"/>
            <a:ext cx="918214" cy="830988"/>
          </a:xfrm>
          <a:prstGeom prst="rect">
            <a:avLst/>
          </a:prstGeom>
        </p:spPr>
      </p:pic>
      <p:sp>
        <p:nvSpPr>
          <p:cNvPr id="14" name="Google Shape;1910;p31">
            <a:extLst>
              <a:ext uri="{FF2B5EF4-FFF2-40B4-BE49-F238E27FC236}">
                <a16:creationId xmlns:a16="http://schemas.microsoft.com/office/drawing/2014/main" id="{B4486D36-6C53-75D6-BF08-C59D05FCF23A}"/>
              </a:ext>
            </a:extLst>
          </p:cNvPr>
          <p:cNvSpPr txBox="1">
            <a:spLocks/>
          </p:cNvSpPr>
          <p:nvPr/>
        </p:nvSpPr>
        <p:spPr>
          <a:xfrm>
            <a:off x="2752726" y="123825"/>
            <a:ext cx="7172324" cy="1171575"/>
          </a:xfrm>
          <a:prstGeom prst="rect">
            <a:avLst/>
          </a:prstGeom>
          <a:noFill/>
          <a:ln>
            <a:noFill/>
          </a:ln>
        </p:spPr>
        <p:txBody>
          <a:bodyPr spcFirstLastPara="1" wrap="square" lIns="91425" tIns="91425" rIns="91425" bIns="91425" numCol="1" anchor="ctr" anchorCtr="0">
            <a:prstTxWarp prst="textPlain">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a:buClr>
                <a:srgbClr val="FFFFFF"/>
              </a:buClr>
            </a:pPr>
            <a:r>
              <a:rPr lang="en-US" sz="8000" kern="0" dirty="0" smtClean="0">
                <a:ln w="0"/>
                <a:solidFill>
                  <a:srgbClr val="FF3399"/>
                </a:solidFill>
                <a:effectLst>
                  <a:outerShdw blurRad="38100" dist="19050" dir="2700000" algn="tl" rotWithShape="0">
                    <a:schemeClr val="dk1">
                      <a:alpha val="40000"/>
                    </a:schemeClr>
                  </a:outerShdw>
                </a:effectLst>
                <a:latin typeface="Sigmar One" panose="00000500000000000000" pitchFamily="2" charset="0"/>
              </a:rPr>
              <a:t>KHỞI ĐỘNG</a:t>
            </a:r>
            <a:endParaRPr lang="en-US" sz="8000" kern="0" dirty="0">
              <a:ln w="0"/>
              <a:solidFill>
                <a:srgbClr val="FF3399"/>
              </a:solidFill>
              <a:effectLst>
                <a:outerShdw blurRad="38100" dist="19050" dir="2700000" algn="tl" rotWithShape="0">
                  <a:schemeClr val="dk1">
                    <a:alpha val="40000"/>
                  </a:schemeClr>
                </a:outerShdw>
              </a:effectLst>
              <a:latin typeface="Sigmar One" panose="00000500000000000000" pitchFamily="2" charset="0"/>
            </a:endParaRPr>
          </a:p>
        </p:txBody>
      </p:sp>
    </p:spTree>
    <p:extLst>
      <p:ext uri="{BB962C8B-B14F-4D97-AF65-F5344CB8AC3E}">
        <p14:creationId xmlns:p14="http://schemas.microsoft.com/office/powerpoint/2010/main" val="1408262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6" name="Picture 9" descr="C:\Users\ADMIN\Desktop\Tai nguyen thiet ke tro choi\Bảng gỗ\images.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175998" y="51868"/>
            <a:ext cx="4329827" cy="29172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8505825" y="1840523"/>
            <a:ext cx="4021438" cy="5017477"/>
          </a:xfrm>
          <a:prstGeom prst="rect">
            <a:avLst/>
          </a:prstGeom>
        </p:spPr>
      </p:pic>
      <p:pic>
        <p:nvPicPr>
          <p:cNvPr id="13" name="Picture 12"/>
          <p:cNvPicPr>
            <a:picLocks noChangeAspect="1"/>
          </p:cNvPicPr>
          <p:nvPr/>
        </p:nvPicPr>
        <p:blipFill>
          <a:blip r:embed="rId6"/>
          <a:stretch>
            <a:fillRect/>
          </a:stretch>
        </p:blipFill>
        <p:spPr>
          <a:xfrm>
            <a:off x="-182651" y="4134967"/>
            <a:ext cx="2166614" cy="2723033"/>
          </a:xfrm>
          <a:prstGeom prst="rect">
            <a:avLst/>
          </a:prstGeom>
        </p:spPr>
      </p:pic>
    </p:spTree>
    <p:extLst>
      <p:ext uri="{BB962C8B-B14F-4D97-AF65-F5344CB8AC3E}">
        <p14:creationId xmlns:p14="http://schemas.microsoft.com/office/powerpoint/2010/main" val="1855271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79429" y="236348"/>
            <a:ext cx="11993477" cy="935228"/>
            <a:chOff x="-159954" y="236348"/>
            <a:chExt cx="10691710" cy="935228"/>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159954" y="236348"/>
              <a:ext cx="10561427" cy="935228"/>
            </a:xfrm>
            <a:prstGeom prst="rect">
              <a:avLst/>
            </a:prstGeom>
          </p:spPr>
        </p:pic>
        <p:sp>
          <p:nvSpPr>
            <p:cNvPr id="2" name="Rectangle 1"/>
            <p:cNvSpPr/>
            <p:nvPr/>
          </p:nvSpPr>
          <p:spPr>
            <a:xfrm>
              <a:off x="367175" y="425992"/>
              <a:ext cx="10164581" cy="584775"/>
            </a:xfrm>
            <a:prstGeom prst="rect">
              <a:avLst/>
            </a:prstGeom>
          </p:spPr>
          <p:txBody>
            <a:bodyPr wrap="square">
              <a:spAutoFit/>
            </a:bodyPr>
            <a:lstStyle/>
            <a:p>
              <a:pPr lvl="0"/>
              <a:r>
                <a:rPr lang="vi-VN" sz="3200" b="1" dirty="0" smtClean="0">
                  <a:solidFill>
                    <a:prstClr val="black"/>
                  </a:solidFill>
                  <a:latin typeface="Nunito Black" pitchFamily="2" charset="0"/>
                </a:rPr>
                <a:t>1</a:t>
              </a:r>
              <a:r>
                <a:rPr lang="en-US" sz="3200" dirty="0">
                  <a:solidFill>
                    <a:prstClr val="black"/>
                  </a:solidFill>
                  <a:latin typeface="Nunito Black" pitchFamily="2" charset="0"/>
                </a:rPr>
                <a:t>.</a:t>
              </a:r>
              <a:r>
                <a:rPr lang="en-US" sz="3200" dirty="0" smtClean="0">
                  <a:solidFill>
                    <a:prstClr val="black"/>
                  </a:solidFill>
                  <a:latin typeface="Nunito Black" pitchFamily="2" charset="0"/>
                </a:rPr>
                <a:t> </a:t>
              </a:r>
              <a:r>
                <a:rPr lang="vi-VN" sz="3200" b="1" dirty="0">
                  <a:solidFill>
                    <a:prstClr val="black"/>
                  </a:solidFill>
                  <a:latin typeface="Nunito Black" pitchFamily="2" charset="0"/>
                </a:rPr>
                <a:t>Tìm các từ chỉ người thân trong đoạn văn dưới </a:t>
              </a:r>
              <a:r>
                <a:rPr lang="vi-VN" sz="3200" b="1" dirty="0" smtClean="0">
                  <a:solidFill>
                    <a:prstClr val="black"/>
                  </a:solidFill>
                  <a:latin typeface="Nunito Black" pitchFamily="2" charset="0"/>
                </a:rPr>
                <a:t>đây</a:t>
              </a:r>
              <a:r>
                <a:rPr lang="en-US" sz="3200" b="1" dirty="0" smtClean="0">
                  <a:solidFill>
                    <a:prstClr val="black"/>
                  </a:solidFill>
                  <a:latin typeface="Nunito Black" pitchFamily="2" charset="0"/>
                </a:rPr>
                <a:t>.</a:t>
              </a:r>
              <a:endParaRPr lang="vi-VN" sz="3200" dirty="0">
                <a:solidFill>
                  <a:prstClr val="black"/>
                </a:solidFill>
                <a:latin typeface="Nunito Black" pitchFamily="2" charset="0"/>
              </a:endParaRPr>
            </a:p>
          </p:txBody>
        </p:sp>
      </p:grpSp>
      <p:sp>
        <p:nvSpPr>
          <p:cNvPr id="14" name="Rounded Rectangle 13"/>
          <p:cNvSpPr/>
          <p:nvPr/>
        </p:nvSpPr>
        <p:spPr>
          <a:xfrm>
            <a:off x="3666744" y="3392423"/>
            <a:ext cx="3694176" cy="832105"/>
          </a:xfrm>
          <a:prstGeom prst="roundRect">
            <a:avLst/>
          </a:prstGeom>
          <a:solidFill>
            <a:srgbClr val="FFC000">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002060"/>
                </a:solidFill>
                <a:effectLst/>
                <a:uLnTx/>
                <a:uFillTx/>
                <a:latin typeface="Cambria" panose="02040503050406030204" pitchFamily="18" charset="0"/>
                <a:ea typeface="Cambria" panose="02040503050406030204" pitchFamily="18" charset="0"/>
              </a:rPr>
              <a:t>Làm</a:t>
            </a:r>
            <a:r>
              <a:rPr kumimoji="0" lang="en-US" sz="2800" b="1" i="0" u="none" strike="noStrike" kern="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rgbClr val="002060"/>
                </a:solidFill>
                <a:effectLst/>
                <a:uLnTx/>
                <a:uFillTx/>
                <a:latin typeface="Cambria" panose="02040503050406030204" pitchFamily="18" charset="0"/>
                <a:ea typeface="Cambria" panose="02040503050406030204" pitchFamily="18" charset="0"/>
              </a:rPr>
              <a:t>việc</a:t>
            </a:r>
            <a:r>
              <a:rPr kumimoji="0" lang="en-US" sz="2800" b="1" i="0" u="none" strike="noStrike" kern="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rgbClr val="002060"/>
                </a:solidFill>
                <a:effectLst/>
                <a:uLnTx/>
                <a:uFillTx/>
                <a:latin typeface="Cambria" panose="02040503050406030204" pitchFamily="18" charset="0"/>
                <a:ea typeface="Cambria" panose="02040503050406030204" pitchFamily="18" charset="0"/>
              </a:rPr>
              <a:t>theo</a:t>
            </a:r>
            <a:r>
              <a:rPr kumimoji="0" lang="en-US" sz="2800" b="1" i="0" u="none" strike="noStrike" kern="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rgbClr val="002060"/>
                </a:solidFill>
                <a:effectLst/>
                <a:uLnTx/>
                <a:uFillTx/>
                <a:latin typeface="Cambria" panose="02040503050406030204" pitchFamily="18" charset="0"/>
                <a:ea typeface="Cambria" panose="02040503050406030204" pitchFamily="18" charset="0"/>
              </a:rPr>
              <a:t>nhóm</a:t>
            </a:r>
            <a:endParaRPr kumimoji="0" lang="vi-VN" sz="2800" b="1" i="0" u="none" strike="noStrike" kern="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6" name="Picture 25"/>
          <p:cNvPicPr>
            <a:picLocks noChangeAspect="1"/>
          </p:cNvPicPr>
          <p:nvPr/>
        </p:nvPicPr>
        <p:blipFill>
          <a:blip r:embed="rId5"/>
          <a:stretch>
            <a:fillRect/>
          </a:stretch>
        </p:blipFill>
        <p:spPr>
          <a:xfrm>
            <a:off x="9433122" y="3666694"/>
            <a:ext cx="3139712" cy="3011685"/>
          </a:xfrm>
          <a:prstGeom prst="rect">
            <a:avLst/>
          </a:prstGeom>
        </p:spPr>
      </p:pic>
      <p:sp>
        <p:nvSpPr>
          <p:cNvPr id="4" name="Rectangle 3"/>
          <p:cNvSpPr/>
          <p:nvPr/>
        </p:nvSpPr>
        <p:spPr>
          <a:xfrm>
            <a:off x="1350547" y="1400230"/>
            <a:ext cx="9524834" cy="18158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rPr>
              <a:t>     </a:t>
            </a:r>
            <a:r>
              <a:rPr kumimoji="0" lang="vi-VN" sz="2800" b="0"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rPr>
              <a:t>Bà nội của tôi là bà ngoại của em Đốm. Hai chị em tôi đều rất quý bà vì cả hai đều được bà chăm sóc từ khi mới sinh. Không phải chỉ đối với tôi và Đốm, mà sau này, em My, em Chấm ra đời, bà đều nâng niu bế ẵm từ lúc lọt lòng.</a:t>
            </a:r>
            <a:endParaRPr kumimoji="0" lang="en-US" sz="1800" b="0" i="0" u="none" strike="noStrike" kern="0" cap="none" spc="0" normalizeH="0" baseline="0" noProof="0" dirty="0" smtClean="0">
              <a:ln>
                <a:noFill/>
              </a:ln>
              <a:solidFill>
                <a:sysClr val="windowText" lastClr="000000"/>
              </a:solidFill>
              <a:effectLst/>
              <a:uLnTx/>
              <a:uFillTx/>
              <a:latin typeface="Cambria" panose="02040503050406030204" pitchFamily="18" charset="0"/>
              <a:ea typeface="Cambria" panose="02040503050406030204" pitchFamily="18" charset="0"/>
            </a:endParaRPr>
          </a:p>
        </p:txBody>
      </p:sp>
      <p:sp>
        <p:nvSpPr>
          <p:cNvPr id="25" name="Rounded Rectangle 24"/>
          <p:cNvSpPr/>
          <p:nvPr/>
        </p:nvSpPr>
        <p:spPr>
          <a:xfrm>
            <a:off x="3715512" y="3392423"/>
            <a:ext cx="3596640" cy="832105"/>
          </a:xfrm>
          <a:prstGeom prst="roundRect">
            <a:avLst/>
          </a:prstGeom>
          <a:solidFill>
            <a:srgbClr val="FFC000">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002060"/>
                </a:solidFill>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rgbClr val="002060"/>
                </a:solidFill>
                <a:effectLst/>
                <a:uLnTx/>
                <a:uFillTx/>
                <a:latin typeface="Cambria" panose="02040503050406030204" pitchFamily="18" charset="0"/>
                <a:ea typeface="Cambria" panose="02040503050406030204" pitchFamily="18" charset="0"/>
              </a:rPr>
              <a:t>nhóm</a:t>
            </a:r>
            <a:r>
              <a:rPr kumimoji="0" lang="en-US" sz="2800" b="1" i="0" u="none" strike="noStrike" kern="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rgbClr val="002060"/>
                </a:solidFill>
                <a:effectLst/>
                <a:uLnTx/>
                <a:uFillTx/>
                <a:latin typeface="Cambria" panose="02040503050406030204" pitchFamily="18" charset="0"/>
                <a:ea typeface="Cambria" panose="02040503050406030204" pitchFamily="18" charset="0"/>
              </a:rPr>
              <a:t>trình</a:t>
            </a:r>
            <a:r>
              <a:rPr kumimoji="0" lang="en-US" sz="2800" b="1" i="0" u="none" strike="noStrike" kern="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rgbClr val="002060"/>
                </a:solidFill>
                <a:effectLst/>
                <a:uLnTx/>
                <a:uFillTx/>
                <a:latin typeface="Cambria" panose="02040503050406030204" pitchFamily="18" charset="0"/>
                <a:ea typeface="Cambria" panose="02040503050406030204" pitchFamily="18" charset="0"/>
              </a:rPr>
              <a:t>bày</a:t>
            </a:r>
            <a:endParaRPr kumimoji="0" lang="vi-VN" sz="2800" b="1" i="0" u="none" strike="noStrike" kern="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endParaRPr>
          </a:p>
        </p:txBody>
      </p:sp>
      <p:sp>
        <p:nvSpPr>
          <p:cNvPr id="27" name="Rectangle 26"/>
          <p:cNvSpPr/>
          <p:nvPr/>
        </p:nvSpPr>
        <p:spPr>
          <a:xfrm>
            <a:off x="1779758" y="3504479"/>
            <a:ext cx="7736112" cy="523220"/>
          </a:xfrm>
          <a:prstGeom prst="rect">
            <a:avLst/>
          </a:prstGeom>
          <a:ln w="28575">
            <a:solidFill>
              <a:schemeClr val="accent2">
                <a:lumMod val="75000"/>
              </a:schemeClr>
            </a:solidFill>
          </a:ln>
        </p:spPr>
        <p:txBody>
          <a:bodyPr wrap="square">
            <a:spAutoFit/>
          </a:bodyPr>
          <a:lstStyle/>
          <a:p>
            <a:r>
              <a:rPr lang="vi-VN" sz="2800" b="1" dirty="0" smtClean="0">
                <a:solidFill>
                  <a:srgbClr val="002060"/>
                </a:solidFill>
                <a:latin typeface="Cambria" panose="02040503050406030204" pitchFamily="18" charset="0"/>
                <a:ea typeface="Cambria" panose="02040503050406030204" pitchFamily="18" charset="0"/>
              </a:rPr>
              <a:t>Các từ ngữ chỉ người thân trong đoạn văn là: </a:t>
            </a:r>
            <a:endParaRPr lang="en-US" sz="2800" b="1" dirty="0">
              <a:solidFill>
                <a:srgbClr val="002060"/>
              </a:solidFill>
              <a:latin typeface="Cambria" panose="02040503050406030204" pitchFamily="18" charset="0"/>
              <a:ea typeface="Cambria" panose="02040503050406030204" pitchFamily="18" charset="0"/>
            </a:endParaRPr>
          </a:p>
        </p:txBody>
      </p:sp>
      <p:sp>
        <p:nvSpPr>
          <p:cNvPr id="5" name="Rectangle 4"/>
          <p:cNvSpPr/>
          <p:nvPr/>
        </p:nvSpPr>
        <p:spPr>
          <a:xfrm>
            <a:off x="700369" y="4512895"/>
            <a:ext cx="1300356" cy="523220"/>
          </a:xfrm>
          <a:prstGeom prst="rect">
            <a:avLst/>
          </a:prstGeom>
          <a:solidFill>
            <a:schemeClr val="accent1">
              <a:lumMod val="40000"/>
              <a:lumOff val="60000"/>
            </a:schemeClr>
          </a:solidFill>
        </p:spPr>
        <p:txBody>
          <a:bodyPr wrap="none">
            <a:spAutoFit/>
          </a:bodyPr>
          <a:lstStyle/>
          <a:p>
            <a:r>
              <a:rPr lang="vi-VN" sz="2800" b="1" dirty="0">
                <a:solidFill>
                  <a:srgbClr val="FF0000"/>
                </a:solidFill>
                <a:latin typeface="Nunito" pitchFamily="2" charset="0"/>
              </a:rPr>
              <a:t>bà </a:t>
            </a:r>
            <a:r>
              <a:rPr lang="vi-VN" sz="2800" b="1" dirty="0" smtClean="0">
                <a:solidFill>
                  <a:srgbClr val="FF0000"/>
                </a:solidFill>
                <a:latin typeface="Nunito" pitchFamily="2" charset="0"/>
              </a:rPr>
              <a:t>nội </a:t>
            </a:r>
            <a:endParaRPr lang="en-US" dirty="0">
              <a:solidFill>
                <a:srgbClr val="FF0000"/>
              </a:solidFill>
            </a:endParaRPr>
          </a:p>
        </p:txBody>
      </p:sp>
      <p:sp>
        <p:nvSpPr>
          <p:cNvPr id="7" name="Rectangle 6"/>
          <p:cNvSpPr/>
          <p:nvPr/>
        </p:nvSpPr>
        <p:spPr>
          <a:xfrm>
            <a:off x="2528738" y="4512895"/>
            <a:ext cx="1713931" cy="523220"/>
          </a:xfrm>
          <a:prstGeom prst="rect">
            <a:avLst/>
          </a:prstGeom>
          <a:solidFill>
            <a:srgbClr val="92D050"/>
          </a:solidFill>
        </p:spPr>
        <p:txBody>
          <a:bodyPr wrap="none">
            <a:spAutoFit/>
          </a:bodyPr>
          <a:lstStyle/>
          <a:p>
            <a:r>
              <a:rPr lang="vi-VN" sz="2800" b="1" dirty="0">
                <a:solidFill>
                  <a:srgbClr val="FF0000"/>
                </a:solidFill>
                <a:latin typeface="Nunito" pitchFamily="2" charset="0"/>
              </a:rPr>
              <a:t>bà ngoại </a:t>
            </a:r>
            <a:endParaRPr lang="en-US" dirty="0">
              <a:solidFill>
                <a:srgbClr val="FF0000"/>
              </a:solidFill>
            </a:endParaRPr>
          </a:p>
        </p:txBody>
      </p:sp>
      <p:sp>
        <p:nvSpPr>
          <p:cNvPr id="8" name="Rectangle 7"/>
          <p:cNvSpPr/>
          <p:nvPr/>
        </p:nvSpPr>
        <p:spPr>
          <a:xfrm>
            <a:off x="7816459" y="4520841"/>
            <a:ext cx="1149122" cy="523220"/>
          </a:xfrm>
          <a:prstGeom prst="rect">
            <a:avLst/>
          </a:prstGeom>
          <a:solidFill>
            <a:schemeClr val="accent2">
              <a:lumMod val="40000"/>
              <a:lumOff val="60000"/>
            </a:schemeClr>
          </a:solidFill>
        </p:spPr>
        <p:txBody>
          <a:bodyPr wrap="square">
            <a:spAutoFit/>
          </a:bodyPr>
          <a:lstStyle/>
          <a:p>
            <a:pPr algn="ctr"/>
            <a:r>
              <a:rPr lang="vi-VN" sz="2800" b="1" dirty="0" smtClean="0">
                <a:solidFill>
                  <a:srgbClr val="FF0000"/>
                </a:solidFill>
                <a:latin typeface="Nunito" pitchFamily="2" charset="0"/>
              </a:rPr>
              <a:t>chị</a:t>
            </a:r>
            <a:endParaRPr lang="en-US" dirty="0">
              <a:solidFill>
                <a:srgbClr val="FF0000"/>
              </a:solidFill>
            </a:endParaRPr>
          </a:p>
        </p:txBody>
      </p:sp>
      <p:sp>
        <p:nvSpPr>
          <p:cNvPr id="10" name="Rectangle 9"/>
          <p:cNvSpPr/>
          <p:nvPr/>
        </p:nvSpPr>
        <p:spPr>
          <a:xfrm>
            <a:off x="4622609" y="4520841"/>
            <a:ext cx="1143783" cy="523220"/>
          </a:xfrm>
          <a:prstGeom prst="rect">
            <a:avLst/>
          </a:prstGeom>
          <a:solidFill>
            <a:srgbClr val="CC99FF"/>
          </a:solidFill>
        </p:spPr>
        <p:txBody>
          <a:bodyPr wrap="square">
            <a:spAutoFit/>
          </a:bodyPr>
          <a:lstStyle/>
          <a:p>
            <a:pPr algn="ctr"/>
            <a:r>
              <a:rPr lang="vi-VN" sz="2800" b="1" dirty="0">
                <a:solidFill>
                  <a:srgbClr val="FF0000"/>
                </a:solidFill>
                <a:latin typeface="Nunito" pitchFamily="2" charset="0"/>
              </a:rPr>
              <a:t>bà</a:t>
            </a:r>
            <a:endParaRPr lang="en-US" dirty="0">
              <a:solidFill>
                <a:srgbClr val="FF0000"/>
              </a:solidFill>
            </a:endParaRPr>
          </a:p>
        </p:txBody>
      </p:sp>
      <p:sp>
        <p:nvSpPr>
          <p:cNvPr id="28" name="Rectangle 27"/>
          <p:cNvSpPr/>
          <p:nvPr/>
        </p:nvSpPr>
        <p:spPr>
          <a:xfrm>
            <a:off x="6240486" y="4520841"/>
            <a:ext cx="1011556" cy="523220"/>
          </a:xfrm>
          <a:prstGeom prst="rect">
            <a:avLst/>
          </a:prstGeom>
          <a:solidFill>
            <a:srgbClr val="FFFF99"/>
          </a:solidFill>
        </p:spPr>
        <p:txBody>
          <a:bodyPr wrap="square">
            <a:spAutoFit/>
          </a:bodyPr>
          <a:lstStyle/>
          <a:p>
            <a:pPr algn="ctr"/>
            <a:r>
              <a:rPr lang="vi-VN" sz="2800" b="1" dirty="0" smtClean="0">
                <a:solidFill>
                  <a:srgbClr val="FF0000"/>
                </a:solidFill>
                <a:latin typeface="Nunito" pitchFamily="2" charset="0"/>
              </a:rPr>
              <a:t>em</a:t>
            </a:r>
            <a:endParaRPr lang="en-US" dirty="0">
              <a:solidFill>
                <a:srgbClr val="FF0000"/>
              </a:solidFill>
            </a:endParaRPr>
          </a:p>
        </p:txBody>
      </p:sp>
    </p:spTree>
    <p:extLst>
      <p:ext uri="{BB962C8B-B14F-4D97-AF65-F5344CB8AC3E}">
        <p14:creationId xmlns:p14="http://schemas.microsoft.com/office/powerpoint/2010/main" val="345785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xit" presetSubtype="0" fill="hold" grpId="1" nodeType="with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4" grpId="0"/>
      <p:bldP spid="25" grpId="0" animBg="1"/>
      <p:bldP spid="25" grpId="1" animBg="1"/>
      <p:bldP spid="27" grpId="0" animBg="1"/>
      <p:bldP spid="5" grpId="0" animBg="1"/>
      <p:bldP spid="7" grpId="0" animBg="1"/>
      <p:bldP spid="8" grpId="0" animBg="1"/>
      <p:bldP spid="10"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275852" y="126153"/>
            <a:ext cx="11847331" cy="1455292"/>
            <a:chOff x="-245911" y="126153"/>
            <a:chExt cx="10561427" cy="1455292"/>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245911" y="126153"/>
              <a:ext cx="10561427" cy="1455292"/>
            </a:xfrm>
            <a:prstGeom prst="rect">
              <a:avLst/>
            </a:prstGeom>
          </p:spPr>
        </p:pic>
        <p:sp>
          <p:nvSpPr>
            <p:cNvPr id="2" name="Rectangle 1"/>
            <p:cNvSpPr/>
            <p:nvPr/>
          </p:nvSpPr>
          <p:spPr>
            <a:xfrm>
              <a:off x="624351" y="411039"/>
              <a:ext cx="9520612" cy="1077218"/>
            </a:xfrm>
            <a:prstGeom prst="rect">
              <a:avLst/>
            </a:prstGeom>
          </p:spPr>
          <p:txBody>
            <a:bodyPr wrap="square">
              <a:spAutoFit/>
            </a:bodyPr>
            <a:lstStyle/>
            <a:p>
              <a:pPr lvl="0"/>
              <a:r>
                <a:rPr lang="en-US" sz="3200" b="1" dirty="0" smtClean="0">
                  <a:solidFill>
                    <a:prstClr val="black"/>
                  </a:solidFill>
                  <a:latin typeface="Nunito Black" pitchFamily="2" charset="0"/>
                </a:rPr>
                <a:t>2</a:t>
              </a:r>
              <a:r>
                <a:rPr lang="en-US" sz="3200" dirty="0" smtClean="0">
                  <a:solidFill>
                    <a:prstClr val="black"/>
                  </a:solidFill>
                  <a:latin typeface="Nunito Black" pitchFamily="2" charset="0"/>
                </a:rPr>
                <a:t>. </a:t>
              </a:r>
              <a:r>
                <a:rPr lang="vi-VN" sz="3200" b="1" dirty="0">
                  <a:solidFill>
                    <a:srgbClr val="000000"/>
                  </a:solidFill>
                  <a:latin typeface="Nunito Black" pitchFamily="2" charset="0"/>
                </a:rPr>
                <a:t>Tìm thêm từ ngữ chỉ những người thân bên nội và bên ngoại</a:t>
              </a:r>
              <a:r>
                <a:rPr lang="en-US" sz="3200" b="1" dirty="0">
                  <a:solidFill>
                    <a:srgbClr val="000000"/>
                  </a:solidFill>
                  <a:latin typeface="Nunito Black" pitchFamily="2" charset="0"/>
                </a:rPr>
                <a:t>.</a:t>
              </a:r>
              <a:endParaRPr lang="en-US" sz="3200" dirty="0">
                <a:solidFill>
                  <a:prstClr val="black"/>
                </a:solidFill>
                <a:latin typeface="Nunito Black" pitchFamily="2" charset="0"/>
              </a:endParaRPr>
            </a:p>
          </p:txBody>
        </p:sp>
      </p:grpSp>
      <p:sp>
        <p:nvSpPr>
          <p:cNvPr id="14" name="Rounded Rectangle 13"/>
          <p:cNvSpPr/>
          <p:nvPr/>
        </p:nvSpPr>
        <p:spPr>
          <a:xfrm>
            <a:off x="121387" y="2829757"/>
            <a:ext cx="2084832" cy="832105"/>
          </a:xfrm>
          <a:prstGeom prst="roundRect">
            <a:avLst/>
          </a:prstGeom>
          <a:solidFill>
            <a:srgbClr val="FFC000">
              <a:lumMod val="40000"/>
              <a:lumOff val="60000"/>
            </a:srgb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002060"/>
                </a:solidFill>
                <a:effectLst/>
                <a:uLnTx/>
                <a:uFillTx/>
                <a:latin typeface="Cambria" panose="02040503050406030204" pitchFamily="18" charset="0"/>
                <a:ea typeface="Cambria" panose="02040503050406030204" pitchFamily="18" charset="0"/>
              </a:rPr>
              <a:t>Làm</a:t>
            </a:r>
            <a:r>
              <a:rPr kumimoji="0" lang="en-US" sz="2800" b="1" i="0" u="none" strike="noStrike" kern="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rgbClr val="002060"/>
                </a:solidFill>
                <a:effectLst/>
                <a:uLnTx/>
                <a:uFillTx/>
                <a:latin typeface="Cambria" panose="02040503050406030204" pitchFamily="18" charset="0"/>
                <a:ea typeface="Cambria" panose="02040503050406030204" pitchFamily="18" charset="0"/>
              </a:rPr>
              <a:t>việc</a:t>
            </a:r>
            <a:endParaRPr lang="en-US" sz="2800" b="1" kern="0" dirty="0">
              <a:solidFill>
                <a:srgbClr val="002060"/>
              </a:solidFill>
              <a:latin typeface="Cambria" panose="02040503050406030204" pitchFamily="18" charset="0"/>
              <a:ea typeface="Cambria" panose="020405030504060302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noProof="0" dirty="0" err="1" smtClean="0">
                <a:ln>
                  <a:noFill/>
                </a:ln>
                <a:solidFill>
                  <a:srgbClr val="002060"/>
                </a:solidFill>
                <a:effectLst/>
                <a:uLnTx/>
                <a:uFillTx/>
                <a:latin typeface="Cambria" panose="02040503050406030204" pitchFamily="18" charset="0"/>
                <a:ea typeface="Cambria" panose="02040503050406030204" pitchFamily="18" charset="0"/>
              </a:rPr>
              <a:t>theo</a:t>
            </a:r>
            <a:r>
              <a:rPr kumimoji="0" lang="en-US" sz="2800" b="1" i="0" u="none" strike="noStrike" kern="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rgbClr val="002060"/>
                </a:solidFill>
                <a:effectLst/>
                <a:uLnTx/>
                <a:uFillTx/>
                <a:latin typeface="Cambria" panose="02040503050406030204" pitchFamily="18" charset="0"/>
                <a:ea typeface="Cambria" panose="02040503050406030204" pitchFamily="18" charset="0"/>
              </a:rPr>
              <a:t>nhóm</a:t>
            </a:r>
            <a:endParaRPr kumimoji="0" lang="vi-VN" sz="2800" b="1" i="0" u="none" strike="noStrike" kern="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6" name="Picture 25"/>
          <p:cNvPicPr>
            <a:picLocks noChangeAspect="1"/>
          </p:cNvPicPr>
          <p:nvPr/>
        </p:nvPicPr>
        <p:blipFill>
          <a:blip r:embed="rId5"/>
          <a:stretch>
            <a:fillRect/>
          </a:stretch>
        </p:blipFill>
        <p:spPr>
          <a:xfrm>
            <a:off x="10209812" y="4612748"/>
            <a:ext cx="2340698" cy="2245252"/>
          </a:xfrm>
          <a:prstGeom prst="rect">
            <a:avLst/>
          </a:prstGeom>
        </p:spPr>
      </p:pic>
      <p:sp>
        <p:nvSpPr>
          <p:cNvPr id="25" name="Rounded Rectangle 24"/>
          <p:cNvSpPr/>
          <p:nvPr/>
        </p:nvSpPr>
        <p:spPr>
          <a:xfrm>
            <a:off x="189259" y="2829757"/>
            <a:ext cx="1874296" cy="832105"/>
          </a:xfrm>
          <a:prstGeom prst="roundRect">
            <a:avLst/>
          </a:prstGeom>
          <a:solidFill>
            <a:srgbClr val="FFC000">
              <a:lumMod val="40000"/>
              <a:lumOff val="60000"/>
            </a:srgb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002060"/>
                </a:solidFill>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rgbClr val="002060"/>
                </a:solidFill>
                <a:effectLst/>
                <a:uLnTx/>
                <a:uFillTx/>
                <a:latin typeface="Cambria" panose="02040503050406030204" pitchFamily="18" charset="0"/>
                <a:ea typeface="Cambria" panose="02040503050406030204" pitchFamily="18" charset="0"/>
              </a:rPr>
              <a:t>nhóm</a:t>
            </a:r>
            <a:r>
              <a:rPr kumimoji="0" lang="en-US" sz="2800" b="1" i="0" u="none" strike="noStrike" kern="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rgbClr val="002060"/>
                </a:solidFill>
                <a:effectLst/>
                <a:uLnTx/>
                <a:uFillTx/>
                <a:latin typeface="Cambria" panose="02040503050406030204" pitchFamily="18" charset="0"/>
                <a:ea typeface="Cambria" panose="02040503050406030204" pitchFamily="18" charset="0"/>
              </a:rPr>
              <a:t>trình</a:t>
            </a:r>
            <a:r>
              <a:rPr kumimoji="0" lang="en-US" sz="2800" b="1" i="0" u="none" strike="noStrike" kern="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rgbClr val="002060"/>
                </a:solidFill>
                <a:effectLst/>
                <a:uLnTx/>
                <a:uFillTx/>
                <a:latin typeface="Cambria" panose="02040503050406030204" pitchFamily="18" charset="0"/>
                <a:ea typeface="Cambria" panose="02040503050406030204" pitchFamily="18" charset="0"/>
              </a:rPr>
              <a:t>bày</a:t>
            </a:r>
            <a:endParaRPr kumimoji="0" lang="vi-VN" sz="2800" b="1" i="0" u="none" strike="noStrike" kern="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16" name="Group 15"/>
          <p:cNvGrpSpPr/>
          <p:nvPr/>
        </p:nvGrpSpPr>
        <p:grpSpPr>
          <a:xfrm>
            <a:off x="2415945" y="1581445"/>
            <a:ext cx="4183662" cy="4559565"/>
            <a:chOff x="2415945" y="1581445"/>
            <a:chExt cx="4183662" cy="4559565"/>
          </a:xfrm>
        </p:grpSpPr>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305" b="98473" l="0" r="99501">
                          <a14:foregroundMark x1="36772" y1="6107" x2="54077" y2="48092"/>
                          <a14:foregroundMark x1="38103" y1="29771" x2="39101" y2="30382"/>
                          <a14:foregroundMark x1="32612" y1="33435" x2="40100" y2="38931"/>
                          <a14:foregroundMark x1="53245" y1="28397" x2="61231" y2="40305"/>
                          <a14:foregroundMark x1="66556" y1="48244" x2="69717" y2="49924"/>
                          <a14:foregroundMark x1="25790" y1="46412" x2="30116" y2="50076"/>
                        </a14:backgroundRemoval>
                      </a14:imgEffect>
                    </a14:imgLayer>
                  </a14:imgProps>
                </a:ext>
              </a:extLst>
            </a:blip>
            <a:stretch>
              <a:fillRect/>
            </a:stretch>
          </p:blipFill>
          <p:spPr>
            <a:xfrm>
              <a:off x="2415945" y="1581445"/>
              <a:ext cx="4183662" cy="4559565"/>
            </a:xfrm>
            <a:prstGeom prst="rect">
              <a:avLst/>
            </a:prstGeom>
          </p:spPr>
        </p:pic>
        <p:sp>
          <p:nvSpPr>
            <p:cNvPr id="11" name="Rectangle 10"/>
            <p:cNvSpPr/>
            <p:nvPr/>
          </p:nvSpPr>
          <p:spPr>
            <a:xfrm>
              <a:off x="2756794" y="4394684"/>
              <a:ext cx="3381290" cy="954107"/>
            </a:xfrm>
            <a:prstGeom prst="rect">
              <a:avLst/>
            </a:prstGeom>
          </p:spPr>
          <p:txBody>
            <a:bodyPr wrap="square">
              <a:spAutoFit/>
            </a:bodyPr>
            <a:lstStyle/>
            <a:p>
              <a:pPr lvl="0" algn="ctr"/>
              <a:r>
                <a:rPr lang="en-US" sz="2800" dirty="0" err="1" smtClean="0">
                  <a:solidFill>
                    <a:srgbClr val="000000"/>
                  </a:solidFill>
                  <a:latin typeface="Nunito Black" pitchFamily="2" charset="0"/>
                </a:rPr>
                <a:t>Chú</a:t>
              </a:r>
              <a:r>
                <a:rPr lang="en-US" sz="2800" dirty="0" smtClean="0">
                  <a:solidFill>
                    <a:srgbClr val="000000"/>
                  </a:solidFill>
                  <a:latin typeface="Nunito Black" pitchFamily="2" charset="0"/>
                </a:rPr>
                <a:t>, </a:t>
              </a:r>
              <a:r>
                <a:rPr lang="en-US" sz="2800" dirty="0" err="1" smtClean="0">
                  <a:solidFill>
                    <a:srgbClr val="000000"/>
                  </a:solidFill>
                  <a:latin typeface="Nunito Black" pitchFamily="2" charset="0"/>
                </a:rPr>
                <a:t>thím</a:t>
              </a:r>
              <a:r>
                <a:rPr lang="vi-VN" sz="2800" dirty="0" smtClean="0">
                  <a:solidFill>
                    <a:srgbClr val="000000"/>
                  </a:solidFill>
                  <a:latin typeface="Nunito Black" pitchFamily="2" charset="0"/>
                </a:rPr>
                <a:t>, </a:t>
              </a:r>
              <a:r>
                <a:rPr lang="vi-VN" sz="2800" dirty="0">
                  <a:solidFill>
                    <a:srgbClr val="000000"/>
                  </a:solidFill>
                  <a:latin typeface="Nunito Black" pitchFamily="2" charset="0"/>
                </a:rPr>
                <a:t>bác, </a:t>
              </a:r>
              <a:endParaRPr lang="en-US" sz="2800" dirty="0" smtClean="0">
                <a:solidFill>
                  <a:srgbClr val="000000"/>
                </a:solidFill>
                <a:latin typeface="Nunito Black" pitchFamily="2" charset="0"/>
              </a:endParaRPr>
            </a:p>
            <a:p>
              <a:pPr lvl="0" algn="ctr"/>
              <a:r>
                <a:rPr lang="vi-VN" sz="2800" dirty="0" smtClean="0">
                  <a:solidFill>
                    <a:srgbClr val="000000"/>
                  </a:solidFill>
                  <a:latin typeface="Nunito Black" pitchFamily="2" charset="0"/>
                </a:rPr>
                <a:t>cô</a:t>
              </a:r>
              <a:r>
                <a:rPr lang="vi-VN" sz="2800" dirty="0">
                  <a:solidFill>
                    <a:srgbClr val="000000"/>
                  </a:solidFill>
                  <a:latin typeface="Nunito Black" pitchFamily="2" charset="0"/>
                </a:rPr>
                <a:t>, </a:t>
              </a:r>
              <a:r>
                <a:rPr lang="en-US" sz="2800" dirty="0" err="1" smtClean="0">
                  <a:solidFill>
                    <a:srgbClr val="000000"/>
                  </a:solidFill>
                  <a:latin typeface="Nunito Black" pitchFamily="2" charset="0"/>
                </a:rPr>
                <a:t>anh</a:t>
              </a:r>
              <a:r>
                <a:rPr lang="en-US" sz="2800" dirty="0" smtClean="0">
                  <a:solidFill>
                    <a:srgbClr val="000000"/>
                  </a:solidFill>
                  <a:latin typeface="Nunito Black" pitchFamily="2" charset="0"/>
                </a:rPr>
                <a:t>, </a:t>
              </a:r>
              <a:r>
                <a:rPr lang="en-US" sz="2800" dirty="0" err="1" smtClean="0">
                  <a:solidFill>
                    <a:srgbClr val="000000"/>
                  </a:solidFill>
                  <a:latin typeface="Nunito Black" pitchFamily="2" charset="0"/>
                </a:rPr>
                <a:t>chị</a:t>
              </a:r>
              <a:r>
                <a:rPr lang="en-US" sz="2800" dirty="0" smtClean="0">
                  <a:solidFill>
                    <a:srgbClr val="000000"/>
                  </a:solidFill>
                  <a:latin typeface="Nunito Black" pitchFamily="2" charset="0"/>
                </a:rPr>
                <a:t>, </a:t>
              </a:r>
              <a:r>
                <a:rPr lang="en-US" sz="2800" dirty="0" err="1" smtClean="0">
                  <a:solidFill>
                    <a:srgbClr val="000000"/>
                  </a:solidFill>
                  <a:latin typeface="Nunito Black" pitchFamily="2" charset="0"/>
                </a:rPr>
                <a:t>em</a:t>
              </a:r>
              <a:r>
                <a:rPr lang="en-US" sz="2800" dirty="0" smtClean="0">
                  <a:solidFill>
                    <a:srgbClr val="000000"/>
                  </a:solidFill>
                  <a:latin typeface="Nunito Black" pitchFamily="2" charset="0"/>
                </a:rPr>
                <a:t>,...</a:t>
              </a:r>
              <a:endParaRPr lang="vi-VN" sz="2800" dirty="0">
                <a:solidFill>
                  <a:srgbClr val="000000"/>
                </a:solidFill>
                <a:latin typeface="Nunito Black" pitchFamily="2" charset="0"/>
              </a:endParaRPr>
            </a:p>
          </p:txBody>
        </p:sp>
      </p:grpSp>
      <p:grpSp>
        <p:nvGrpSpPr>
          <p:cNvPr id="17" name="Group 16"/>
          <p:cNvGrpSpPr/>
          <p:nvPr/>
        </p:nvGrpSpPr>
        <p:grpSpPr>
          <a:xfrm>
            <a:off x="6314279" y="1581444"/>
            <a:ext cx="4074402" cy="4559565"/>
            <a:chOff x="6314279" y="1581445"/>
            <a:chExt cx="4074402" cy="4439770"/>
          </a:xfrm>
        </p:grpSpPr>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2993" b="97007" l="2717" r="97283">
                          <a14:foregroundMark x1="27446" y1="20200" x2="41576" y2="33416"/>
                          <a14:foregroundMark x1="52717" y1="21696" x2="63587" y2="33666"/>
                          <a14:foregroundMark x1="55707" y1="10973" x2="67663" y2="21197"/>
                        </a14:backgroundRemoval>
                      </a14:imgEffect>
                    </a14:imgLayer>
                  </a14:imgProps>
                </a:ext>
              </a:extLst>
            </a:blip>
            <a:stretch>
              <a:fillRect/>
            </a:stretch>
          </p:blipFill>
          <p:spPr>
            <a:xfrm>
              <a:off x="6314279" y="1581445"/>
              <a:ext cx="4074402" cy="4439770"/>
            </a:xfrm>
            <a:prstGeom prst="rect">
              <a:avLst/>
            </a:prstGeom>
          </p:spPr>
        </p:pic>
        <p:sp>
          <p:nvSpPr>
            <p:cNvPr id="20" name="Rectangle 19"/>
            <p:cNvSpPr/>
            <p:nvPr/>
          </p:nvSpPr>
          <p:spPr>
            <a:xfrm>
              <a:off x="6809333" y="4410957"/>
              <a:ext cx="3084293" cy="954107"/>
            </a:xfrm>
            <a:prstGeom prst="rect">
              <a:avLst/>
            </a:prstGeom>
          </p:spPr>
          <p:txBody>
            <a:bodyPr wrap="square">
              <a:spAutoFit/>
            </a:bodyPr>
            <a:lstStyle/>
            <a:p>
              <a:pPr lvl="0" algn="ctr"/>
              <a:r>
                <a:rPr lang="vi-VN" sz="2800" dirty="0" smtClean="0">
                  <a:solidFill>
                    <a:srgbClr val="000000"/>
                  </a:solidFill>
                  <a:latin typeface="Nunito Black" pitchFamily="2" charset="0"/>
                </a:rPr>
                <a:t>bác</a:t>
              </a:r>
              <a:r>
                <a:rPr lang="vi-VN" sz="2800" dirty="0">
                  <a:solidFill>
                    <a:srgbClr val="000000"/>
                  </a:solidFill>
                  <a:latin typeface="Nunito Black" pitchFamily="2" charset="0"/>
                </a:rPr>
                <a:t>, </a:t>
              </a:r>
              <a:r>
                <a:rPr lang="en-US" sz="2800" dirty="0" err="1" smtClean="0">
                  <a:solidFill>
                    <a:srgbClr val="000000"/>
                  </a:solidFill>
                  <a:latin typeface="Nunito Black" pitchFamily="2" charset="0"/>
                </a:rPr>
                <a:t>dì</a:t>
              </a:r>
              <a:r>
                <a:rPr lang="en-US" sz="2800" dirty="0" smtClean="0">
                  <a:solidFill>
                    <a:srgbClr val="000000"/>
                  </a:solidFill>
                  <a:latin typeface="Nunito Black" pitchFamily="2" charset="0"/>
                </a:rPr>
                <a:t>, </a:t>
              </a:r>
              <a:r>
                <a:rPr lang="en-US" sz="2800" dirty="0" err="1" smtClean="0">
                  <a:solidFill>
                    <a:srgbClr val="000000"/>
                  </a:solidFill>
                  <a:latin typeface="Nunito Black" pitchFamily="2" charset="0"/>
                </a:rPr>
                <a:t>cậu</a:t>
              </a:r>
              <a:r>
                <a:rPr lang="en-US" sz="2800" dirty="0" smtClean="0">
                  <a:solidFill>
                    <a:srgbClr val="000000"/>
                  </a:solidFill>
                  <a:latin typeface="Nunito Black" pitchFamily="2" charset="0"/>
                </a:rPr>
                <a:t> </a:t>
              </a:r>
              <a:r>
                <a:rPr lang="en-US" sz="2800" dirty="0" err="1" smtClean="0">
                  <a:solidFill>
                    <a:srgbClr val="000000"/>
                  </a:solidFill>
                  <a:latin typeface="Nunito Black" pitchFamily="2" charset="0"/>
                </a:rPr>
                <a:t>mợ</a:t>
              </a:r>
              <a:r>
                <a:rPr lang="vi-VN" sz="2800" dirty="0" smtClean="0">
                  <a:solidFill>
                    <a:srgbClr val="000000"/>
                  </a:solidFill>
                  <a:latin typeface="Nunito Black" pitchFamily="2" charset="0"/>
                </a:rPr>
                <a:t>, </a:t>
              </a:r>
              <a:r>
                <a:rPr lang="en-US" sz="2800" dirty="0" err="1" smtClean="0">
                  <a:solidFill>
                    <a:srgbClr val="000000"/>
                  </a:solidFill>
                  <a:latin typeface="Nunito Black" pitchFamily="2" charset="0"/>
                </a:rPr>
                <a:t>anh</a:t>
              </a:r>
              <a:r>
                <a:rPr lang="en-US" sz="2800" dirty="0" smtClean="0">
                  <a:solidFill>
                    <a:srgbClr val="000000"/>
                  </a:solidFill>
                  <a:latin typeface="Nunito Black" pitchFamily="2" charset="0"/>
                </a:rPr>
                <a:t>, </a:t>
              </a:r>
              <a:r>
                <a:rPr lang="en-US" sz="2800" dirty="0" err="1" smtClean="0">
                  <a:solidFill>
                    <a:srgbClr val="000000"/>
                  </a:solidFill>
                  <a:latin typeface="Nunito Black" pitchFamily="2" charset="0"/>
                </a:rPr>
                <a:t>chị</a:t>
              </a:r>
              <a:r>
                <a:rPr lang="en-US" sz="2800" dirty="0" smtClean="0">
                  <a:solidFill>
                    <a:srgbClr val="000000"/>
                  </a:solidFill>
                  <a:latin typeface="Nunito Black" pitchFamily="2" charset="0"/>
                </a:rPr>
                <a:t>, </a:t>
              </a:r>
              <a:r>
                <a:rPr lang="en-US" sz="2800" dirty="0" err="1" smtClean="0">
                  <a:solidFill>
                    <a:srgbClr val="000000"/>
                  </a:solidFill>
                  <a:latin typeface="Nunito Black" pitchFamily="2" charset="0"/>
                </a:rPr>
                <a:t>em</a:t>
              </a:r>
              <a:r>
                <a:rPr lang="en-US" sz="2800" dirty="0" smtClean="0">
                  <a:solidFill>
                    <a:srgbClr val="000000"/>
                  </a:solidFill>
                  <a:latin typeface="Nunito Black" pitchFamily="2" charset="0"/>
                </a:rPr>
                <a:t>,....</a:t>
              </a:r>
              <a:endParaRPr lang="vi-VN" sz="2800" dirty="0">
                <a:solidFill>
                  <a:srgbClr val="000000"/>
                </a:solidFill>
                <a:latin typeface="Nunito Black" pitchFamily="2" charset="0"/>
              </a:endParaRPr>
            </a:p>
          </p:txBody>
        </p:sp>
      </p:grpSp>
      <p:sp>
        <p:nvSpPr>
          <p:cNvPr id="24" name="Rounded Rectangle 23"/>
          <p:cNvSpPr/>
          <p:nvPr/>
        </p:nvSpPr>
        <p:spPr>
          <a:xfrm>
            <a:off x="3691443" y="5883635"/>
            <a:ext cx="1511992" cy="653484"/>
          </a:xfrm>
          <a:prstGeom prst="roundRect">
            <a:avLst/>
          </a:prstGeom>
          <a:solidFill>
            <a:srgbClr val="00B050"/>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chemeClr val="bg1"/>
                </a:solidFill>
                <a:effectLst/>
                <a:uLnTx/>
                <a:uFillTx/>
                <a:latin typeface="Cambria" panose="02040503050406030204" pitchFamily="18" charset="0"/>
                <a:ea typeface="Cambria" panose="02040503050406030204" pitchFamily="18" charset="0"/>
              </a:rPr>
              <a:t>Bên</a:t>
            </a:r>
            <a:r>
              <a:rPr kumimoji="0" lang="en-US" sz="2800" b="1" i="0" u="none" strike="noStrike" kern="0" cap="none" spc="0" normalizeH="0" noProof="0" dirty="0" smtClean="0">
                <a:ln>
                  <a:noFill/>
                </a:ln>
                <a:solidFill>
                  <a:schemeClr val="bg1"/>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chemeClr val="bg1"/>
                </a:solidFill>
                <a:effectLst/>
                <a:uLnTx/>
                <a:uFillTx/>
                <a:latin typeface="Cambria" panose="02040503050406030204" pitchFamily="18" charset="0"/>
                <a:ea typeface="Cambria" panose="02040503050406030204" pitchFamily="18" charset="0"/>
              </a:rPr>
              <a:t>nội</a:t>
            </a:r>
            <a:endParaRPr kumimoji="0" lang="vi-VN" sz="2800" b="1" i="0" u="none" strike="noStrike" kern="0" cap="none" spc="0" normalizeH="0" baseline="0" noProof="0" dirty="0" smtClean="0">
              <a:ln>
                <a:noFill/>
              </a:ln>
              <a:solidFill>
                <a:schemeClr val="bg1"/>
              </a:solidFill>
              <a:effectLst/>
              <a:uLnTx/>
              <a:uFillTx/>
              <a:latin typeface="Cambria" panose="02040503050406030204" pitchFamily="18" charset="0"/>
              <a:ea typeface="Cambria" panose="02040503050406030204" pitchFamily="18" charset="0"/>
            </a:endParaRPr>
          </a:p>
        </p:txBody>
      </p:sp>
      <p:sp>
        <p:nvSpPr>
          <p:cNvPr id="29" name="Rounded Rectangle 28"/>
          <p:cNvSpPr/>
          <p:nvPr/>
        </p:nvSpPr>
        <p:spPr>
          <a:xfrm>
            <a:off x="7392009" y="5841958"/>
            <a:ext cx="1899395" cy="675216"/>
          </a:xfrm>
          <a:prstGeom prst="roundRect">
            <a:avLst/>
          </a:prstGeom>
          <a:solidFill>
            <a:srgbClr val="FFC000"/>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chemeClr val="bg1"/>
                </a:solidFill>
                <a:effectLst/>
                <a:uLnTx/>
                <a:uFillTx/>
                <a:latin typeface="Cambria" panose="02040503050406030204" pitchFamily="18" charset="0"/>
                <a:ea typeface="Cambria" panose="02040503050406030204" pitchFamily="18" charset="0"/>
              </a:rPr>
              <a:t>Bên</a:t>
            </a:r>
            <a:r>
              <a:rPr kumimoji="0" lang="en-US" sz="2800" b="1" i="0" u="none" strike="noStrike" kern="0" cap="none" spc="0" normalizeH="0" noProof="0" dirty="0" smtClean="0">
                <a:ln>
                  <a:noFill/>
                </a:ln>
                <a:solidFill>
                  <a:schemeClr val="bg1"/>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chemeClr val="bg1"/>
                </a:solidFill>
                <a:effectLst/>
                <a:uLnTx/>
                <a:uFillTx/>
                <a:latin typeface="Cambria" panose="02040503050406030204" pitchFamily="18" charset="0"/>
                <a:ea typeface="Cambria" panose="02040503050406030204" pitchFamily="18" charset="0"/>
              </a:rPr>
              <a:t>ngoại</a:t>
            </a:r>
            <a:endParaRPr kumimoji="0" lang="vi-VN" sz="2800" b="1" i="0" u="none" strike="noStrike" kern="0" cap="none" spc="0" normalizeH="0" baseline="0" noProof="0" dirty="0" smtClean="0">
              <a:ln>
                <a:noFill/>
              </a:ln>
              <a:solidFill>
                <a:schemeClr val="bg1"/>
              </a:solidFill>
              <a:effectLst/>
              <a:uLnTx/>
              <a:uFillTx/>
              <a:latin typeface="Cambria" panose="02040503050406030204" pitchFamily="18" charset="0"/>
              <a:ea typeface="Cambria" panose="02040503050406030204" pitchFamily="18" charset="0"/>
            </a:endParaRPr>
          </a:p>
        </p:txBody>
      </p:sp>
      <p:sp>
        <p:nvSpPr>
          <p:cNvPr id="30" name="Rounded Rectangle 29"/>
          <p:cNvSpPr/>
          <p:nvPr/>
        </p:nvSpPr>
        <p:spPr>
          <a:xfrm>
            <a:off x="189259" y="2209476"/>
            <a:ext cx="2029968" cy="2185208"/>
          </a:xfrm>
          <a:prstGeom prst="roundRect">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chemeClr val="bg1"/>
                </a:solidFill>
                <a:effectLst/>
                <a:uLnTx/>
                <a:uFillTx/>
                <a:latin typeface="Cambria" panose="02040503050406030204" pitchFamily="18" charset="0"/>
                <a:ea typeface="Cambria" panose="02040503050406030204" pitchFamily="18" charset="0"/>
              </a:rPr>
              <a:t>Chú</a:t>
            </a:r>
            <a:r>
              <a:rPr kumimoji="0" lang="en-US" sz="2800" b="1" i="0" u="none" strike="noStrike" kern="0" cap="none" spc="0" normalizeH="0" noProof="0" dirty="0" smtClean="0">
                <a:ln>
                  <a:noFill/>
                </a:ln>
                <a:solidFill>
                  <a:schemeClr val="bg1"/>
                </a:solidFill>
                <a:effectLst/>
                <a:uLnTx/>
                <a:uFillTx/>
                <a:latin typeface="Cambria" panose="02040503050406030204" pitchFamily="18" charset="0"/>
                <a:ea typeface="Cambria" panose="02040503050406030204" pitchFamily="18" charset="0"/>
              </a:rPr>
              <a:t> ý: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noProof="0" dirty="0" err="1" smtClean="0">
                <a:ln>
                  <a:noFill/>
                </a:ln>
                <a:solidFill>
                  <a:schemeClr val="bg1"/>
                </a:solidFill>
                <a:effectLst/>
                <a:uLnTx/>
                <a:uFillTx/>
                <a:latin typeface="Cambria" panose="02040503050406030204" pitchFamily="18" charset="0"/>
                <a:ea typeface="Cambria" panose="02040503050406030204" pitchFamily="18" charset="0"/>
              </a:rPr>
              <a:t>Có</a:t>
            </a:r>
            <a:r>
              <a:rPr kumimoji="0" lang="en-US" sz="2800" b="1" i="0" u="none" strike="noStrike" kern="0" cap="none" spc="0" normalizeH="0" noProof="0" dirty="0" smtClean="0">
                <a:ln>
                  <a:noFill/>
                </a:ln>
                <a:solidFill>
                  <a:schemeClr val="bg1"/>
                </a:solidFill>
                <a:effectLst/>
                <a:uLnTx/>
                <a:uFillTx/>
                <a:latin typeface="Cambria" panose="02040503050406030204" pitchFamily="18" charset="0"/>
                <a:ea typeface="Cambria" panose="02040503050406030204" pitchFamily="18" charset="0"/>
              </a:rPr>
              <a:t> 1 </a:t>
            </a:r>
            <a:r>
              <a:rPr kumimoji="0" lang="en-US" sz="2800" b="1" i="0" u="none" strike="noStrike" kern="0" cap="none" spc="0" normalizeH="0" noProof="0" dirty="0" err="1" smtClean="0">
                <a:ln>
                  <a:noFill/>
                </a:ln>
                <a:solidFill>
                  <a:schemeClr val="bg1"/>
                </a:solidFill>
                <a:effectLst/>
                <a:uLnTx/>
                <a:uFillTx/>
                <a:latin typeface="Cambria" panose="02040503050406030204" pitchFamily="18" charset="0"/>
                <a:ea typeface="Cambria" panose="02040503050406030204" pitchFamily="18" charset="0"/>
              </a:rPr>
              <a:t>số</a:t>
            </a:r>
            <a:r>
              <a:rPr kumimoji="0" lang="en-US" sz="2800" b="1" i="0" u="none" strike="noStrike" kern="0" cap="none" spc="0" normalizeH="0" noProof="0" dirty="0" smtClean="0">
                <a:ln>
                  <a:noFill/>
                </a:ln>
                <a:solidFill>
                  <a:schemeClr val="bg1"/>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chemeClr val="bg1"/>
                </a:solidFill>
                <a:effectLst/>
                <a:uLnTx/>
                <a:uFillTx/>
                <a:latin typeface="Cambria" panose="02040503050406030204" pitchFamily="18" charset="0"/>
                <a:ea typeface="Cambria" panose="02040503050406030204" pitchFamily="18" charset="0"/>
              </a:rPr>
              <a:t>từ</a:t>
            </a:r>
            <a:endParaRPr lang="en-US" sz="2800" b="1" kern="0" dirty="0">
              <a:solidFill>
                <a:schemeClr val="bg1"/>
              </a:solidFill>
              <a:latin typeface="Cambria" panose="02040503050406030204" pitchFamily="18" charset="0"/>
              <a:ea typeface="Cambria" panose="020405030504060302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noProof="0" dirty="0" err="1" smtClean="0">
                <a:ln>
                  <a:noFill/>
                </a:ln>
                <a:solidFill>
                  <a:schemeClr val="bg1"/>
                </a:solidFill>
                <a:effectLst/>
                <a:uLnTx/>
                <a:uFillTx/>
                <a:latin typeface="Cambria" panose="02040503050406030204" pitchFamily="18" charset="0"/>
                <a:ea typeface="Cambria" panose="02040503050406030204" pitchFamily="18" charset="0"/>
              </a:rPr>
              <a:t>thuộc</a:t>
            </a:r>
            <a:r>
              <a:rPr kumimoji="0" lang="en-US" sz="2800" b="1" i="0" u="none" strike="noStrike" kern="0" cap="none" spc="0" normalizeH="0" noProof="0" dirty="0" smtClean="0">
                <a:ln>
                  <a:noFill/>
                </a:ln>
                <a:solidFill>
                  <a:schemeClr val="bg1"/>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noProof="0" dirty="0" err="1" smtClean="0">
                <a:ln>
                  <a:noFill/>
                </a:ln>
                <a:solidFill>
                  <a:schemeClr val="bg1"/>
                </a:solidFill>
                <a:effectLst/>
                <a:uLnTx/>
                <a:uFillTx/>
                <a:latin typeface="Cambria" panose="02040503050406030204" pitchFamily="18" charset="0"/>
                <a:ea typeface="Cambria" panose="02040503050406030204" pitchFamily="18" charset="0"/>
              </a:rPr>
              <a:t>cả</a:t>
            </a:r>
            <a:endParaRPr lang="en-US" sz="2800" b="1" kern="0" dirty="0">
              <a:solidFill>
                <a:schemeClr val="bg1"/>
              </a:solidFill>
              <a:latin typeface="Cambria" panose="02040503050406030204" pitchFamily="18" charset="0"/>
              <a:ea typeface="Cambria" panose="020405030504060302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noProof="0" dirty="0" smtClean="0">
                <a:ln>
                  <a:noFill/>
                </a:ln>
                <a:solidFill>
                  <a:schemeClr val="bg1"/>
                </a:solidFill>
                <a:effectLst/>
                <a:uLnTx/>
                <a:uFillTx/>
                <a:latin typeface="Cambria" panose="02040503050406030204" pitchFamily="18" charset="0"/>
                <a:ea typeface="Cambria" panose="02040503050406030204" pitchFamily="18" charset="0"/>
              </a:rPr>
              <a:t>2 </a:t>
            </a:r>
            <a:r>
              <a:rPr kumimoji="0" lang="en-US" sz="2800" b="1" i="0" u="none" strike="noStrike" kern="0" cap="none" spc="0" normalizeH="0" noProof="0" dirty="0" err="1" smtClean="0">
                <a:ln>
                  <a:noFill/>
                </a:ln>
                <a:solidFill>
                  <a:schemeClr val="bg1"/>
                </a:solidFill>
                <a:effectLst/>
                <a:uLnTx/>
                <a:uFillTx/>
                <a:latin typeface="Cambria" panose="02040503050406030204" pitchFamily="18" charset="0"/>
                <a:ea typeface="Cambria" panose="02040503050406030204" pitchFamily="18" charset="0"/>
              </a:rPr>
              <a:t>nhóm</a:t>
            </a:r>
            <a:endParaRPr kumimoji="0" lang="vi-VN" sz="2800" b="1" i="0" u="none" strike="noStrike" kern="0" cap="none" spc="0" normalizeH="0" baseline="0" noProof="0" dirty="0" smtClean="0">
              <a:ln>
                <a:noFill/>
              </a:ln>
              <a:solidFill>
                <a:schemeClr val="bg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023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xit" presetSubtype="0" fill="hold" grpId="1" nodeType="withEffect">
                                  <p:stCondLst>
                                    <p:cond delay="0"/>
                                  </p:stCondLst>
                                  <p:childTnLst>
                                    <p:animEffect transition="out" filter="fad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5" grpId="0" animBg="1"/>
      <p:bldP spid="25" grpId="1" animBg="1"/>
      <p:bldP spid="24" grpId="0" animBg="1"/>
      <p:bldP spid="29" grpId="0" animBg="1"/>
      <p:bldP spid="30" grpId="0" animBg="1"/>
      <p:bldP spid="3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3555" y="144441"/>
            <a:ext cx="11921189" cy="1079126"/>
            <a:chOff x="-286668" y="62145"/>
            <a:chExt cx="10627268" cy="1079126"/>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286668" y="62145"/>
              <a:ext cx="9815789" cy="1079126"/>
            </a:xfrm>
            <a:prstGeom prst="rect">
              <a:avLst/>
            </a:prstGeom>
          </p:spPr>
        </p:pic>
        <p:sp>
          <p:nvSpPr>
            <p:cNvPr id="2" name="Rectangle 1"/>
            <p:cNvSpPr/>
            <p:nvPr/>
          </p:nvSpPr>
          <p:spPr>
            <a:xfrm>
              <a:off x="440182" y="309320"/>
              <a:ext cx="9900418" cy="584775"/>
            </a:xfrm>
            <a:prstGeom prst="rect">
              <a:avLst/>
            </a:prstGeom>
          </p:spPr>
          <p:txBody>
            <a:bodyPr wrap="square">
              <a:spAutoFit/>
            </a:bodyPr>
            <a:lstStyle/>
            <a:p>
              <a:pPr lvl="0"/>
              <a:r>
                <a:rPr lang="en-US" sz="3200" b="1" dirty="0" smtClean="0">
                  <a:solidFill>
                    <a:prstClr val="black"/>
                  </a:solidFill>
                  <a:latin typeface="Nunito Black" pitchFamily="2" charset="0"/>
                </a:rPr>
                <a:t>3</a:t>
              </a:r>
              <a:r>
                <a:rPr lang="en-US" sz="3200" dirty="0" smtClean="0">
                  <a:solidFill>
                    <a:prstClr val="black"/>
                  </a:solidFill>
                  <a:latin typeface="Nunito Black" pitchFamily="2" charset="0"/>
                </a:rPr>
                <a:t>. </a:t>
              </a:r>
              <a:r>
                <a:rPr lang="en-US" sz="3200" b="1" i="1" dirty="0">
                  <a:solidFill>
                    <a:srgbClr val="000000"/>
                  </a:solidFill>
                  <a:latin typeface="Nunito Black" pitchFamily="2" charset="0"/>
                </a:rPr>
                <a:t>D</a:t>
              </a:r>
              <a:r>
                <a:rPr lang="vi-VN" sz="3200" b="1" i="1" dirty="0" smtClean="0">
                  <a:solidFill>
                    <a:srgbClr val="000000"/>
                  </a:solidFill>
                  <a:latin typeface="Nunito Black" pitchFamily="2" charset="0"/>
                </a:rPr>
                <a:t>ấu </a:t>
              </a:r>
              <a:r>
                <a:rPr lang="vi-VN" sz="3200" b="1" i="1" dirty="0">
                  <a:solidFill>
                    <a:srgbClr val="000000"/>
                  </a:solidFill>
                  <a:latin typeface="Nunito Black" pitchFamily="2" charset="0"/>
                </a:rPr>
                <a:t>hai chấm </a:t>
              </a:r>
              <a:r>
                <a:rPr lang="vi-VN" sz="3200" b="1" dirty="0">
                  <a:solidFill>
                    <a:srgbClr val="000000"/>
                  </a:solidFill>
                  <a:latin typeface="Nunito Black" pitchFamily="2" charset="0"/>
                </a:rPr>
                <a:t>trong </a:t>
              </a:r>
              <a:r>
                <a:rPr lang="vi-VN" sz="3200" b="1" dirty="0" smtClean="0">
                  <a:solidFill>
                    <a:srgbClr val="000000"/>
                  </a:solidFill>
                  <a:latin typeface="Nunito Black" pitchFamily="2" charset="0"/>
                </a:rPr>
                <a:t>câu sau</a:t>
              </a:r>
              <a:r>
                <a:rPr lang="en-US" sz="3200" b="1" dirty="0" smtClean="0">
                  <a:solidFill>
                    <a:srgbClr val="000000"/>
                  </a:solidFill>
                  <a:latin typeface="Nunito Black" pitchFamily="2" charset="0"/>
                </a:rPr>
                <a:t> </a:t>
              </a:r>
              <a:r>
                <a:rPr lang="en-US" sz="3200" b="1" dirty="0" err="1" smtClean="0">
                  <a:solidFill>
                    <a:srgbClr val="000000"/>
                  </a:solidFill>
                  <a:latin typeface="Nunito Black" pitchFamily="2" charset="0"/>
                </a:rPr>
                <a:t>dùng</a:t>
              </a:r>
              <a:r>
                <a:rPr lang="en-US" sz="3200" b="1" dirty="0" smtClean="0">
                  <a:solidFill>
                    <a:srgbClr val="000000"/>
                  </a:solidFill>
                  <a:latin typeface="Nunito Black" pitchFamily="2" charset="0"/>
                </a:rPr>
                <a:t> </a:t>
              </a:r>
              <a:r>
                <a:rPr lang="en-US" sz="3200" b="1" dirty="0" err="1" smtClean="0">
                  <a:solidFill>
                    <a:srgbClr val="000000"/>
                  </a:solidFill>
                  <a:latin typeface="Nunito Black" pitchFamily="2" charset="0"/>
                </a:rPr>
                <a:t>để</a:t>
              </a:r>
              <a:r>
                <a:rPr lang="en-US" sz="3200" b="1" dirty="0" smtClean="0">
                  <a:solidFill>
                    <a:srgbClr val="000000"/>
                  </a:solidFill>
                  <a:latin typeface="Nunito Black" pitchFamily="2" charset="0"/>
                </a:rPr>
                <a:t> </a:t>
              </a:r>
              <a:r>
                <a:rPr lang="en-US" sz="3200" b="1" dirty="0" err="1" smtClean="0">
                  <a:solidFill>
                    <a:srgbClr val="000000"/>
                  </a:solidFill>
                  <a:latin typeface="Nunito Black" pitchFamily="2" charset="0"/>
                </a:rPr>
                <a:t>làm</a:t>
              </a:r>
              <a:r>
                <a:rPr lang="en-US" sz="3200" b="1" dirty="0" smtClean="0">
                  <a:solidFill>
                    <a:srgbClr val="000000"/>
                  </a:solidFill>
                  <a:latin typeface="Nunito Black" pitchFamily="2" charset="0"/>
                </a:rPr>
                <a:t> </a:t>
              </a:r>
              <a:r>
                <a:rPr lang="en-US" sz="3200" b="1" dirty="0" err="1" smtClean="0">
                  <a:solidFill>
                    <a:srgbClr val="000000"/>
                  </a:solidFill>
                  <a:latin typeface="Nunito Black" pitchFamily="2" charset="0"/>
                </a:rPr>
                <a:t>gì</a:t>
              </a:r>
              <a:r>
                <a:rPr lang="en-US" sz="3200" b="1" dirty="0" smtClean="0">
                  <a:solidFill>
                    <a:srgbClr val="000000"/>
                  </a:solidFill>
                  <a:latin typeface="Nunito Black" pitchFamily="2" charset="0"/>
                </a:rPr>
                <a:t>?</a:t>
              </a:r>
              <a:endParaRPr lang="vi-VN" sz="3200" dirty="0">
                <a:solidFill>
                  <a:srgbClr val="000000"/>
                </a:solidFill>
                <a:latin typeface="Nunito Black" pitchFamily="2" charset="0"/>
              </a:endParaRPr>
            </a:p>
          </p:txBody>
        </p:sp>
      </p:grpSp>
      <p:pic>
        <p:nvPicPr>
          <p:cNvPr id="26" name="Picture 25"/>
          <p:cNvPicPr>
            <a:picLocks noChangeAspect="1"/>
          </p:cNvPicPr>
          <p:nvPr/>
        </p:nvPicPr>
        <p:blipFill>
          <a:blip r:embed="rId5"/>
          <a:stretch>
            <a:fillRect/>
          </a:stretch>
        </p:blipFill>
        <p:spPr>
          <a:xfrm>
            <a:off x="10209812" y="4612748"/>
            <a:ext cx="2340698" cy="2245252"/>
          </a:xfrm>
          <a:prstGeom prst="rect">
            <a:avLst/>
          </a:prstGeom>
        </p:spPr>
      </p:pic>
      <p:sp>
        <p:nvSpPr>
          <p:cNvPr id="7" name="Flowchart: Alternate Process 6"/>
          <p:cNvSpPr/>
          <p:nvPr/>
        </p:nvSpPr>
        <p:spPr>
          <a:xfrm>
            <a:off x="1120593" y="1470742"/>
            <a:ext cx="10259568" cy="1709928"/>
          </a:xfrm>
          <a:prstGeom prst="flowChartAlternateProcess">
            <a:avLst/>
          </a:prstGeom>
          <a:solidFill>
            <a:schemeClr val="bg1"/>
          </a:solidFill>
          <a:ln w="28575">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0000"/>
                </a:solidFill>
                <a:latin typeface="Cambria" panose="02040503050406030204" pitchFamily="18" charset="0"/>
                <a:ea typeface="Cambria" panose="02040503050406030204" pitchFamily="18" charset="0"/>
              </a:rPr>
              <a:t> </a:t>
            </a:r>
            <a:r>
              <a:rPr lang="en-US" sz="28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Cảnh</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vật</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xung</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quanh</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tôi</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đều</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thay</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đổi</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vì</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chính</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lòng</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tôi</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đang</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có</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sự</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thay</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đổi</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lớn</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hôm</a:t>
            </a:r>
            <a:r>
              <a:rPr lang="en-US" sz="3200" dirty="0" smtClean="0">
                <a:solidFill>
                  <a:srgbClr val="000000"/>
                </a:solidFill>
                <a:latin typeface="Cambria" panose="02040503050406030204" pitchFamily="18" charset="0"/>
                <a:ea typeface="Cambria" panose="02040503050406030204" pitchFamily="18" charset="0"/>
              </a:rPr>
              <a:t> nay </a:t>
            </a:r>
            <a:r>
              <a:rPr lang="en-US" sz="3200" dirty="0" err="1" smtClean="0">
                <a:solidFill>
                  <a:srgbClr val="000000"/>
                </a:solidFill>
                <a:latin typeface="Cambria" panose="02040503050406030204" pitchFamily="18" charset="0"/>
                <a:ea typeface="Cambria" panose="02040503050406030204" pitchFamily="18" charset="0"/>
              </a:rPr>
              <a:t>tôi</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đi</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học</a:t>
            </a:r>
            <a:r>
              <a:rPr lang="en-US" sz="3200" dirty="0" smtClean="0">
                <a:solidFill>
                  <a:srgbClr val="000000"/>
                </a:solidFill>
                <a:latin typeface="Cambria" panose="02040503050406030204" pitchFamily="18" charset="0"/>
                <a:ea typeface="Cambria" panose="02040503050406030204" pitchFamily="18" charset="0"/>
              </a:rPr>
              <a:t>.</a:t>
            </a:r>
          </a:p>
          <a:p>
            <a:pPr lvl="0" algn="r"/>
            <a:r>
              <a:rPr lang="en-US" sz="3200" dirty="0" smtClean="0">
                <a:solidFill>
                  <a:srgbClr val="000000"/>
                </a:solidFill>
                <a:latin typeface="Cambria" panose="02040503050406030204" pitchFamily="18" charset="0"/>
                <a:ea typeface="Cambria" panose="02040503050406030204" pitchFamily="18" charset="0"/>
              </a:rPr>
              <a:t>(</a:t>
            </a:r>
            <a:r>
              <a:rPr lang="en-US" sz="3200" i="1" dirty="0" smtClean="0">
                <a:solidFill>
                  <a:srgbClr val="000000"/>
                </a:solidFill>
                <a:latin typeface="Cambria" panose="02040503050406030204" pitchFamily="18" charset="0"/>
                <a:ea typeface="Cambria" panose="02040503050406030204" pitchFamily="18" charset="0"/>
              </a:rPr>
              <a:t>Theo</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Thanh</a:t>
            </a:r>
            <a:r>
              <a:rPr lang="en-US" sz="3200" dirty="0" smtClean="0">
                <a:solidFill>
                  <a:srgbClr val="000000"/>
                </a:solidFill>
                <a:latin typeface="Cambria" panose="02040503050406030204" pitchFamily="18" charset="0"/>
                <a:ea typeface="Cambria" panose="02040503050406030204" pitchFamily="18" charset="0"/>
              </a:rPr>
              <a:t> </a:t>
            </a:r>
            <a:r>
              <a:rPr lang="en-US" sz="3200" dirty="0" err="1" smtClean="0">
                <a:solidFill>
                  <a:srgbClr val="000000"/>
                </a:solidFill>
                <a:latin typeface="Cambria" panose="02040503050406030204" pitchFamily="18" charset="0"/>
                <a:ea typeface="Cambria" panose="02040503050406030204" pitchFamily="18" charset="0"/>
              </a:rPr>
              <a:t>Tịnh</a:t>
            </a:r>
            <a:r>
              <a:rPr lang="en-US" sz="3200" dirty="0" smtClean="0">
                <a:solidFill>
                  <a:srgbClr val="000000"/>
                </a:solidFill>
                <a:latin typeface="Cambria" panose="02040503050406030204" pitchFamily="18" charset="0"/>
                <a:ea typeface="Cambria" panose="02040503050406030204" pitchFamily="18" charset="0"/>
              </a:rPr>
              <a:t>)</a:t>
            </a:r>
          </a:p>
        </p:txBody>
      </p:sp>
      <p:grpSp>
        <p:nvGrpSpPr>
          <p:cNvPr id="8" name="Group 7">
            <a:extLst>
              <a:ext uri="{FF2B5EF4-FFF2-40B4-BE49-F238E27FC236}">
                <a16:creationId xmlns:a16="http://schemas.microsoft.com/office/drawing/2014/main" id="{7C63C92D-84AA-4FBF-4C07-278825C6C1AC}"/>
              </a:ext>
            </a:extLst>
          </p:cNvPr>
          <p:cNvGrpSpPr/>
          <p:nvPr/>
        </p:nvGrpSpPr>
        <p:grpSpPr>
          <a:xfrm>
            <a:off x="2261081" y="2979567"/>
            <a:ext cx="5790664" cy="1166161"/>
            <a:chOff x="1738784" y="2685603"/>
            <a:chExt cx="4471619" cy="1276449"/>
          </a:xfrm>
        </p:grpSpPr>
        <p:sp>
          <p:nvSpPr>
            <p:cNvPr id="9" name="Freeform: Shape 8">
              <a:extLst>
                <a:ext uri="{FF2B5EF4-FFF2-40B4-BE49-F238E27FC236}">
                  <a16:creationId xmlns:a16="http://schemas.microsoft.com/office/drawing/2014/main" id="{58245217-77D1-04F5-1A0F-ACEC991A9615}"/>
                </a:ext>
              </a:extLst>
            </p:cNvPr>
            <p:cNvSpPr/>
            <p:nvPr/>
          </p:nvSpPr>
          <p:spPr>
            <a:xfrm>
              <a:off x="1738784" y="2685603"/>
              <a:ext cx="4257846" cy="1276449"/>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CCECFF"/>
            </a:solidFill>
            <a:ln w="25400" cap="flat" cmpd="sng" algn="ctr">
              <a:solidFill>
                <a:srgbClr val="FFFFFF"/>
              </a:solidFill>
              <a:prstDash val="solid"/>
            </a:ln>
            <a:effectLst/>
          </p:spPr>
          <p:txBody>
            <a:bodyPr wrap="square" rtlCol="0" anchor="ctr">
              <a:noAutofit/>
            </a:bodyPr>
            <a:lstStyle/>
            <a:p>
              <a:pPr algn="ctr">
                <a:buClr>
                  <a:srgbClr val="000000"/>
                </a:buClr>
                <a:buFont typeface="Arial"/>
                <a:buNone/>
                <a:defRPr/>
              </a:pPr>
              <a:endParaRPr lang="id-ID" sz="2500" b="1" kern="0" smtClean="0">
                <a:solidFill>
                  <a:srgbClr val="FFFFFF"/>
                </a:solidFill>
                <a:latin typeface="UTM Avo" panose="02040603050506020204" pitchFamily="18" charset="0"/>
                <a:sym typeface="Arial"/>
              </a:endParaRPr>
            </a:p>
          </p:txBody>
        </p:sp>
        <p:sp>
          <p:nvSpPr>
            <p:cNvPr id="10" name="TextBox 9">
              <a:extLst>
                <a:ext uri="{FF2B5EF4-FFF2-40B4-BE49-F238E27FC236}">
                  <a16:creationId xmlns:a16="http://schemas.microsoft.com/office/drawing/2014/main" id="{F5BD5560-E7D2-6AC8-9D2C-A6505DFA0F3C}"/>
                </a:ext>
              </a:extLst>
            </p:cNvPr>
            <p:cNvSpPr txBox="1"/>
            <p:nvPr/>
          </p:nvSpPr>
          <p:spPr>
            <a:xfrm>
              <a:off x="1741069" y="3023890"/>
              <a:ext cx="4469334" cy="80532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2800" b="1" kern="0" dirty="0" smtClean="0">
                  <a:latin typeface="Cambria" panose="02040503050406030204" pitchFamily="18" charset="0"/>
                  <a:ea typeface="Cambria" panose="02040503050406030204" pitchFamily="18" charset="0"/>
                  <a:sym typeface="Arial"/>
                </a:rPr>
                <a:t>a. </a:t>
              </a:r>
              <a:r>
                <a:rPr lang="en-US" sz="2800" b="1" kern="0" dirty="0" err="1" smtClean="0">
                  <a:latin typeface="Cambria" panose="02040503050406030204" pitchFamily="18" charset="0"/>
                  <a:ea typeface="Cambria" panose="02040503050406030204" pitchFamily="18" charset="0"/>
                  <a:sym typeface="Arial"/>
                </a:rPr>
                <a:t>Để</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báo</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hiệu</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lời</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nói</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trực</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tiếp</a:t>
              </a:r>
              <a:endParaRPr lang="vi-VN" sz="2800" b="1" kern="0" dirty="0" smtClean="0">
                <a:latin typeface="Cambria" panose="02040503050406030204" pitchFamily="18" charset="0"/>
                <a:ea typeface="Cambria" panose="02040503050406030204" pitchFamily="18" charset="0"/>
                <a:sym typeface="Arial"/>
              </a:endParaRPr>
            </a:p>
          </p:txBody>
        </p:sp>
      </p:grpSp>
      <p:grpSp>
        <p:nvGrpSpPr>
          <p:cNvPr id="11" name="Group 10">
            <a:extLst>
              <a:ext uri="{FF2B5EF4-FFF2-40B4-BE49-F238E27FC236}">
                <a16:creationId xmlns:a16="http://schemas.microsoft.com/office/drawing/2014/main" id="{7C63C92D-84AA-4FBF-4C07-278825C6C1AC}"/>
              </a:ext>
            </a:extLst>
          </p:cNvPr>
          <p:cNvGrpSpPr/>
          <p:nvPr/>
        </p:nvGrpSpPr>
        <p:grpSpPr>
          <a:xfrm>
            <a:off x="3660220" y="4071707"/>
            <a:ext cx="5710206" cy="1109667"/>
            <a:chOff x="1738784" y="2846556"/>
            <a:chExt cx="4409488" cy="1214612"/>
          </a:xfrm>
        </p:grpSpPr>
        <p:sp>
          <p:nvSpPr>
            <p:cNvPr id="12" name="Freeform: Shape 8">
              <a:extLst>
                <a:ext uri="{FF2B5EF4-FFF2-40B4-BE49-F238E27FC236}">
                  <a16:creationId xmlns:a16="http://schemas.microsoft.com/office/drawing/2014/main" id="{58245217-77D1-04F5-1A0F-ACEC991A9615}"/>
                </a:ext>
              </a:extLst>
            </p:cNvPr>
            <p:cNvSpPr/>
            <p:nvPr/>
          </p:nvSpPr>
          <p:spPr>
            <a:xfrm>
              <a:off x="1738784" y="2846556"/>
              <a:ext cx="4257846" cy="1214612"/>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CCECFF"/>
            </a:solidFill>
            <a:ln w="25400" cap="flat" cmpd="sng" algn="ctr">
              <a:solidFill>
                <a:srgbClr val="FFFFFF"/>
              </a:solidFill>
              <a:prstDash val="solid"/>
            </a:ln>
            <a:effectLst/>
          </p:spPr>
          <p:txBody>
            <a:bodyPr wrap="square" rtlCol="0" anchor="ctr">
              <a:noAutofit/>
            </a:bodyPr>
            <a:lstStyle/>
            <a:p>
              <a:pPr algn="ctr">
                <a:buClr>
                  <a:srgbClr val="000000"/>
                </a:buClr>
                <a:buFont typeface="Arial"/>
                <a:buNone/>
                <a:defRPr/>
              </a:pPr>
              <a:endParaRPr lang="id-ID" sz="2500" b="1" kern="0" smtClean="0">
                <a:solidFill>
                  <a:srgbClr val="FFFFFF"/>
                </a:solidFill>
                <a:latin typeface="UTM Avo" panose="02040603050506020204" pitchFamily="18" charset="0"/>
                <a:sym typeface="Arial"/>
              </a:endParaRPr>
            </a:p>
          </p:txBody>
        </p:sp>
        <p:sp>
          <p:nvSpPr>
            <p:cNvPr id="13" name="TextBox 12">
              <a:extLst>
                <a:ext uri="{FF2B5EF4-FFF2-40B4-BE49-F238E27FC236}">
                  <a16:creationId xmlns:a16="http://schemas.microsoft.com/office/drawing/2014/main" id="{F5BD5560-E7D2-6AC8-9D2C-A6505DFA0F3C}"/>
                </a:ext>
              </a:extLst>
            </p:cNvPr>
            <p:cNvSpPr txBox="1"/>
            <p:nvPr/>
          </p:nvSpPr>
          <p:spPr>
            <a:xfrm>
              <a:off x="1809731" y="3140084"/>
              <a:ext cx="4338541" cy="80532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2800" b="1" kern="0" dirty="0" smtClean="0">
                  <a:latin typeface="Cambria" panose="02040503050406030204" pitchFamily="18" charset="0"/>
                  <a:ea typeface="Cambria" panose="02040503050406030204" pitchFamily="18" charset="0"/>
                  <a:sym typeface="Arial"/>
                </a:rPr>
                <a:t>b. </a:t>
              </a:r>
              <a:r>
                <a:rPr lang="en-US" sz="2800" b="1" kern="0" dirty="0" err="1" smtClean="0">
                  <a:latin typeface="Cambria" panose="02040503050406030204" pitchFamily="18" charset="0"/>
                  <a:ea typeface="Cambria" panose="02040503050406030204" pitchFamily="18" charset="0"/>
                  <a:sym typeface="Arial"/>
                </a:rPr>
                <a:t>Để</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báo</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hiệu</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phần</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giải</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thích</a:t>
              </a:r>
              <a:endParaRPr lang="vi-VN" sz="2800" b="1" kern="0" dirty="0" smtClean="0">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7C63C92D-84AA-4FBF-4C07-278825C6C1AC}"/>
              </a:ext>
            </a:extLst>
          </p:cNvPr>
          <p:cNvGrpSpPr/>
          <p:nvPr/>
        </p:nvGrpSpPr>
        <p:grpSpPr>
          <a:xfrm>
            <a:off x="4239680" y="5181374"/>
            <a:ext cx="5710203" cy="1323385"/>
            <a:chOff x="1738784" y="2612627"/>
            <a:chExt cx="4409486" cy="1448543"/>
          </a:xfrm>
        </p:grpSpPr>
        <p:sp>
          <p:nvSpPr>
            <p:cNvPr id="15" name="Freeform: Shape 8">
              <a:extLst>
                <a:ext uri="{FF2B5EF4-FFF2-40B4-BE49-F238E27FC236}">
                  <a16:creationId xmlns:a16="http://schemas.microsoft.com/office/drawing/2014/main" id="{58245217-77D1-04F5-1A0F-ACEC991A9615}"/>
                </a:ext>
              </a:extLst>
            </p:cNvPr>
            <p:cNvSpPr/>
            <p:nvPr/>
          </p:nvSpPr>
          <p:spPr>
            <a:xfrm>
              <a:off x="1966586" y="2612627"/>
              <a:ext cx="3842166" cy="144854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CCECFF"/>
            </a:solidFill>
            <a:ln w="25400" cap="flat" cmpd="sng" algn="ctr">
              <a:solidFill>
                <a:srgbClr val="FFFFFF"/>
              </a:solidFill>
              <a:prstDash val="solid"/>
            </a:ln>
            <a:effectLst/>
          </p:spPr>
          <p:txBody>
            <a:bodyPr wrap="square" rtlCol="0" anchor="ctr">
              <a:noAutofit/>
            </a:bodyPr>
            <a:lstStyle/>
            <a:p>
              <a:pPr algn="ctr">
                <a:buClr>
                  <a:srgbClr val="000000"/>
                </a:buClr>
                <a:buFont typeface="Arial"/>
                <a:buNone/>
                <a:defRPr/>
              </a:pPr>
              <a:endParaRPr lang="id-ID" sz="2500" b="1" kern="0" smtClean="0">
                <a:solidFill>
                  <a:srgbClr val="FFFFFF"/>
                </a:solidFill>
                <a:latin typeface="UTM Avo" panose="02040603050506020204" pitchFamily="18" charset="0"/>
                <a:sym typeface="Arial"/>
              </a:endParaRPr>
            </a:p>
          </p:txBody>
        </p:sp>
        <p:sp>
          <p:nvSpPr>
            <p:cNvPr id="16" name="TextBox 15">
              <a:extLst>
                <a:ext uri="{FF2B5EF4-FFF2-40B4-BE49-F238E27FC236}">
                  <a16:creationId xmlns:a16="http://schemas.microsoft.com/office/drawing/2014/main" id="{F5BD5560-E7D2-6AC8-9D2C-A6505DFA0F3C}"/>
                </a:ext>
              </a:extLst>
            </p:cNvPr>
            <p:cNvSpPr txBox="1"/>
            <p:nvPr/>
          </p:nvSpPr>
          <p:spPr>
            <a:xfrm>
              <a:off x="1738784" y="3033103"/>
              <a:ext cx="4409486" cy="805329"/>
            </a:xfrm>
            <a:prstGeom prst="flowChartTerminator">
              <a:avLst/>
            </a:prstGeom>
            <a:noFill/>
            <a:ln w="25400" cap="flat" cmpd="sng" algn="ctr">
              <a:noFill/>
              <a:prstDash val="solid"/>
            </a:ln>
            <a:effectLst/>
          </p:spPr>
          <p:txBody>
            <a:bodyPr wrap="square">
              <a:spAutoFit/>
            </a:bodyPr>
            <a:lstStyle/>
            <a:p>
              <a:pPr algn="ctr">
                <a:buClr>
                  <a:srgbClr val="000000"/>
                </a:buClr>
                <a:buFont typeface="Arial"/>
                <a:buNone/>
                <a:defRPr/>
              </a:pPr>
              <a:r>
                <a:rPr lang="en-US" sz="2800" b="1" kern="0" dirty="0" smtClean="0">
                  <a:latin typeface="Cambria" panose="02040503050406030204" pitchFamily="18" charset="0"/>
                  <a:ea typeface="Cambria" panose="02040503050406030204" pitchFamily="18" charset="0"/>
                  <a:sym typeface="Arial"/>
                </a:rPr>
                <a:t>c. </a:t>
              </a:r>
              <a:r>
                <a:rPr lang="en-US" sz="2800" b="1" kern="0" dirty="0" err="1" smtClean="0">
                  <a:latin typeface="Cambria" panose="02040503050406030204" pitchFamily="18" charset="0"/>
                  <a:ea typeface="Cambria" panose="02040503050406030204" pitchFamily="18" charset="0"/>
                  <a:sym typeface="Arial"/>
                </a:rPr>
                <a:t>Để</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báo</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hiệu</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phần</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liệt</a:t>
              </a:r>
              <a:r>
                <a:rPr lang="en-US" sz="2800" b="1" kern="0" dirty="0" smtClean="0">
                  <a:latin typeface="Cambria" panose="02040503050406030204" pitchFamily="18" charset="0"/>
                  <a:ea typeface="Cambria" panose="02040503050406030204" pitchFamily="18" charset="0"/>
                  <a:sym typeface="Arial"/>
                </a:rPr>
                <a:t> </a:t>
              </a:r>
              <a:r>
                <a:rPr lang="en-US" sz="2800" b="1" kern="0" dirty="0" err="1" smtClean="0">
                  <a:latin typeface="Cambria" panose="02040503050406030204" pitchFamily="18" charset="0"/>
                  <a:ea typeface="Cambria" panose="02040503050406030204" pitchFamily="18" charset="0"/>
                  <a:sym typeface="Arial"/>
                </a:rPr>
                <a:t>kê</a:t>
              </a:r>
              <a:endParaRPr lang="vi-VN" sz="2800" b="1" kern="0" dirty="0" smtClean="0">
                <a:latin typeface="Cambria" panose="02040503050406030204" pitchFamily="18" charset="0"/>
                <a:ea typeface="Cambria" panose="02040503050406030204" pitchFamily="18" charset="0"/>
                <a:sym typeface="Arial"/>
              </a:endParaRPr>
            </a:p>
          </p:txBody>
        </p:sp>
      </p:grpSp>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21739" y1="37500" x2="44022" y2="32292"/>
                        <a14:foregroundMark x1="31522" y1="72917" x2="30978" y2="80556"/>
                      </a14:backgroundRemoval>
                    </a14:imgEffect>
                  </a14:imgLayer>
                </a14:imgProps>
              </a:ext>
            </a:extLst>
          </a:blip>
          <a:stretch>
            <a:fillRect/>
          </a:stretch>
        </p:blipFill>
        <p:spPr>
          <a:xfrm>
            <a:off x="276210" y="4857474"/>
            <a:ext cx="2243522" cy="1755800"/>
          </a:xfrm>
          <a:prstGeom prst="rect">
            <a:avLst/>
          </a:prstGeom>
        </p:spPr>
      </p:pic>
      <p:grpSp>
        <p:nvGrpSpPr>
          <p:cNvPr id="17" name="Group 16"/>
          <p:cNvGrpSpPr/>
          <p:nvPr/>
        </p:nvGrpSpPr>
        <p:grpSpPr>
          <a:xfrm>
            <a:off x="1014983" y="3427846"/>
            <a:ext cx="3230837" cy="1617304"/>
            <a:chOff x="392020" y="2939391"/>
            <a:chExt cx="3730481" cy="1752335"/>
          </a:xfrm>
        </p:grpSpPr>
        <p:sp>
          <p:nvSpPr>
            <p:cNvPr id="18" name="Cloud 17"/>
            <p:cNvSpPr/>
            <p:nvPr/>
          </p:nvSpPr>
          <p:spPr>
            <a:xfrm>
              <a:off x="392020" y="2939391"/>
              <a:ext cx="3730481" cy="1752335"/>
            </a:xfrm>
            <a:prstGeom prst="cloud">
              <a:avLst/>
            </a:prstGeom>
            <a:solidFill>
              <a:srgbClr val="00B050"/>
            </a:solidFill>
          </p:spPr>
          <p:txBody>
            <a:bodyPr wrap="square">
              <a:spAutoFit/>
            </a:bodyPr>
            <a:lstStyle/>
            <a:p>
              <a:endParaRPr lang="en-US" sz="2400" dirty="0">
                <a:solidFill>
                  <a:schemeClr val="bg1"/>
                </a:solidFill>
                <a:latin typeface="Nunito Black" pitchFamily="2" charset="0"/>
              </a:endParaRPr>
            </a:p>
          </p:txBody>
        </p:sp>
        <p:sp>
          <p:nvSpPr>
            <p:cNvPr id="19" name="Rectangle 18"/>
            <p:cNvSpPr/>
            <p:nvPr/>
          </p:nvSpPr>
          <p:spPr>
            <a:xfrm>
              <a:off x="872267" y="3158423"/>
              <a:ext cx="2902158" cy="1300546"/>
            </a:xfrm>
            <a:prstGeom prst="rect">
              <a:avLst/>
            </a:prstGeom>
          </p:spPr>
          <p:txBody>
            <a:bodyPr wrap="square">
              <a:spAutoFit/>
            </a:bodyPr>
            <a:lstStyle/>
            <a:p>
              <a:pPr lvl="0" algn="just"/>
              <a:r>
                <a:rPr lang="en-US" sz="2400" dirty="0" err="1" smtClean="0">
                  <a:solidFill>
                    <a:prstClr val="white"/>
                  </a:solidFill>
                  <a:latin typeface="Nunito Black" pitchFamily="2" charset="0"/>
                </a:rPr>
                <a:t>Em</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hãy</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nhớ</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lại</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công</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dụng</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của</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dấu</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hai</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chấm</a:t>
              </a:r>
              <a:r>
                <a:rPr lang="en-US" sz="2400" dirty="0" smtClean="0">
                  <a:solidFill>
                    <a:prstClr val="white"/>
                  </a:solidFill>
                  <a:latin typeface="Nunito Black" pitchFamily="2" charset="0"/>
                </a:rPr>
                <a:t>.</a:t>
              </a:r>
              <a:endParaRPr lang="en-US" sz="2400" dirty="0">
                <a:solidFill>
                  <a:prstClr val="white"/>
                </a:solidFill>
                <a:latin typeface="Nunito Black" pitchFamily="2" charset="0"/>
              </a:endParaRPr>
            </a:p>
          </p:txBody>
        </p:sp>
      </p:grpSp>
      <p:grpSp>
        <p:nvGrpSpPr>
          <p:cNvPr id="20" name="Group 19"/>
          <p:cNvGrpSpPr/>
          <p:nvPr/>
        </p:nvGrpSpPr>
        <p:grpSpPr>
          <a:xfrm>
            <a:off x="948573" y="3288625"/>
            <a:ext cx="3181016" cy="1944558"/>
            <a:chOff x="392021" y="2939391"/>
            <a:chExt cx="3672955" cy="2106912"/>
          </a:xfrm>
        </p:grpSpPr>
        <p:sp>
          <p:nvSpPr>
            <p:cNvPr id="21" name="Cloud 20"/>
            <p:cNvSpPr/>
            <p:nvPr/>
          </p:nvSpPr>
          <p:spPr>
            <a:xfrm>
              <a:off x="392021" y="2939391"/>
              <a:ext cx="3672955" cy="2106912"/>
            </a:xfrm>
            <a:prstGeom prst="cloud">
              <a:avLst/>
            </a:prstGeom>
            <a:solidFill>
              <a:srgbClr val="00B050"/>
            </a:solidFill>
          </p:spPr>
          <p:txBody>
            <a:bodyPr wrap="square">
              <a:spAutoFit/>
            </a:bodyPr>
            <a:lstStyle/>
            <a:p>
              <a:endParaRPr lang="en-US" sz="2400" dirty="0">
                <a:solidFill>
                  <a:schemeClr val="bg1"/>
                </a:solidFill>
                <a:latin typeface="Nunito Black" pitchFamily="2" charset="0"/>
              </a:endParaRPr>
            </a:p>
          </p:txBody>
        </p:sp>
        <p:sp>
          <p:nvSpPr>
            <p:cNvPr id="22" name="Rectangle 21"/>
            <p:cNvSpPr/>
            <p:nvPr/>
          </p:nvSpPr>
          <p:spPr>
            <a:xfrm>
              <a:off x="814741" y="3365596"/>
              <a:ext cx="3250234" cy="1300546"/>
            </a:xfrm>
            <a:prstGeom prst="rect">
              <a:avLst/>
            </a:prstGeom>
          </p:spPr>
          <p:txBody>
            <a:bodyPr wrap="square">
              <a:spAutoFit/>
            </a:bodyPr>
            <a:lstStyle/>
            <a:p>
              <a:pPr lvl="0" algn="just"/>
              <a:r>
                <a:rPr lang="en-US" sz="2400" dirty="0" err="1" smtClean="0">
                  <a:solidFill>
                    <a:prstClr val="white"/>
                  </a:solidFill>
                  <a:latin typeface="Nunito Black" pitchFamily="2" charset="0"/>
                </a:rPr>
                <a:t>Dấu</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hai</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chấm</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dùng</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để</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báo</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hiệu</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phần</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liệt</a:t>
              </a:r>
              <a:r>
                <a:rPr lang="en-US" sz="2400" dirty="0" smtClean="0">
                  <a:solidFill>
                    <a:prstClr val="white"/>
                  </a:solidFill>
                  <a:latin typeface="Nunito Black" pitchFamily="2" charset="0"/>
                </a:rPr>
                <a:t> </a:t>
              </a:r>
              <a:r>
                <a:rPr lang="en-US" sz="2400" dirty="0" err="1" smtClean="0">
                  <a:solidFill>
                    <a:prstClr val="white"/>
                  </a:solidFill>
                  <a:latin typeface="Nunito Black" pitchFamily="2" charset="0"/>
                </a:rPr>
                <a:t>kê</a:t>
              </a:r>
              <a:r>
                <a:rPr lang="en-US" sz="2400" dirty="0" smtClean="0">
                  <a:solidFill>
                    <a:prstClr val="white"/>
                  </a:solidFill>
                  <a:latin typeface="Nunito Black" pitchFamily="2" charset="0"/>
                </a:rPr>
                <a:t>.</a:t>
              </a:r>
              <a:endParaRPr lang="en-US" sz="2400" dirty="0">
                <a:solidFill>
                  <a:prstClr val="white"/>
                </a:solidFill>
                <a:latin typeface="Nunito Black" pitchFamily="2" charset="0"/>
              </a:endParaRPr>
            </a:p>
          </p:txBody>
        </p:sp>
      </p:grpSp>
    </p:spTree>
    <p:extLst>
      <p:ext uri="{BB962C8B-B14F-4D97-AF65-F5344CB8AC3E}">
        <p14:creationId xmlns:p14="http://schemas.microsoft.com/office/powerpoint/2010/main" val="132195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par>
                                <p:cTn id="57" presetID="42" presetClass="path" presetSubtype="0" accel="50000" decel="50000" fill="hold" nodeType="withEffect">
                                  <p:stCondLst>
                                    <p:cond delay="0"/>
                                  </p:stCondLst>
                                  <p:childTnLst>
                                    <p:animMotion origin="layout" path="M 5E-6 2.96296E-6 L -0.03568 -0.08843 " pathEditMode="relative" rAng="0" ptsTypes="AA">
                                      <p:cBhvr>
                                        <p:cTn id="58" dur="2000" fill="hold"/>
                                        <p:tgtEl>
                                          <p:spTgt spid="11"/>
                                        </p:tgtEl>
                                        <p:attrNameLst>
                                          <p:attrName>ppt_x</p:attrName>
                                          <p:attrName>ppt_y</p:attrName>
                                        </p:attrNameLst>
                                      </p:cBhvr>
                                      <p:rCtr x="-1784" y="-4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lowchart: Alternate Process 4"/>
          <p:cNvSpPr/>
          <p:nvPr/>
        </p:nvSpPr>
        <p:spPr>
          <a:xfrm>
            <a:off x="911155" y="2559331"/>
            <a:ext cx="10259568" cy="1709928"/>
          </a:xfrm>
          <a:prstGeom prst="flowChartAlternate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just">
              <a:buAutoNum type="alphaLcPeriod"/>
            </a:pPr>
            <a:r>
              <a:rPr lang="vi-VN" sz="2800" dirty="0" smtClean="0">
                <a:solidFill>
                  <a:srgbClr val="000000"/>
                </a:solidFill>
                <a:latin typeface="Cambria" panose="02040503050406030204" pitchFamily="18" charset="0"/>
                <a:ea typeface="Cambria" panose="02040503050406030204" pitchFamily="18" charset="0"/>
              </a:rPr>
              <a:t>Trong </a:t>
            </a:r>
            <a:r>
              <a:rPr lang="vi-VN" sz="2800" dirty="0">
                <a:solidFill>
                  <a:srgbClr val="000000"/>
                </a:solidFill>
                <a:latin typeface="Cambria" panose="02040503050406030204" pitchFamily="18" charset="0"/>
                <a:ea typeface="Cambria" panose="02040503050406030204" pitchFamily="18" charset="0"/>
              </a:rPr>
              <a:t>túi vải thô của bà có đủ thứ quà, mùa nào thức nấy: nhãn tháng Sáu, na tháng Bảy, roi mùa hạ, gương sen mùa thu</a:t>
            </a:r>
            <a:r>
              <a:rPr lang="vi-VN" sz="2800" dirty="0" smtClean="0">
                <a:solidFill>
                  <a:srgbClr val="000000"/>
                </a:solidFill>
                <a:latin typeface="Cambria" panose="02040503050406030204" pitchFamily="18" charset="0"/>
                <a:ea typeface="Cambria" panose="02040503050406030204" pitchFamily="18" charset="0"/>
              </a:rPr>
              <a:t>.</a:t>
            </a:r>
            <a:endParaRPr lang="en-US" sz="2800" dirty="0" smtClean="0">
              <a:solidFill>
                <a:srgbClr val="000000"/>
              </a:solidFill>
              <a:latin typeface="Cambria" panose="02040503050406030204" pitchFamily="18" charset="0"/>
              <a:ea typeface="Cambria" panose="02040503050406030204" pitchFamily="18" charset="0"/>
            </a:endParaRPr>
          </a:p>
          <a:p>
            <a:pPr lvl="0" algn="r"/>
            <a:r>
              <a:rPr lang="en-US" sz="2800" dirty="0" smtClean="0">
                <a:solidFill>
                  <a:srgbClr val="000000"/>
                </a:solidFill>
                <a:latin typeface="Cambria" panose="02040503050406030204" pitchFamily="18" charset="0"/>
                <a:ea typeface="Cambria" panose="02040503050406030204" pitchFamily="18" charset="0"/>
              </a:rPr>
              <a:t>(</a:t>
            </a:r>
            <a:r>
              <a:rPr lang="en-US" sz="2800" i="1" dirty="0" smtClean="0">
                <a:solidFill>
                  <a:srgbClr val="000000"/>
                </a:solidFill>
                <a:latin typeface="Cambria" panose="02040503050406030204" pitchFamily="18" charset="0"/>
                <a:ea typeface="Cambria" panose="02040503050406030204" pitchFamily="18" charset="0"/>
              </a:rPr>
              <a:t>Theo</a:t>
            </a:r>
            <a:r>
              <a:rPr lang="en-US" sz="2800" dirty="0" smtClean="0">
                <a:solidFill>
                  <a:srgbClr val="000000"/>
                </a:solidFill>
                <a:latin typeface="Cambria" panose="02040503050406030204" pitchFamily="18" charset="0"/>
                <a:ea typeface="Cambria" panose="02040503050406030204" pitchFamily="18" charset="0"/>
              </a:rPr>
              <a:t> Ma </a:t>
            </a:r>
            <a:r>
              <a:rPr lang="en-US" sz="2800" dirty="0" err="1" smtClean="0">
                <a:solidFill>
                  <a:srgbClr val="000000"/>
                </a:solidFill>
                <a:latin typeface="Cambria" panose="02040503050406030204" pitchFamily="18" charset="0"/>
                <a:ea typeface="Cambria" panose="02040503050406030204" pitchFamily="18" charset="0"/>
              </a:rPr>
              <a:t>Văn</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Kháng</a:t>
            </a:r>
            <a:r>
              <a:rPr lang="en-US" sz="2800" dirty="0" smtClean="0">
                <a:solidFill>
                  <a:srgbClr val="000000"/>
                </a:solidFill>
                <a:latin typeface="Cambria" panose="02040503050406030204" pitchFamily="18" charset="0"/>
                <a:ea typeface="Cambria" panose="02040503050406030204" pitchFamily="18" charset="0"/>
              </a:rPr>
              <a:t>)</a:t>
            </a:r>
          </a:p>
        </p:txBody>
      </p:sp>
      <p:grpSp>
        <p:nvGrpSpPr>
          <p:cNvPr id="3" name="Group 2"/>
          <p:cNvGrpSpPr/>
          <p:nvPr/>
        </p:nvGrpSpPr>
        <p:grpSpPr>
          <a:xfrm>
            <a:off x="0" y="47449"/>
            <a:ext cx="12085781" cy="1565488"/>
            <a:chOff x="-286668" y="62144"/>
            <a:chExt cx="10773995" cy="1638639"/>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286668" y="62144"/>
              <a:ext cx="9815789" cy="1638639"/>
            </a:xfrm>
            <a:prstGeom prst="rect">
              <a:avLst/>
            </a:prstGeom>
          </p:spPr>
        </p:pic>
        <p:sp>
          <p:nvSpPr>
            <p:cNvPr id="2" name="Rectangle 1"/>
            <p:cNvSpPr/>
            <p:nvPr/>
          </p:nvSpPr>
          <p:spPr>
            <a:xfrm>
              <a:off x="586909" y="342854"/>
              <a:ext cx="9900418" cy="1077218"/>
            </a:xfrm>
            <a:prstGeom prst="rect">
              <a:avLst/>
            </a:prstGeom>
          </p:spPr>
          <p:txBody>
            <a:bodyPr wrap="square">
              <a:spAutoFit/>
            </a:bodyPr>
            <a:lstStyle/>
            <a:p>
              <a:pPr lvl="0"/>
              <a:r>
                <a:rPr lang="en-US" sz="3200" b="1" dirty="0" smtClean="0">
                  <a:solidFill>
                    <a:prstClr val="black"/>
                  </a:solidFill>
                  <a:latin typeface="Nunito Black" pitchFamily="2" charset="0"/>
                </a:rPr>
                <a:t>4</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Xác</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định</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công</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dụng</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của</a:t>
              </a:r>
              <a:r>
                <a:rPr lang="en-US" sz="3200" dirty="0" smtClean="0">
                  <a:solidFill>
                    <a:prstClr val="black"/>
                  </a:solidFill>
                  <a:latin typeface="Nunito Black" pitchFamily="2" charset="0"/>
                </a:rPr>
                <a:t> </a:t>
              </a:r>
              <a:r>
                <a:rPr lang="en-US" sz="3200" b="1" dirty="0">
                  <a:solidFill>
                    <a:srgbClr val="000000"/>
                  </a:solidFill>
                  <a:latin typeface="Nunito Black" pitchFamily="2" charset="0"/>
                </a:rPr>
                <a:t>d</a:t>
              </a:r>
              <a:r>
                <a:rPr lang="vi-VN" sz="3200" b="1" dirty="0" smtClean="0">
                  <a:solidFill>
                    <a:srgbClr val="000000"/>
                  </a:solidFill>
                  <a:latin typeface="Nunito Black" pitchFamily="2" charset="0"/>
                </a:rPr>
                <a:t>ấu </a:t>
              </a:r>
              <a:r>
                <a:rPr lang="vi-VN" sz="3200" b="1" dirty="0">
                  <a:solidFill>
                    <a:srgbClr val="000000"/>
                  </a:solidFill>
                  <a:latin typeface="Nunito Black" pitchFamily="2" charset="0"/>
                </a:rPr>
                <a:t>hai chấm </a:t>
              </a:r>
              <a:r>
                <a:rPr lang="vi-VN" sz="3200" b="1" dirty="0" smtClean="0">
                  <a:solidFill>
                    <a:srgbClr val="000000"/>
                  </a:solidFill>
                  <a:latin typeface="Nunito Black" pitchFamily="2" charset="0"/>
                </a:rPr>
                <a:t>trong</a:t>
              </a:r>
              <a:endParaRPr lang="en-US" sz="3200" b="1" dirty="0" smtClean="0">
                <a:solidFill>
                  <a:srgbClr val="000000"/>
                </a:solidFill>
                <a:latin typeface="Nunito Black" pitchFamily="2" charset="0"/>
              </a:endParaRPr>
            </a:p>
            <a:p>
              <a:pPr lvl="0"/>
              <a:r>
                <a:rPr lang="vi-VN" sz="3200" b="1" dirty="0" smtClean="0">
                  <a:solidFill>
                    <a:srgbClr val="000000"/>
                  </a:solidFill>
                  <a:latin typeface="Nunito Black" pitchFamily="2" charset="0"/>
                </a:rPr>
                <a:t> </a:t>
              </a:r>
              <a:r>
                <a:rPr lang="en-US" sz="3200" b="1" dirty="0" err="1" smtClean="0">
                  <a:solidFill>
                    <a:srgbClr val="000000"/>
                  </a:solidFill>
                  <a:latin typeface="Nunito Black" pitchFamily="2" charset="0"/>
                </a:rPr>
                <a:t>mỗi</a:t>
              </a:r>
              <a:r>
                <a:rPr lang="en-US" sz="3200" b="1" dirty="0" smtClean="0">
                  <a:solidFill>
                    <a:srgbClr val="000000"/>
                  </a:solidFill>
                  <a:latin typeface="Nunito Black" pitchFamily="2" charset="0"/>
                </a:rPr>
                <a:t> </a:t>
              </a:r>
              <a:r>
                <a:rPr lang="vi-VN" sz="3200" b="1" dirty="0" smtClean="0">
                  <a:solidFill>
                    <a:srgbClr val="000000"/>
                  </a:solidFill>
                  <a:latin typeface="Nunito Black" pitchFamily="2" charset="0"/>
                </a:rPr>
                <a:t>câu </a:t>
              </a:r>
              <a:r>
                <a:rPr lang="en-US" sz="3200" b="1" dirty="0" err="1" smtClean="0">
                  <a:solidFill>
                    <a:srgbClr val="000000"/>
                  </a:solidFill>
                  <a:latin typeface="Nunito Black" pitchFamily="2" charset="0"/>
                </a:rPr>
                <a:t>văn</a:t>
              </a:r>
              <a:r>
                <a:rPr lang="en-US" sz="3200" b="1" dirty="0">
                  <a:solidFill>
                    <a:srgbClr val="000000"/>
                  </a:solidFill>
                  <a:latin typeface="Nunito Black" pitchFamily="2" charset="0"/>
                </a:rPr>
                <a:t> </a:t>
              </a:r>
              <a:r>
                <a:rPr lang="en-US" sz="3200" b="1" dirty="0" err="1" smtClean="0">
                  <a:solidFill>
                    <a:srgbClr val="000000"/>
                  </a:solidFill>
                  <a:latin typeface="Nunito Black" pitchFamily="2" charset="0"/>
                </a:rPr>
                <a:t>dưới</a:t>
              </a:r>
              <a:r>
                <a:rPr lang="en-US" sz="3200" b="1" dirty="0" smtClean="0">
                  <a:solidFill>
                    <a:srgbClr val="000000"/>
                  </a:solidFill>
                  <a:latin typeface="Nunito Black" pitchFamily="2" charset="0"/>
                </a:rPr>
                <a:t> </a:t>
              </a:r>
              <a:r>
                <a:rPr lang="en-US" sz="3200" b="1" dirty="0" err="1" smtClean="0">
                  <a:solidFill>
                    <a:srgbClr val="000000"/>
                  </a:solidFill>
                  <a:latin typeface="Nunito Black" pitchFamily="2" charset="0"/>
                </a:rPr>
                <a:t>đây</a:t>
              </a:r>
              <a:r>
                <a:rPr lang="en-US" sz="3200" b="1" dirty="0" smtClean="0">
                  <a:solidFill>
                    <a:srgbClr val="000000"/>
                  </a:solidFill>
                  <a:latin typeface="Nunito Black" pitchFamily="2" charset="0"/>
                </a:rPr>
                <a:t>:</a:t>
              </a:r>
              <a:endParaRPr lang="vi-VN" sz="3200" dirty="0">
                <a:solidFill>
                  <a:srgbClr val="000000"/>
                </a:solidFill>
                <a:latin typeface="Nunito Black" pitchFamily="2" charset="0"/>
              </a:endParaRPr>
            </a:p>
          </p:txBody>
        </p:sp>
      </p:grpSp>
      <p:pic>
        <p:nvPicPr>
          <p:cNvPr id="26" name="Picture 25"/>
          <p:cNvPicPr>
            <a:picLocks noChangeAspect="1"/>
          </p:cNvPicPr>
          <p:nvPr/>
        </p:nvPicPr>
        <p:blipFill>
          <a:blip r:embed="rId5"/>
          <a:stretch>
            <a:fillRect/>
          </a:stretch>
        </p:blipFill>
        <p:spPr>
          <a:xfrm>
            <a:off x="10209812" y="4612748"/>
            <a:ext cx="2340698" cy="2245252"/>
          </a:xfrm>
          <a:prstGeom prst="rect">
            <a:avLst/>
          </a:prstGeom>
        </p:spPr>
      </p:pic>
      <p:sp>
        <p:nvSpPr>
          <p:cNvPr id="4" name="Flowchart: Terminator 3"/>
          <p:cNvSpPr/>
          <p:nvPr/>
        </p:nvSpPr>
        <p:spPr>
          <a:xfrm>
            <a:off x="914400" y="1783078"/>
            <a:ext cx="4764024" cy="581754"/>
          </a:xfrm>
          <a:prstGeom prst="flowChartTermina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unito Black" pitchFamily="2" charset="0"/>
              </a:rPr>
              <a:t>Báo</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hiệu</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phần</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giải</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thích</a:t>
            </a:r>
            <a:endParaRPr lang="en-US" sz="2400" dirty="0">
              <a:solidFill>
                <a:schemeClr val="tx1"/>
              </a:solidFill>
              <a:latin typeface="Nunito Black" pitchFamily="2" charset="0"/>
            </a:endParaRPr>
          </a:p>
        </p:txBody>
      </p:sp>
      <p:sp>
        <p:nvSpPr>
          <p:cNvPr id="8" name="Rectangle 7"/>
          <p:cNvSpPr/>
          <p:nvPr/>
        </p:nvSpPr>
        <p:spPr>
          <a:xfrm>
            <a:off x="2648023" y="5263410"/>
            <a:ext cx="7003840" cy="523220"/>
          </a:xfrm>
          <a:prstGeom prst="rect">
            <a:avLst/>
          </a:prstGeom>
        </p:spPr>
        <p:txBody>
          <a:bodyPr wrap="none">
            <a:spAutoFit/>
          </a:bodyPr>
          <a:lstStyle/>
          <a:p>
            <a:r>
              <a:rPr lang="en-US" sz="2800" dirty="0" err="1">
                <a:solidFill>
                  <a:srgbClr val="FF0000"/>
                </a:solidFill>
                <a:latin typeface="Nunito Black" pitchFamily="2" charset="0"/>
              </a:rPr>
              <a:t>giải</a:t>
            </a:r>
            <a:r>
              <a:rPr lang="en-US" sz="2800" dirty="0">
                <a:solidFill>
                  <a:srgbClr val="FF0000"/>
                </a:solidFill>
                <a:latin typeface="Nunito Black" pitchFamily="2" charset="0"/>
              </a:rPr>
              <a:t> </a:t>
            </a:r>
            <a:r>
              <a:rPr lang="en-US" sz="2800" dirty="0" err="1">
                <a:solidFill>
                  <a:srgbClr val="FF0000"/>
                </a:solidFill>
                <a:latin typeface="Nunito Black" pitchFamily="2" charset="0"/>
              </a:rPr>
              <a:t>thích</a:t>
            </a:r>
            <a:r>
              <a:rPr lang="en-US" sz="2800" dirty="0">
                <a:solidFill>
                  <a:srgbClr val="FF0000"/>
                </a:solidFill>
                <a:latin typeface="Nunito Black" pitchFamily="2" charset="0"/>
              </a:rPr>
              <a:t> </a:t>
            </a:r>
            <a:r>
              <a:rPr lang="en-US" sz="2800" dirty="0" err="1" smtClean="0">
                <a:solidFill>
                  <a:srgbClr val="FF0000"/>
                </a:solidFill>
                <a:latin typeface="Nunito Black" pitchFamily="2" charset="0"/>
              </a:rPr>
              <a:t>cách</a:t>
            </a:r>
            <a:r>
              <a:rPr lang="en-US" sz="2800" dirty="0" smtClean="0">
                <a:solidFill>
                  <a:srgbClr val="FF0000"/>
                </a:solidFill>
                <a:latin typeface="Nunito Black" pitchFamily="2" charset="0"/>
              </a:rPr>
              <a:t> </a:t>
            </a:r>
            <a:r>
              <a:rPr lang="en-US" sz="2800" dirty="0" err="1">
                <a:solidFill>
                  <a:srgbClr val="FF0000"/>
                </a:solidFill>
                <a:latin typeface="Nunito Black" pitchFamily="2" charset="0"/>
              </a:rPr>
              <a:t>thức</a:t>
            </a:r>
            <a:r>
              <a:rPr lang="en-US" sz="2800" dirty="0">
                <a:solidFill>
                  <a:srgbClr val="FF0000"/>
                </a:solidFill>
                <a:latin typeface="Nunito Black" pitchFamily="2" charset="0"/>
              </a:rPr>
              <a:t> </a:t>
            </a:r>
            <a:r>
              <a:rPr lang="en-US" sz="2800" dirty="0" err="1">
                <a:solidFill>
                  <a:srgbClr val="FF0000"/>
                </a:solidFill>
                <a:latin typeface="Nunito Black" pitchFamily="2" charset="0"/>
              </a:rPr>
              <a:t>quả</a:t>
            </a:r>
            <a:r>
              <a:rPr lang="en-US" sz="2800" dirty="0">
                <a:solidFill>
                  <a:srgbClr val="FF0000"/>
                </a:solidFill>
                <a:latin typeface="Nunito Black" pitchFamily="2" charset="0"/>
              </a:rPr>
              <a:t> </a:t>
            </a:r>
            <a:r>
              <a:rPr lang="en-US" sz="2800" dirty="0" err="1">
                <a:solidFill>
                  <a:srgbClr val="FF0000"/>
                </a:solidFill>
                <a:latin typeface="Nunito Black" pitchFamily="2" charset="0"/>
              </a:rPr>
              <a:t>theo</a:t>
            </a:r>
            <a:r>
              <a:rPr lang="en-US" sz="2800" dirty="0">
                <a:solidFill>
                  <a:srgbClr val="FF0000"/>
                </a:solidFill>
                <a:latin typeface="Nunito Black" pitchFamily="2" charset="0"/>
              </a:rPr>
              <a:t> </a:t>
            </a:r>
            <a:r>
              <a:rPr lang="en-US" sz="2800" dirty="0" err="1">
                <a:solidFill>
                  <a:srgbClr val="FF0000"/>
                </a:solidFill>
                <a:latin typeface="Nunito Black" pitchFamily="2" charset="0"/>
              </a:rPr>
              <a:t>từng</a:t>
            </a:r>
            <a:r>
              <a:rPr lang="en-US" sz="2800" dirty="0">
                <a:solidFill>
                  <a:srgbClr val="FF0000"/>
                </a:solidFill>
                <a:latin typeface="Nunito Black" pitchFamily="2" charset="0"/>
              </a:rPr>
              <a:t> </a:t>
            </a:r>
            <a:r>
              <a:rPr lang="en-US" sz="2800" dirty="0" err="1">
                <a:solidFill>
                  <a:srgbClr val="FF0000"/>
                </a:solidFill>
                <a:latin typeface="Nunito Black" pitchFamily="2" charset="0"/>
              </a:rPr>
              <a:t>mùa</a:t>
            </a:r>
            <a:r>
              <a:rPr lang="en-US" sz="2800" dirty="0">
                <a:solidFill>
                  <a:srgbClr val="FF0000"/>
                </a:solidFill>
                <a:latin typeface="Nunito Black" pitchFamily="2" charset="0"/>
              </a:rPr>
              <a:t>.</a:t>
            </a:r>
          </a:p>
        </p:txBody>
      </p:sp>
      <p:sp>
        <p:nvSpPr>
          <p:cNvPr id="7" name="Flowchart: Terminator 6"/>
          <p:cNvSpPr/>
          <p:nvPr/>
        </p:nvSpPr>
        <p:spPr>
          <a:xfrm>
            <a:off x="6339305" y="1783078"/>
            <a:ext cx="4480560" cy="581754"/>
          </a:xfrm>
          <a:prstGeom prst="flowChartTermina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unito Black" pitchFamily="2" charset="0"/>
              </a:rPr>
              <a:t>Báo</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hiệu</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phần</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liệt</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kê</a:t>
            </a:r>
            <a:endParaRPr lang="en-US" sz="2400" dirty="0">
              <a:solidFill>
                <a:schemeClr val="tx1"/>
              </a:solidFill>
              <a:latin typeface="Nunito Black" pitchFamily="2" charset="0"/>
            </a:endParaRPr>
          </a:p>
        </p:txBody>
      </p:sp>
    </p:spTree>
    <p:extLst>
      <p:ext uri="{BB962C8B-B14F-4D97-AF65-F5344CB8AC3E}">
        <p14:creationId xmlns:p14="http://schemas.microsoft.com/office/powerpoint/2010/main" val="334028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42" presetClass="path" presetSubtype="0" accel="50000" decel="50000" fill="hold" grpId="0" nodeType="withEffect">
                                  <p:stCondLst>
                                    <p:cond delay="0"/>
                                  </p:stCondLst>
                                  <p:childTnLst>
                                    <p:animMotion origin="layout" path="M 0.04205 -0.01064 L -0.23711 0.39908 " pathEditMode="relative" rAng="0" ptsTypes="AA">
                                      <p:cBhvr>
                                        <p:cTn id="14" dur="2000" fill="hold"/>
                                        <p:tgtEl>
                                          <p:spTgt spid="7"/>
                                        </p:tgtEl>
                                        <p:attrNameLst>
                                          <p:attrName>ppt_x</p:attrName>
                                          <p:attrName>ppt_y</p:attrName>
                                        </p:attrNameLst>
                                      </p:cBhvr>
                                      <p:rCtr x="-13958" y="20486"/>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lowchart: Alternate Process 4"/>
          <p:cNvSpPr/>
          <p:nvPr/>
        </p:nvSpPr>
        <p:spPr>
          <a:xfrm>
            <a:off x="911155" y="2559331"/>
            <a:ext cx="10259568" cy="1709928"/>
          </a:xfrm>
          <a:prstGeom prst="flowChartAlternateProcess">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smtClean="0">
                <a:solidFill>
                  <a:srgbClr val="000000"/>
                </a:solidFill>
                <a:latin typeface="Cambria" panose="02040503050406030204" pitchFamily="18" charset="0"/>
                <a:ea typeface="Cambria" panose="02040503050406030204" pitchFamily="18" charset="0"/>
              </a:rPr>
              <a:t>b.    </a:t>
            </a:r>
            <a:r>
              <a:rPr lang="en-US" sz="2800" dirty="0" err="1" smtClean="0">
                <a:solidFill>
                  <a:srgbClr val="000000"/>
                </a:solidFill>
                <a:latin typeface="Cambria" panose="02040503050406030204" pitchFamily="18" charset="0"/>
                <a:ea typeface="Cambria" panose="02040503050406030204" pitchFamily="18" charset="0"/>
              </a:rPr>
              <a:t>Hoa</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giấy</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có</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một</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đặc</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điểm</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khác</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với</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nhiều</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loài</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hoa</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hoa</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rụng</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mà</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vẫn</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còn</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tươi</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nguyên</a:t>
            </a:r>
            <a:r>
              <a:rPr lang="en-US" sz="2800" dirty="0" smtClean="0">
                <a:solidFill>
                  <a:srgbClr val="000000"/>
                </a:solidFill>
                <a:latin typeface="Cambria" panose="02040503050406030204" pitchFamily="18" charset="0"/>
                <a:ea typeface="Cambria" panose="02040503050406030204" pitchFamily="18" charset="0"/>
              </a:rPr>
              <a:t>.</a:t>
            </a:r>
          </a:p>
          <a:p>
            <a:pPr lvl="0" algn="r"/>
            <a:r>
              <a:rPr lang="en-US" sz="2800" dirty="0" smtClean="0">
                <a:solidFill>
                  <a:srgbClr val="000000"/>
                </a:solidFill>
                <a:latin typeface="Cambria" panose="02040503050406030204" pitchFamily="18" charset="0"/>
                <a:ea typeface="Cambria" panose="02040503050406030204" pitchFamily="18" charset="0"/>
              </a:rPr>
              <a:t>(</a:t>
            </a:r>
            <a:r>
              <a:rPr lang="en-US" sz="2800" i="1" dirty="0" smtClean="0">
                <a:solidFill>
                  <a:srgbClr val="000000"/>
                </a:solidFill>
                <a:latin typeface="Cambria" panose="02040503050406030204" pitchFamily="18" charset="0"/>
                <a:ea typeface="Cambria" panose="02040503050406030204" pitchFamily="18" charset="0"/>
              </a:rPr>
              <a:t>Theo</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Trần</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Hoài</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Dương</a:t>
            </a:r>
            <a:r>
              <a:rPr lang="en-US" sz="2800" dirty="0" smtClean="0">
                <a:solidFill>
                  <a:srgbClr val="000000"/>
                </a:solidFill>
                <a:latin typeface="Cambria" panose="02040503050406030204" pitchFamily="18" charset="0"/>
                <a:ea typeface="Cambria" panose="02040503050406030204" pitchFamily="18" charset="0"/>
              </a:rPr>
              <a:t>)</a:t>
            </a:r>
          </a:p>
        </p:txBody>
      </p:sp>
      <p:grpSp>
        <p:nvGrpSpPr>
          <p:cNvPr id="3" name="Group 2"/>
          <p:cNvGrpSpPr/>
          <p:nvPr/>
        </p:nvGrpSpPr>
        <p:grpSpPr>
          <a:xfrm>
            <a:off x="0" y="47449"/>
            <a:ext cx="12085781" cy="1565488"/>
            <a:chOff x="-286668" y="62144"/>
            <a:chExt cx="10773995" cy="1638639"/>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286668" y="62144"/>
              <a:ext cx="9815789" cy="1638639"/>
            </a:xfrm>
            <a:prstGeom prst="rect">
              <a:avLst/>
            </a:prstGeom>
          </p:spPr>
        </p:pic>
        <p:sp>
          <p:nvSpPr>
            <p:cNvPr id="2" name="Rectangle 1"/>
            <p:cNvSpPr/>
            <p:nvPr/>
          </p:nvSpPr>
          <p:spPr>
            <a:xfrm>
              <a:off x="586909" y="342854"/>
              <a:ext cx="9900418" cy="1077218"/>
            </a:xfrm>
            <a:prstGeom prst="rect">
              <a:avLst/>
            </a:prstGeom>
          </p:spPr>
          <p:txBody>
            <a:bodyPr wrap="square">
              <a:spAutoFit/>
            </a:bodyPr>
            <a:lstStyle/>
            <a:p>
              <a:pPr lvl="0"/>
              <a:r>
                <a:rPr lang="en-US" sz="3200" b="1" dirty="0" smtClean="0">
                  <a:solidFill>
                    <a:prstClr val="black"/>
                  </a:solidFill>
                  <a:latin typeface="Nunito Black" pitchFamily="2" charset="0"/>
                </a:rPr>
                <a:t>4</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Xác</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định</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công</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dụng</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của</a:t>
              </a:r>
              <a:r>
                <a:rPr lang="en-US" sz="3200" dirty="0" smtClean="0">
                  <a:solidFill>
                    <a:prstClr val="black"/>
                  </a:solidFill>
                  <a:latin typeface="Nunito Black" pitchFamily="2" charset="0"/>
                </a:rPr>
                <a:t> </a:t>
              </a:r>
              <a:r>
                <a:rPr lang="en-US" sz="3200" b="1" dirty="0">
                  <a:solidFill>
                    <a:srgbClr val="000000"/>
                  </a:solidFill>
                  <a:latin typeface="Nunito Black" pitchFamily="2" charset="0"/>
                </a:rPr>
                <a:t>d</a:t>
              </a:r>
              <a:r>
                <a:rPr lang="vi-VN" sz="3200" b="1" dirty="0" smtClean="0">
                  <a:solidFill>
                    <a:srgbClr val="000000"/>
                  </a:solidFill>
                  <a:latin typeface="Nunito Black" pitchFamily="2" charset="0"/>
                </a:rPr>
                <a:t>ấu </a:t>
              </a:r>
              <a:r>
                <a:rPr lang="vi-VN" sz="3200" b="1" dirty="0">
                  <a:solidFill>
                    <a:srgbClr val="000000"/>
                  </a:solidFill>
                  <a:latin typeface="Nunito Black" pitchFamily="2" charset="0"/>
                </a:rPr>
                <a:t>hai chấm </a:t>
              </a:r>
              <a:r>
                <a:rPr lang="vi-VN" sz="3200" b="1" dirty="0" smtClean="0">
                  <a:solidFill>
                    <a:srgbClr val="000000"/>
                  </a:solidFill>
                  <a:latin typeface="Nunito Black" pitchFamily="2" charset="0"/>
                </a:rPr>
                <a:t>trong</a:t>
              </a:r>
              <a:endParaRPr lang="en-US" sz="3200" b="1" dirty="0" smtClean="0">
                <a:solidFill>
                  <a:srgbClr val="000000"/>
                </a:solidFill>
                <a:latin typeface="Nunito Black" pitchFamily="2" charset="0"/>
              </a:endParaRPr>
            </a:p>
            <a:p>
              <a:pPr lvl="0"/>
              <a:r>
                <a:rPr lang="vi-VN" sz="3200" b="1" dirty="0" smtClean="0">
                  <a:solidFill>
                    <a:srgbClr val="000000"/>
                  </a:solidFill>
                  <a:latin typeface="Nunito Black" pitchFamily="2" charset="0"/>
                </a:rPr>
                <a:t> </a:t>
              </a:r>
              <a:r>
                <a:rPr lang="en-US" sz="3200" b="1" dirty="0" err="1" smtClean="0">
                  <a:solidFill>
                    <a:srgbClr val="000000"/>
                  </a:solidFill>
                  <a:latin typeface="Nunito Black" pitchFamily="2" charset="0"/>
                </a:rPr>
                <a:t>mỗi</a:t>
              </a:r>
              <a:r>
                <a:rPr lang="en-US" sz="3200" b="1" dirty="0" smtClean="0">
                  <a:solidFill>
                    <a:srgbClr val="000000"/>
                  </a:solidFill>
                  <a:latin typeface="Nunito Black" pitchFamily="2" charset="0"/>
                </a:rPr>
                <a:t> </a:t>
              </a:r>
              <a:r>
                <a:rPr lang="vi-VN" sz="3200" b="1" dirty="0" smtClean="0">
                  <a:solidFill>
                    <a:srgbClr val="000000"/>
                  </a:solidFill>
                  <a:latin typeface="Nunito Black" pitchFamily="2" charset="0"/>
                </a:rPr>
                <a:t>câu </a:t>
              </a:r>
              <a:r>
                <a:rPr lang="en-US" sz="3200" b="1" dirty="0" err="1" smtClean="0">
                  <a:solidFill>
                    <a:srgbClr val="000000"/>
                  </a:solidFill>
                  <a:latin typeface="Nunito Black" pitchFamily="2" charset="0"/>
                </a:rPr>
                <a:t>văn</a:t>
              </a:r>
              <a:r>
                <a:rPr lang="en-US" sz="3200" b="1" dirty="0">
                  <a:solidFill>
                    <a:srgbClr val="000000"/>
                  </a:solidFill>
                  <a:latin typeface="Nunito Black" pitchFamily="2" charset="0"/>
                </a:rPr>
                <a:t> </a:t>
              </a:r>
              <a:r>
                <a:rPr lang="en-US" sz="3200" b="1" dirty="0" err="1" smtClean="0">
                  <a:solidFill>
                    <a:srgbClr val="000000"/>
                  </a:solidFill>
                  <a:latin typeface="Nunito Black" pitchFamily="2" charset="0"/>
                </a:rPr>
                <a:t>dưới</a:t>
              </a:r>
              <a:r>
                <a:rPr lang="en-US" sz="3200" b="1" dirty="0" smtClean="0">
                  <a:solidFill>
                    <a:srgbClr val="000000"/>
                  </a:solidFill>
                  <a:latin typeface="Nunito Black" pitchFamily="2" charset="0"/>
                </a:rPr>
                <a:t> </a:t>
              </a:r>
              <a:r>
                <a:rPr lang="en-US" sz="3200" b="1" dirty="0" err="1" smtClean="0">
                  <a:solidFill>
                    <a:srgbClr val="000000"/>
                  </a:solidFill>
                  <a:latin typeface="Nunito Black" pitchFamily="2" charset="0"/>
                </a:rPr>
                <a:t>đây</a:t>
              </a:r>
              <a:r>
                <a:rPr lang="en-US" sz="3200" b="1" dirty="0" smtClean="0">
                  <a:solidFill>
                    <a:srgbClr val="000000"/>
                  </a:solidFill>
                  <a:latin typeface="Nunito Black" pitchFamily="2" charset="0"/>
                </a:rPr>
                <a:t>:</a:t>
              </a:r>
              <a:endParaRPr lang="vi-VN" sz="3200" dirty="0">
                <a:solidFill>
                  <a:srgbClr val="000000"/>
                </a:solidFill>
                <a:latin typeface="Nunito Black" pitchFamily="2" charset="0"/>
              </a:endParaRPr>
            </a:p>
          </p:txBody>
        </p:sp>
      </p:grpSp>
      <p:pic>
        <p:nvPicPr>
          <p:cNvPr id="26" name="Picture 25"/>
          <p:cNvPicPr>
            <a:picLocks noChangeAspect="1"/>
          </p:cNvPicPr>
          <p:nvPr/>
        </p:nvPicPr>
        <p:blipFill>
          <a:blip r:embed="rId5"/>
          <a:stretch>
            <a:fillRect/>
          </a:stretch>
        </p:blipFill>
        <p:spPr>
          <a:xfrm>
            <a:off x="10209812" y="4612748"/>
            <a:ext cx="2340698" cy="2245252"/>
          </a:xfrm>
          <a:prstGeom prst="rect">
            <a:avLst/>
          </a:prstGeom>
        </p:spPr>
      </p:pic>
      <p:sp>
        <p:nvSpPr>
          <p:cNvPr id="4" name="Flowchart: Terminator 3"/>
          <p:cNvSpPr/>
          <p:nvPr/>
        </p:nvSpPr>
        <p:spPr>
          <a:xfrm>
            <a:off x="914400" y="1783078"/>
            <a:ext cx="4764024" cy="581754"/>
          </a:xfrm>
          <a:prstGeom prst="flowChartTermina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unito Black" pitchFamily="2" charset="0"/>
              </a:rPr>
              <a:t>Báo</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hiệu</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phần</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giải</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thích</a:t>
            </a:r>
            <a:endParaRPr lang="en-US" sz="2400" dirty="0">
              <a:solidFill>
                <a:schemeClr val="tx1"/>
              </a:solidFill>
              <a:latin typeface="Nunito Black" pitchFamily="2" charset="0"/>
            </a:endParaRPr>
          </a:p>
        </p:txBody>
      </p:sp>
      <p:sp>
        <p:nvSpPr>
          <p:cNvPr id="8" name="Rectangle 7"/>
          <p:cNvSpPr/>
          <p:nvPr/>
        </p:nvSpPr>
        <p:spPr>
          <a:xfrm>
            <a:off x="2648023" y="5263410"/>
            <a:ext cx="6696064" cy="523220"/>
          </a:xfrm>
          <a:prstGeom prst="rect">
            <a:avLst/>
          </a:prstGeom>
        </p:spPr>
        <p:txBody>
          <a:bodyPr wrap="none">
            <a:spAutoFit/>
          </a:bodyPr>
          <a:lstStyle/>
          <a:p>
            <a:r>
              <a:rPr lang="en-US" sz="2800" dirty="0" err="1">
                <a:solidFill>
                  <a:srgbClr val="FF0000"/>
                </a:solidFill>
                <a:latin typeface="Nunito Black" pitchFamily="2" charset="0"/>
              </a:rPr>
              <a:t>giải</a:t>
            </a:r>
            <a:r>
              <a:rPr lang="en-US" sz="2800" dirty="0">
                <a:solidFill>
                  <a:srgbClr val="FF0000"/>
                </a:solidFill>
                <a:latin typeface="Nunito Black" pitchFamily="2" charset="0"/>
              </a:rPr>
              <a:t> </a:t>
            </a:r>
            <a:r>
              <a:rPr lang="en-US" sz="2800" dirty="0" err="1">
                <a:solidFill>
                  <a:srgbClr val="FF0000"/>
                </a:solidFill>
                <a:latin typeface="Nunito Black" pitchFamily="2" charset="0"/>
              </a:rPr>
              <a:t>thích</a:t>
            </a:r>
            <a:r>
              <a:rPr lang="en-US" sz="2800" dirty="0">
                <a:solidFill>
                  <a:srgbClr val="FF0000"/>
                </a:solidFill>
                <a:latin typeface="Nunito Black" pitchFamily="2" charset="0"/>
              </a:rPr>
              <a:t> </a:t>
            </a:r>
            <a:r>
              <a:rPr lang="en-US" sz="2800" dirty="0" err="1" smtClean="0">
                <a:solidFill>
                  <a:srgbClr val="FF0000"/>
                </a:solidFill>
                <a:latin typeface="Nunito Black" pitchFamily="2" charset="0"/>
              </a:rPr>
              <a:t>đặc</a:t>
            </a:r>
            <a:r>
              <a:rPr lang="en-US" sz="2800" dirty="0" smtClean="0">
                <a:solidFill>
                  <a:srgbClr val="FF0000"/>
                </a:solidFill>
                <a:latin typeface="Nunito Black" pitchFamily="2" charset="0"/>
              </a:rPr>
              <a:t> </a:t>
            </a:r>
            <a:r>
              <a:rPr lang="en-US" sz="2800" dirty="0" err="1" smtClean="0">
                <a:solidFill>
                  <a:srgbClr val="FF0000"/>
                </a:solidFill>
                <a:latin typeface="Nunito Black" pitchFamily="2" charset="0"/>
              </a:rPr>
              <a:t>điểm</a:t>
            </a:r>
            <a:r>
              <a:rPr lang="en-US" sz="2800" dirty="0" smtClean="0">
                <a:solidFill>
                  <a:srgbClr val="FF0000"/>
                </a:solidFill>
                <a:latin typeface="Nunito Black" pitchFamily="2" charset="0"/>
              </a:rPr>
              <a:t> </a:t>
            </a:r>
            <a:r>
              <a:rPr lang="en-US" sz="2800" dirty="0" err="1" smtClean="0">
                <a:solidFill>
                  <a:srgbClr val="FF0000"/>
                </a:solidFill>
                <a:latin typeface="Nunito Black" pitchFamily="2" charset="0"/>
              </a:rPr>
              <a:t>khác</a:t>
            </a:r>
            <a:r>
              <a:rPr lang="en-US" sz="2800" dirty="0" smtClean="0">
                <a:solidFill>
                  <a:srgbClr val="FF0000"/>
                </a:solidFill>
                <a:latin typeface="Nunito Black" pitchFamily="2" charset="0"/>
              </a:rPr>
              <a:t> </a:t>
            </a:r>
            <a:r>
              <a:rPr lang="en-US" sz="2800" dirty="0" err="1" smtClean="0">
                <a:solidFill>
                  <a:srgbClr val="FF0000"/>
                </a:solidFill>
                <a:latin typeface="Nunito Black" pitchFamily="2" charset="0"/>
              </a:rPr>
              <a:t>của</a:t>
            </a:r>
            <a:r>
              <a:rPr lang="en-US" sz="2800" dirty="0" smtClean="0">
                <a:solidFill>
                  <a:srgbClr val="FF0000"/>
                </a:solidFill>
                <a:latin typeface="Nunito Black" pitchFamily="2" charset="0"/>
              </a:rPr>
              <a:t> </a:t>
            </a:r>
            <a:r>
              <a:rPr lang="en-US" sz="2800" dirty="0" err="1" smtClean="0">
                <a:solidFill>
                  <a:srgbClr val="FF0000"/>
                </a:solidFill>
                <a:latin typeface="Nunito Black" pitchFamily="2" charset="0"/>
              </a:rPr>
              <a:t>hoa</a:t>
            </a:r>
            <a:r>
              <a:rPr lang="en-US" sz="2800" dirty="0" smtClean="0">
                <a:solidFill>
                  <a:srgbClr val="FF0000"/>
                </a:solidFill>
                <a:latin typeface="Nunito Black" pitchFamily="2" charset="0"/>
              </a:rPr>
              <a:t> </a:t>
            </a:r>
            <a:r>
              <a:rPr lang="en-US" sz="2800" dirty="0" err="1" smtClean="0">
                <a:solidFill>
                  <a:srgbClr val="FF0000"/>
                </a:solidFill>
                <a:latin typeface="Nunito Black" pitchFamily="2" charset="0"/>
              </a:rPr>
              <a:t>giấy</a:t>
            </a:r>
            <a:r>
              <a:rPr lang="en-US" sz="2800" dirty="0" smtClean="0">
                <a:solidFill>
                  <a:srgbClr val="FF0000"/>
                </a:solidFill>
                <a:latin typeface="Nunito Black" pitchFamily="2" charset="0"/>
              </a:rPr>
              <a:t>.</a:t>
            </a:r>
            <a:endParaRPr lang="en-US" sz="2800" dirty="0">
              <a:solidFill>
                <a:srgbClr val="FF0000"/>
              </a:solidFill>
              <a:latin typeface="Nunito Black" pitchFamily="2" charset="0"/>
            </a:endParaRPr>
          </a:p>
        </p:txBody>
      </p:sp>
      <p:sp>
        <p:nvSpPr>
          <p:cNvPr id="7" name="Flowchart: Terminator 6"/>
          <p:cNvSpPr/>
          <p:nvPr/>
        </p:nvSpPr>
        <p:spPr>
          <a:xfrm>
            <a:off x="6339305" y="1783078"/>
            <a:ext cx="4480560" cy="581754"/>
          </a:xfrm>
          <a:prstGeom prst="flowChartTermina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unito Black" pitchFamily="2" charset="0"/>
              </a:rPr>
              <a:t>Báo</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hiệu</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phần</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liệt</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kê</a:t>
            </a:r>
            <a:endParaRPr lang="en-US" sz="2400" dirty="0">
              <a:solidFill>
                <a:schemeClr val="tx1"/>
              </a:solidFill>
              <a:latin typeface="Nunito Black" pitchFamily="2" charset="0"/>
            </a:endParaRPr>
          </a:p>
        </p:txBody>
      </p:sp>
    </p:spTree>
    <p:extLst>
      <p:ext uri="{BB962C8B-B14F-4D97-AF65-F5344CB8AC3E}">
        <p14:creationId xmlns:p14="http://schemas.microsoft.com/office/powerpoint/2010/main" val="274150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42" presetClass="path" presetSubtype="0" accel="50000" decel="50000" fill="hold" grpId="0" nodeType="withEffect">
                                  <p:stCondLst>
                                    <p:cond delay="0"/>
                                  </p:stCondLst>
                                  <p:childTnLst>
                                    <p:animMotion origin="layout" path="M -2.5E-6 -4.81481E-6 L 0.19545 0.38959 " pathEditMode="relative" rAng="0" ptsTypes="AA">
                                      <p:cBhvr>
                                        <p:cTn id="14" dur="2000" fill="hold"/>
                                        <p:tgtEl>
                                          <p:spTgt spid="4"/>
                                        </p:tgtEl>
                                        <p:attrNameLst>
                                          <p:attrName>ppt_x</p:attrName>
                                          <p:attrName>ppt_y</p:attrName>
                                        </p:attrNameLst>
                                      </p:cBhvr>
                                      <p:rCtr x="9766" y="19468"/>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lowchart: Alternate Process 4"/>
          <p:cNvSpPr/>
          <p:nvPr/>
        </p:nvSpPr>
        <p:spPr>
          <a:xfrm>
            <a:off x="847147" y="2634641"/>
            <a:ext cx="10259568" cy="1709928"/>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dirty="0" smtClean="0">
                <a:solidFill>
                  <a:srgbClr val="000000"/>
                </a:solidFill>
                <a:latin typeface="Cambria" panose="02040503050406030204" pitchFamily="18" charset="0"/>
                <a:ea typeface="Cambria" panose="02040503050406030204" pitchFamily="18" charset="0"/>
              </a:rPr>
              <a:t>c.   </a:t>
            </a:r>
            <a:r>
              <a:rPr lang="en-US" sz="2800" dirty="0" err="1" smtClean="0">
                <a:solidFill>
                  <a:srgbClr val="000000"/>
                </a:solidFill>
                <a:latin typeface="Cambria" panose="02040503050406030204" pitchFamily="18" charset="0"/>
                <a:ea typeface="Cambria" panose="02040503050406030204" pitchFamily="18" charset="0"/>
              </a:rPr>
              <a:t>Chú</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sóc</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có</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bộ</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lông</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khá</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đẹp</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lưng</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xám</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nhưng</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bụng</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và</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chóp</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đuôi</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lại</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đỏ</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rực</a:t>
            </a:r>
            <a:r>
              <a:rPr lang="en-US" sz="2800" dirty="0" smtClean="0">
                <a:solidFill>
                  <a:srgbClr val="000000"/>
                </a:solidFill>
                <a:latin typeface="Cambria" panose="02040503050406030204" pitchFamily="18" charset="0"/>
                <a:ea typeface="Cambria" panose="02040503050406030204" pitchFamily="18" charset="0"/>
              </a:rPr>
              <a:t>.</a:t>
            </a:r>
          </a:p>
          <a:p>
            <a:pPr lvl="0" algn="r"/>
            <a:r>
              <a:rPr lang="en-US" sz="2800" dirty="0" smtClean="0">
                <a:solidFill>
                  <a:srgbClr val="000000"/>
                </a:solidFill>
                <a:latin typeface="Cambria" panose="02040503050406030204" pitchFamily="18" charset="0"/>
                <a:ea typeface="Cambria" panose="02040503050406030204" pitchFamily="18" charset="0"/>
              </a:rPr>
              <a:t>(</a:t>
            </a:r>
            <a:r>
              <a:rPr lang="en-US" sz="2800" i="1" dirty="0" smtClean="0">
                <a:solidFill>
                  <a:srgbClr val="000000"/>
                </a:solidFill>
                <a:latin typeface="Cambria" panose="02040503050406030204" pitchFamily="18" charset="0"/>
                <a:ea typeface="Cambria" panose="02040503050406030204" pitchFamily="18" charset="0"/>
              </a:rPr>
              <a:t>Theo</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Ngô</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Quân</a:t>
            </a:r>
            <a:r>
              <a:rPr lang="en-US" sz="2800" dirty="0" smtClean="0">
                <a:solidFill>
                  <a:srgbClr val="000000"/>
                </a:solidFill>
                <a:latin typeface="Cambria" panose="02040503050406030204" pitchFamily="18" charset="0"/>
                <a:ea typeface="Cambria" panose="02040503050406030204" pitchFamily="18" charset="0"/>
              </a:rPr>
              <a:t> </a:t>
            </a:r>
            <a:r>
              <a:rPr lang="en-US" sz="2800" dirty="0" err="1" smtClean="0">
                <a:solidFill>
                  <a:srgbClr val="000000"/>
                </a:solidFill>
                <a:latin typeface="Cambria" panose="02040503050406030204" pitchFamily="18" charset="0"/>
                <a:ea typeface="Cambria" panose="02040503050406030204" pitchFamily="18" charset="0"/>
              </a:rPr>
              <a:t>Miện</a:t>
            </a:r>
            <a:r>
              <a:rPr lang="en-US" sz="2800" dirty="0" smtClean="0">
                <a:solidFill>
                  <a:srgbClr val="000000"/>
                </a:solidFill>
                <a:latin typeface="Cambria" panose="02040503050406030204" pitchFamily="18" charset="0"/>
                <a:ea typeface="Cambria" panose="02040503050406030204" pitchFamily="18" charset="0"/>
              </a:rPr>
              <a:t>)</a:t>
            </a:r>
          </a:p>
        </p:txBody>
      </p:sp>
      <p:grpSp>
        <p:nvGrpSpPr>
          <p:cNvPr id="3" name="Group 2"/>
          <p:cNvGrpSpPr/>
          <p:nvPr/>
        </p:nvGrpSpPr>
        <p:grpSpPr>
          <a:xfrm>
            <a:off x="0" y="47449"/>
            <a:ext cx="12085781" cy="1565488"/>
            <a:chOff x="-286668" y="62144"/>
            <a:chExt cx="10773995" cy="1638639"/>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4091" l="0" r="97804"/>
                      </a14:imgEffect>
                    </a14:imgLayer>
                  </a14:imgProps>
                </a:ext>
              </a:extLst>
            </a:blip>
            <a:stretch>
              <a:fillRect/>
            </a:stretch>
          </p:blipFill>
          <p:spPr>
            <a:xfrm>
              <a:off x="-286668" y="62144"/>
              <a:ext cx="9815789" cy="1638639"/>
            </a:xfrm>
            <a:prstGeom prst="rect">
              <a:avLst/>
            </a:prstGeom>
          </p:spPr>
        </p:pic>
        <p:sp>
          <p:nvSpPr>
            <p:cNvPr id="2" name="Rectangle 1"/>
            <p:cNvSpPr/>
            <p:nvPr/>
          </p:nvSpPr>
          <p:spPr>
            <a:xfrm>
              <a:off x="586909" y="342854"/>
              <a:ext cx="9900418" cy="1077218"/>
            </a:xfrm>
            <a:prstGeom prst="rect">
              <a:avLst/>
            </a:prstGeom>
          </p:spPr>
          <p:txBody>
            <a:bodyPr wrap="square">
              <a:spAutoFit/>
            </a:bodyPr>
            <a:lstStyle/>
            <a:p>
              <a:pPr lvl="0"/>
              <a:r>
                <a:rPr lang="en-US" sz="3200" b="1" dirty="0" smtClean="0">
                  <a:solidFill>
                    <a:prstClr val="black"/>
                  </a:solidFill>
                  <a:latin typeface="Nunito Black" pitchFamily="2" charset="0"/>
                </a:rPr>
                <a:t>4</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Xác</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định</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công</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dụng</a:t>
              </a:r>
              <a:r>
                <a:rPr lang="en-US" sz="3200" dirty="0" smtClean="0">
                  <a:solidFill>
                    <a:prstClr val="black"/>
                  </a:solidFill>
                  <a:latin typeface="Nunito Black" pitchFamily="2" charset="0"/>
                </a:rPr>
                <a:t> </a:t>
              </a:r>
              <a:r>
                <a:rPr lang="en-US" sz="3200" dirty="0" err="1" smtClean="0">
                  <a:solidFill>
                    <a:prstClr val="black"/>
                  </a:solidFill>
                  <a:latin typeface="Nunito Black" pitchFamily="2" charset="0"/>
                </a:rPr>
                <a:t>của</a:t>
              </a:r>
              <a:r>
                <a:rPr lang="en-US" sz="3200" dirty="0" smtClean="0">
                  <a:solidFill>
                    <a:prstClr val="black"/>
                  </a:solidFill>
                  <a:latin typeface="Nunito Black" pitchFamily="2" charset="0"/>
                </a:rPr>
                <a:t> </a:t>
              </a:r>
              <a:r>
                <a:rPr lang="en-US" sz="3200" b="1" dirty="0">
                  <a:solidFill>
                    <a:srgbClr val="000000"/>
                  </a:solidFill>
                  <a:latin typeface="Nunito Black" pitchFamily="2" charset="0"/>
                </a:rPr>
                <a:t>d</a:t>
              </a:r>
              <a:r>
                <a:rPr lang="vi-VN" sz="3200" b="1" dirty="0" smtClean="0">
                  <a:solidFill>
                    <a:srgbClr val="000000"/>
                  </a:solidFill>
                  <a:latin typeface="Nunito Black" pitchFamily="2" charset="0"/>
                </a:rPr>
                <a:t>ấu </a:t>
              </a:r>
              <a:r>
                <a:rPr lang="vi-VN" sz="3200" b="1" dirty="0">
                  <a:solidFill>
                    <a:srgbClr val="000000"/>
                  </a:solidFill>
                  <a:latin typeface="Nunito Black" pitchFamily="2" charset="0"/>
                </a:rPr>
                <a:t>hai chấm </a:t>
              </a:r>
              <a:r>
                <a:rPr lang="vi-VN" sz="3200" b="1" dirty="0" smtClean="0">
                  <a:solidFill>
                    <a:srgbClr val="000000"/>
                  </a:solidFill>
                  <a:latin typeface="Nunito Black" pitchFamily="2" charset="0"/>
                </a:rPr>
                <a:t>trong</a:t>
              </a:r>
              <a:endParaRPr lang="en-US" sz="3200" b="1" dirty="0" smtClean="0">
                <a:solidFill>
                  <a:srgbClr val="000000"/>
                </a:solidFill>
                <a:latin typeface="Nunito Black" pitchFamily="2" charset="0"/>
              </a:endParaRPr>
            </a:p>
            <a:p>
              <a:pPr lvl="0"/>
              <a:r>
                <a:rPr lang="vi-VN" sz="3200" b="1" dirty="0" smtClean="0">
                  <a:solidFill>
                    <a:srgbClr val="000000"/>
                  </a:solidFill>
                  <a:latin typeface="Nunito Black" pitchFamily="2" charset="0"/>
                </a:rPr>
                <a:t> </a:t>
              </a:r>
              <a:r>
                <a:rPr lang="en-US" sz="3200" b="1" dirty="0" err="1" smtClean="0">
                  <a:solidFill>
                    <a:srgbClr val="000000"/>
                  </a:solidFill>
                  <a:latin typeface="Nunito Black" pitchFamily="2" charset="0"/>
                </a:rPr>
                <a:t>mỗi</a:t>
              </a:r>
              <a:r>
                <a:rPr lang="en-US" sz="3200" b="1" dirty="0" smtClean="0">
                  <a:solidFill>
                    <a:srgbClr val="000000"/>
                  </a:solidFill>
                  <a:latin typeface="Nunito Black" pitchFamily="2" charset="0"/>
                </a:rPr>
                <a:t> </a:t>
              </a:r>
              <a:r>
                <a:rPr lang="vi-VN" sz="3200" b="1" dirty="0" smtClean="0">
                  <a:solidFill>
                    <a:srgbClr val="000000"/>
                  </a:solidFill>
                  <a:latin typeface="Nunito Black" pitchFamily="2" charset="0"/>
                </a:rPr>
                <a:t>câu </a:t>
              </a:r>
              <a:r>
                <a:rPr lang="en-US" sz="3200" b="1" dirty="0" err="1" smtClean="0">
                  <a:solidFill>
                    <a:srgbClr val="000000"/>
                  </a:solidFill>
                  <a:latin typeface="Nunito Black" pitchFamily="2" charset="0"/>
                </a:rPr>
                <a:t>văn</a:t>
              </a:r>
              <a:r>
                <a:rPr lang="en-US" sz="3200" b="1" dirty="0">
                  <a:solidFill>
                    <a:srgbClr val="000000"/>
                  </a:solidFill>
                  <a:latin typeface="Nunito Black" pitchFamily="2" charset="0"/>
                </a:rPr>
                <a:t> </a:t>
              </a:r>
              <a:r>
                <a:rPr lang="en-US" sz="3200" b="1" dirty="0" err="1" smtClean="0">
                  <a:solidFill>
                    <a:srgbClr val="000000"/>
                  </a:solidFill>
                  <a:latin typeface="Nunito Black" pitchFamily="2" charset="0"/>
                </a:rPr>
                <a:t>dưới</a:t>
              </a:r>
              <a:r>
                <a:rPr lang="en-US" sz="3200" b="1" dirty="0" smtClean="0">
                  <a:solidFill>
                    <a:srgbClr val="000000"/>
                  </a:solidFill>
                  <a:latin typeface="Nunito Black" pitchFamily="2" charset="0"/>
                </a:rPr>
                <a:t> </a:t>
              </a:r>
              <a:r>
                <a:rPr lang="en-US" sz="3200" b="1" dirty="0" err="1" smtClean="0">
                  <a:solidFill>
                    <a:srgbClr val="000000"/>
                  </a:solidFill>
                  <a:latin typeface="Nunito Black" pitchFamily="2" charset="0"/>
                </a:rPr>
                <a:t>đây</a:t>
              </a:r>
              <a:r>
                <a:rPr lang="en-US" sz="3200" b="1" dirty="0" smtClean="0">
                  <a:solidFill>
                    <a:srgbClr val="000000"/>
                  </a:solidFill>
                  <a:latin typeface="Nunito Black" pitchFamily="2" charset="0"/>
                </a:rPr>
                <a:t>:</a:t>
              </a:r>
              <a:endParaRPr lang="vi-VN" sz="3200" dirty="0">
                <a:solidFill>
                  <a:srgbClr val="000000"/>
                </a:solidFill>
                <a:latin typeface="Nunito Black" pitchFamily="2" charset="0"/>
              </a:endParaRPr>
            </a:p>
          </p:txBody>
        </p:sp>
      </p:grpSp>
      <p:pic>
        <p:nvPicPr>
          <p:cNvPr id="26" name="Picture 25"/>
          <p:cNvPicPr>
            <a:picLocks noChangeAspect="1"/>
          </p:cNvPicPr>
          <p:nvPr/>
        </p:nvPicPr>
        <p:blipFill>
          <a:blip r:embed="rId5"/>
          <a:stretch>
            <a:fillRect/>
          </a:stretch>
        </p:blipFill>
        <p:spPr>
          <a:xfrm>
            <a:off x="10209812" y="4612748"/>
            <a:ext cx="2340698" cy="2245252"/>
          </a:xfrm>
          <a:prstGeom prst="rect">
            <a:avLst/>
          </a:prstGeom>
        </p:spPr>
      </p:pic>
      <p:sp>
        <p:nvSpPr>
          <p:cNvPr id="4" name="Flowchart: Terminator 3"/>
          <p:cNvSpPr/>
          <p:nvPr/>
        </p:nvSpPr>
        <p:spPr>
          <a:xfrm>
            <a:off x="914400" y="1783078"/>
            <a:ext cx="4764024" cy="581754"/>
          </a:xfrm>
          <a:prstGeom prst="flowChartTermina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unito Black" pitchFamily="2" charset="0"/>
              </a:rPr>
              <a:t>Báo</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hiệu</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phần</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giải</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thích</a:t>
            </a:r>
            <a:endParaRPr lang="en-US" sz="2400" dirty="0">
              <a:solidFill>
                <a:schemeClr val="tx1"/>
              </a:solidFill>
              <a:latin typeface="Nunito Black" pitchFamily="2" charset="0"/>
            </a:endParaRPr>
          </a:p>
        </p:txBody>
      </p:sp>
      <p:sp>
        <p:nvSpPr>
          <p:cNvPr id="8" name="Rectangle 7"/>
          <p:cNvSpPr/>
          <p:nvPr/>
        </p:nvSpPr>
        <p:spPr>
          <a:xfrm>
            <a:off x="2212919" y="5366273"/>
            <a:ext cx="7528023" cy="523220"/>
          </a:xfrm>
          <a:prstGeom prst="rect">
            <a:avLst/>
          </a:prstGeom>
        </p:spPr>
        <p:txBody>
          <a:bodyPr wrap="none">
            <a:spAutoFit/>
          </a:bodyPr>
          <a:lstStyle/>
          <a:p>
            <a:r>
              <a:rPr lang="en-US" sz="2800" dirty="0" err="1">
                <a:solidFill>
                  <a:srgbClr val="FF0000"/>
                </a:solidFill>
                <a:latin typeface="Nunito Black" pitchFamily="2" charset="0"/>
              </a:rPr>
              <a:t>giải</a:t>
            </a:r>
            <a:r>
              <a:rPr lang="en-US" sz="2800" dirty="0">
                <a:solidFill>
                  <a:srgbClr val="FF0000"/>
                </a:solidFill>
                <a:latin typeface="Nunito Black" pitchFamily="2" charset="0"/>
              </a:rPr>
              <a:t> </a:t>
            </a:r>
            <a:r>
              <a:rPr lang="en-US" sz="2800" dirty="0" err="1">
                <a:solidFill>
                  <a:srgbClr val="FF0000"/>
                </a:solidFill>
                <a:latin typeface="Nunito Black" pitchFamily="2" charset="0"/>
              </a:rPr>
              <a:t>thích</a:t>
            </a:r>
            <a:r>
              <a:rPr lang="en-US" sz="2800" dirty="0">
                <a:solidFill>
                  <a:srgbClr val="FF0000"/>
                </a:solidFill>
                <a:latin typeface="Nunito Black" pitchFamily="2" charset="0"/>
              </a:rPr>
              <a:t> </a:t>
            </a:r>
            <a:r>
              <a:rPr lang="en-US" sz="2800" dirty="0" err="1" smtClean="0">
                <a:solidFill>
                  <a:srgbClr val="FF0000"/>
                </a:solidFill>
                <a:latin typeface="Nunito Black" pitchFamily="2" charset="0"/>
              </a:rPr>
              <a:t>đặc</a:t>
            </a:r>
            <a:r>
              <a:rPr lang="en-US" sz="2800" dirty="0" smtClean="0">
                <a:solidFill>
                  <a:srgbClr val="FF0000"/>
                </a:solidFill>
                <a:latin typeface="Nunito Black" pitchFamily="2" charset="0"/>
              </a:rPr>
              <a:t> </a:t>
            </a:r>
            <a:r>
              <a:rPr lang="en-US" sz="2800" dirty="0" err="1" smtClean="0">
                <a:solidFill>
                  <a:srgbClr val="FF0000"/>
                </a:solidFill>
                <a:latin typeface="Nunito Black" pitchFamily="2" charset="0"/>
              </a:rPr>
              <a:t>điểm</a:t>
            </a:r>
            <a:r>
              <a:rPr lang="en-US" sz="2800" dirty="0" smtClean="0">
                <a:solidFill>
                  <a:srgbClr val="FF0000"/>
                </a:solidFill>
                <a:latin typeface="Nunito Black" pitchFamily="2" charset="0"/>
              </a:rPr>
              <a:t> </a:t>
            </a:r>
            <a:r>
              <a:rPr lang="en-US" sz="2800" dirty="0" err="1" smtClean="0">
                <a:solidFill>
                  <a:srgbClr val="FF0000"/>
                </a:solidFill>
                <a:latin typeface="Nunito Black" pitchFamily="2" charset="0"/>
              </a:rPr>
              <a:t>về</a:t>
            </a:r>
            <a:r>
              <a:rPr lang="en-US" sz="2800" dirty="0" smtClean="0">
                <a:solidFill>
                  <a:srgbClr val="FF0000"/>
                </a:solidFill>
                <a:latin typeface="Nunito Black" pitchFamily="2" charset="0"/>
              </a:rPr>
              <a:t> </a:t>
            </a:r>
            <a:r>
              <a:rPr lang="en-US" sz="2800" dirty="0" err="1" smtClean="0">
                <a:solidFill>
                  <a:srgbClr val="FF0000"/>
                </a:solidFill>
                <a:latin typeface="Nunito Black" pitchFamily="2" charset="0"/>
              </a:rPr>
              <a:t>bộ</a:t>
            </a:r>
            <a:r>
              <a:rPr lang="en-US" sz="2800" dirty="0" smtClean="0">
                <a:solidFill>
                  <a:srgbClr val="FF0000"/>
                </a:solidFill>
                <a:latin typeface="Nunito Black" pitchFamily="2" charset="0"/>
              </a:rPr>
              <a:t> </a:t>
            </a:r>
            <a:r>
              <a:rPr lang="en-US" sz="2800" dirty="0" err="1" smtClean="0">
                <a:solidFill>
                  <a:srgbClr val="FF0000"/>
                </a:solidFill>
                <a:latin typeface="Nunito Black" pitchFamily="2" charset="0"/>
              </a:rPr>
              <a:t>lông</a:t>
            </a:r>
            <a:r>
              <a:rPr lang="en-US" sz="2800" dirty="0" smtClean="0">
                <a:solidFill>
                  <a:srgbClr val="FF0000"/>
                </a:solidFill>
                <a:latin typeface="Nunito Black" pitchFamily="2" charset="0"/>
              </a:rPr>
              <a:t> </a:t>
            </a:r>
            <a:r>
              <a:rPr lang="en-US" sz="2800" dirty="0" err="1" smtClean="0">
                <a:solidFill>
                  <a:srgbClr val="FF0000"/>
                </a:solidFill>
                <a:latin typeface="Nunito Black" pitchFamily="2" charset="0"/>
              </a:rPr>
              <a:t>của</a:t>
            </a:r>
            <a:r>
              <a:rPr lang="en-US" sz="2800" dirty="0" smtClean="0">
                <a:solidFill>
                  <a:srgbClr val="FF0000"/>
                </a:solidFill>
                <a:latin typeface="Nunito Black" pitchFamily="2" charset="0"/>
              </a:rPr>
              <a:t> </a:t>
            </a:r>
            <a:r>
              <a:rPr lang="en-US" sz="2800" dirty="0" err="1" smtClean="0">
                <a:solidFill>
                  <a:srgbClr val="FF0000"/>
                </a:solidFill>
                <a:latin typeface="Nunito Black" pitchFamily="2" charset="0"/>
              </a:rPr>
              <a:t>chú</a:t>
            </a:r>
            <a:r>
              <a:rPr lang="en-US" sz="2800" dirty="0" smtClean="0">
                <a:solidFill>
                  <a:srgbClr val="FF0000"/>
                </a:solidFill>
                <a:latin typeface="Nunito Black" pitchFamily="2" charset="0"/>
              </a:rPr>
              <a:t> </a:t>
            </a:r>
            <a:r>
              <a:rPr lang="en-US" sz="2800" dirty="0" err="1" smtClean="0">
                <a:solidFill>
                  <a:srgbClr val="FF0000"/>
                </a:solidFill>
                <a:latin typeface="Nunito Black" pitchFamily="2" charset="0"/>
              </a:rPr>
              <a:t>sóc</a:t>
            </a:r>
            <a:r>
              <a:rPr lang="en-US" sz="2800" dirty="0" smtClean="0">
                <a:solidFill>
                  <a:srgbClr val="FF0000"/>
                </a:solidFill>
                <a:latin typeface="Nunito Black" pitchFamily="2" charset="0"/>
              </a:rPr>
              <a:t>.</a:t>
            </a:r>
            <a:endParaRPr lang="en-US" sz="2800" dirty="0">
              <a:solidFill>
                <a:srgbClr val="FF0000"/>
              </a:solidFill>
              <a:latin typeface="Nunito Black" pitchFamily="2" charset="0"/>
            </a:endParaRPr>
          </a:p>
        </p:txBody>
      </p:sp>
      <p:sp>
        <p:nvSpPr>
          <p:cNvPr id="7" name="Flowchart: Terminator 6"/>
          <p:cNvSpPr/>
          <p:nvPr/>
        </p:nvSpPr>
        <p:spPr>
          <a:xfrm>
            <a:off x="6305793" y="1783078"/>
            <a:ext cx="4480560" cy="581754"/>
          </a:xfrm>
          <a:prstGeom prst="flowChartTermina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unito Black" pitchFamily="2" charset="0"/>
              </a:rPr>
              <a:t>Báo</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hiệu</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phần</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liệt</a:t>
            </a:r>
            <a:r>
              <a:rPr lang="en-US" sz="2400" dirty="0" smtClean="0">
                <a:solidFill>
                  <a:schemeClr val="tx1"/>
                </a:solidFill>
                <a:latin typeface="Nunito Black" pitchFamily="2" charset="0"/>
              </a:rPr>
              <a:t> </a:t>
            </a:r>
            <a:r>
              <a:rPr lang="en-US" sz="2400" dirty="0" err="1" smtClean="0">
                <a:solidFill>
                  <a:schemeClr val="tx1"/>
                </a:solidFill>
                <a:latin typeface="Nunito Black" pitchFamily="2" charset="0"/>
              </a:rPr>
              <a:t>kê</a:t>
            </a:r>
            <a:endParaRPr lang="en-US" sz="2400" dirty="0">
              <a:solidFill>
                <a:schemeClr val="tx1"/>
              </a:solidFill>
              <a:latin typeface="Nunito Black" pitchFamily="2" charset="0"/>
            </a:endParaRPr>
          </a:p>
        </p:txBody>
      </p:sp>
    </p:spTree>
    <p:extLst>
      <p:ext uri="{BB962C8B-B14F-4D97-AF65-F5344CB8AC3E}">
        <p14:creationId xmlns:p14="http://schemas.microsoft.com/office/powerpoint/2010/main" val="133965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5E-6 -4.81481E-6 L 0.19545 0.40163 " pathEditMode="relative" rAng="0" ptsTypes="AA">
                                      <p:cBhvr>
                                        <p:cTn id="11" dur="2000" fill="hold"/>
                                        <p:tgtEl>
                                          <p:spTgt spid="4"/>
                                        </p:tgtEl>
                                        <p:attrNameLst>
                                          <p:attrName>ppt_x</p:attrName>
                                          <p:attrName>ppt_y</p:attrName>
                                        </p:attrNameLst>
                                      </p:cBhvr>
                                      <p:rCtr x="9766" y="20069"/>
                                    </p:animMotion>
                                  </p:childTnLst>
                                </p:cTn>
                              </p:par>
                              <p:par>
                                <p:cTn id="12" presetID="10" presetClass="exit" presetSubtype="0" fill="hold" grpId="0" nodeType="with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Cloud 12"/>
          <p:cNvSpPr/>
          <p:nvPr/>
        </p:nvSpPr>
        <p:spPr>
          <a:xfrm>
            <a:off x="3670306" y="2233590"/>
            <a:ext cx="4390762" cy="165818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3399"/>
              </a:solidFill>
              <a:latin typeface="Sigmar One" panose="00000500000000000000" pitchFamily="2" charset="0"/>
            </a:endParaRPr>
          </a:p>
        </p:txBody>
      </p:sp>
      <p:pic>
        <p:nvPicPr>
          <p:cNvPr id="6" name="Picture 5"/>
          <p:cNvPicPr>
            <a:picLocks noChangeAspect="1"/>
          </p:cNvPicPr>
          <p:nvPr/>
        </p:nvPicPr>
        <p:blipFill>
          <a:blip r:embed="rId3"/>
          <a:stretch>
            <a:fillRect/>
          </a:stretch>
        </p:blipFill>
        <p:spPr>
          <a:xfrm>
            <a:off x="3267970" y="-166511"/>
            <a:ext cx="5502128" cy="4415525"/>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407" b="100000" l="0" r="100000">
                        <a14:foregroundMark x1="6192" y1="28049" x2="6192" y2="28049"/>
                        <a14:foregroundMark x1="23839" y1="10569" x2="23839" y2="10569"/>
                        <a14:foregroundMark x1="24149" y1="10569" x2="24149" y2="10569"/>
                        <a14:foregroundMark x1="37461" y1="4878" x2="37461" y2="4878"/>
                        <a14:foregroundMark x1="37461" y1="4878" x2="37461" y2="4878"/>
                        <a14:foregroundMark x1="50155" y1="4472" x2="50155" y2="4472"/>
                        <a14:foregroundMark x1="50155" y1="4472" x2="50155" y2="4472"/>
                        <a14:foregroundMark x1="69040" y1="7724" x2="69040" y2="7724"/>
                        <a14:foregroundMark x1="69040" y1="7724" x2="69040" y2="7724"/>
                        <a14:foregroundMark x1="75542" y1="10163" x2="75542" y2="10163"/>
                        <a14:foregroundMark x1="75851" y1="10163" x2="75851" y2="10163"/>
                        <a14:foregroundMark x1="87307" y1="20325" x2="87307" y2="20325"/>
                        <a14:foregroundMark x1="87307" y1="20325" x2="87307" y2="20325"/>
                        <a14:foregroundMark x1="96285" y1="42683" x2="96285" y2="42683"/>
                        <a14:foregroundMark x1="96594" y1="42683" x2="96594" y2="42683"/>
                        <a14:foregroundMark x1="96594" y1="59350" x2="96594" y2="59350"/>
                        <a14:foregroundMark x1="96594" y1="59350" x2="96594" y2="59350"/>
                        <a14:foregroundMark x1="4025" y1="65041" x2="4025" y2="65041"/>
                        <a14:foregroundMark x1="4025" y1="65041" x2="4025" y2="65041"/>
                        <a14:foregroundMark x1="4025" y1="49593" x2="4025" y2="49593"/>
                        <a14:foregroundMark x1="4025" y1="49593" x2="4025" y2="49593"/>
                        <a14:foregroundMark x1="4644" y1="32927" x2="4644" y2="32927"/>
                        <a14:foregroundMark x1="9907" y1="76829" x2="9907" y2="76829"/>
                        <a14:foregroundMark x1="24768" y1="91870" x2="24768" y2="91870"/>
                        <a14:foregroundMark x1="32508" y1="94715" x2="32508" y2="94715"/>
                        <a14:foregroundMark x1="32508" y1="94715" x2="32508" y2="94715"/>
                        <a14:foregroundMark x1="43653" y1="96748" x2="43653" y2="96748"/>
                        <a14:foregroundMark x1="43653" y1="96748" x2="43653" y2="96748"/>
                        <a14:foregroundMark x1="57895" y1="97561" x2="57895" y2="97561"/>
                        <a14:foregroundMark x1="57895" y1="97561" x2="57895" y2="97561"/>
                      </a14:backgroundRemoval>
                    </a14:imgEffect>
                  </a14:imgLayer>
                </a14:imgProps>
              </a:ext>
            </a:extLst>
          </a:blip>
          <a:stretch>
            <a:fillRect/>
          </a:stretch>
        </p:blipFill>
        <p:spPr>
          <a:xfrm>
            <a:off x="11066143" y="190901"/>
            <a:ext cx="918214" cy="830988"/>
          </a:xfrm>
          <a:prstGeom prst="rect">
            <a:avLst/>
          </a:prstGeom>
        </p:spPr>
      </p:pic>
      <p:pic>
        <p:nvPicPr>
          <p:cNvPr id="9" name="Picture 8"/>
          <p:cNvPicPr>
            <a:picLocks noChangeAspect="1"/>
          </p:cNvPicPr>
          <p:nvPr/>
        </p:nvPicPr>
        <p:blipFill>
          <a:blip r:embed="rId6"/>
          <a:stretch>
            <a:fillRect/>
          </a:stretch>
        </p:blipFill>
        <p:spPr>
          <a:xfrm rot="730109">
            <a:off x="9107926" y="4118763"/>
            <a:ext cx="3191826" cy="2541262"/>
          </a:xfrm>
          <a:prstGeom prst="rect">
            <a:avLst/>
          </a:prstGeom>
        </p:spPr>
      </p:pic>
      <p:pic>
        <p:nvPicPr>
          <p:cNvPr id="10" name="Picture 9"/>
          <p:cNvPicPr>
            <a:picLocks noChangeAspect="1"/>
          </p:cNvPicPr>
          <p:nvPr/>
        </p:nvPicPr>
        <p:blipFill>
          <a:blip r:embed="rId7"/>
          <a:stretch>
            <a:fillRect/>
          </a:stretch>
        </p:blipFill>
        <p:spPr>
          <a:xfrm rot="20983717">
            <a:off x="62338" y="1639138"/>
            <a:ext cx="2573111" cy="2039578"/>
          </a:xfrm>
          <a:prstGeom prst="rect">
            <a:avLst/>
          </a:prstGeom>
        </p:spPr>
      </p:pic>
      <p:sp>
        <p:nvSpPr>
          <p:cNvPr id="12" name="Rectangle 11"/>
          <p:cNvSpPr/>
          <p:nvPr/>
        </p:nvSpPr>
        <p:spPr>
          <a:xfrm>
            <a:off x="1935175" y="3943102"/>
            <a:ext cx="8569975" cy="923330"/>
          </a:xfrm>
          <a:prstGeom prst="rect">
            <a:avLst/>
          </a:prstGeom>
        </p:spPr>
        <p:txBody>
          <a:bodyPr wrap="none">
            <a:spAutoFit/>
          </a:bodyPr>
          <a:lstStyle/>
          <a:p>
            <a:pPr algn="ctr"/>
            <a:r>
              <a:rPr lang="en-US" sz="5400" dirty="0" smtClean="0">
                <a:solidFill>
                  <a:srgbClr val="0070C0"/>
                </a:solidFill>
                <a:latin typeface="Sigmar One" panose="00000500000000000000" pitchFamily="2" charset="0"/>
              </a:rPr>
              <a:t>HẸN GẶP LẠI CÁC EM</a:t>
            </a:r>
            <a:endParaRPr lang="en-US" sz="5400" dirty="0">
              <a:solidFill>
                <a:srgbClr val="0070C0"/>
              </a:solidFill>
              <a:latin typeface="Sigmar One" panose="00000500000000000000" pitchFamily="2" charset="0"/>
            </a:endParaRPr>
          </a:p>
        </p:txBody>
      </p:sp>
    </p:spTree>
    <p:extLst>
      <p:ext uri="{BB962C8B-B14F-4D97-AF65-F5344CB8AC3E}">
        <p14:creationId xmlns:p14="http://schemas.microsoft.com/office/powerpoint/2010/main" val="418258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482</Words>
  <Application>Microsoft Office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Calibri</vt:lpstr>
      <vt:lpstr>Calibri Light</vt:lpstr>
      <vt:lpstr>Cambria</vt:lpstr>
      <vt:lpstr>Chango</vt:lpstr>
      <vt:lpstr>Nunito</vt:lpstr>
      <vt:lpstr>Nunito Black</vt:lpstr>
      <vt:lpstr>Sigmar One</vt:lpstr>
      <vt:lpstr>UTM Avo</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112</cp:revision>
  <dcterms:created xsi:type="dcterms:W3CDTF">2022-08-13T14:24:05Z</dcterms:created>
  <dcterms:modified xsi:type="dcterms:W3CDTF">2024-12-26T09:31:26Z</dcterms:modified>
</cp:coreProperties>
</file>