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1" r:id="rId4"/>
    <p:sldMasterId id="2147483713" r:id="rId5"/>
    <p:sldMasterId id="2147483724" r:id="rId6"/>
    <p:sldMasterId id="2147483736" r:id="rId7"/>
    <p:sldMasterId id="2147483745" r:id="rId8"/>
    <p:sldMasterId id="2147483757" r:id="rId9"/>
    <p:sldMasterId id="2147483770" r:id="rId10"/>
    <p:sldMasterId id="2147483782" r:id="rId11"/>
    <p:sldMasterId id="2147483794" r:id="rId12"/>
    <p:sldMasterId id="2147483806" r:id="rId13"/>
  </p:sldMasterIdLst>
  <p:notesMasterIdLst>
    <p:notesMasterId r:id="rId48"/>
  </p:notesMasterIdLst>
  <p:sldIdLst>
    <p:sldId id="2007577121" r:id="rId14"/>
    <p:sldId id="360" r:id="rId15"/>
    <p:sldId id="264" r:id="rId16"/>
    <p:sldId id="258" r:id="rId17"/>
    <p:sldId id="470" r:id="rId18"/>
    <p:sldId id="473" r:id="rId19"/>
    <p:sldId id="471" r:id="rId20"/>
    <p:sldId id="257" r:id="rId21"/>
    <p:sldId id="263" r:id="rId22"/>
    <p:sldId id="2007577123" r:id="rId23"/>
    <p:sldId id="331" r:id="rId24"/>
    <p:sldId id="367" r:id="rId25"/>
    <p:sldId id="2007577096" r:id="rId26"/>
    <p:sldId id="2007577101" r:id="rId27"/>
    <p:sldId id="2007577099" r:id="rId28"/>
    <p:sldId id="2007577100" r:id="rId29"/>
    <p:sldId id="2007577102" r:id="rId30"/>
    <p:sldId id="2007577103" r:id="rId31"/>
    <p:sldId id="2007577120" r:id="rId32"/>
    <p:sldId id="335" r:id="rId33"/>
    <p:sldId id="2007577125" r:id="rId34"/>
    <p:sldId id="2007577128" r:id="rId35"/>
    <p:sldId id="2007577130" r:id="rId36"/>
    <p:sldId id="2007577126" r:id="rId37"/>
    <p:sldId id="2007577129" r:id="rId38"/>
    <p:sldId id="2007577131" r:id="rId39"/>
    <p:sldId id="2007577127" r:id="rId40"/>
    <p:sldId id="2007577105" r:id="rId41"/>
    <p:sldId id="2007577119" r:id="rId42"/>
    <p:sldId id="2007577124" r:id="rId43"/>
    <p:sldId id="342" r:id="rId44"/>
    <p:sldId id="2007577106" r:id="rId45"/>
    <p:sldId id="284" r:id="rId46"/>
    <p:sldId id="2007577117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84931688698" initials="8" lastIdx="2" clrIdx="0">
    <p:extLst>
      <p:ext uri="{19B8F6BF-5375-455C-9EA6-DF929625EA0E}">
        <p15:presenceInfo xmlns:p15="http://schemas.microsoft.com/office/powerpoint/2012/main" userId="84931688698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9-12T07:43:48.91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  <p:cm authorId="1" dt="2024-09-12T07:43:53.531" idx="2">
    <p:pos x="106" y="106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F25CAA-ED89-46F7-A4DF-AB72F87F1FB3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27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799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7B884C-8C00-4394-9DB6-15A5CAE11C79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30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3263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5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p:transition spd="slow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760337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p:transition spd="slow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1331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45420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58114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38273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861297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022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71047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589458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14653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27290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5056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72198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04398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16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7602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959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03311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37794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9233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804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225463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350732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7185408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879859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29952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70943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6720311"/>
      </p:ext>
    </p:extLst>
  </p:cSld>
  <p:clrMapOvr>
    <a:masterClrMapping/>
  </p:clrMapOvr>
  <p:transition spd="slow">
    <p:comb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p:transition spd="slow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p:transition spd="slow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p:transition spd="slow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85745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409379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2356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919762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884826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7705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93924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156653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306665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77435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682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olidFill>
                  <a:prstClr val="black"/>
                </a:solidFill>
                <a:sym typeface="+mn-ea"/>
              </a:rPr>
              <a:t>Hương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sym typeface="+mn-ea"/>
              </a:rPr>
              <a:t>Thảo</a:t>
            </a:r>
            <a:r>
              <a:rPr lang="en-US" sz="1100" i="1" dirty="0">
                <a:solidFill>
                  <a:prstClr val="black"/>
                </a:solidFill>
                <a:sym typeface="+mn-ea"/>
              </a:rPr>
              <a:t> - tranthao121004@gmail.com</a:t>
            </a:r>
            <a:endParaRPr lang="zh-CN" altLang="en-US" sz="11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487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7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471071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769" r:id="rId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2024/12/26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ransition spd="slow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2024/12/26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26/12/2024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40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3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7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15.gif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5.gif"/><Relationship Id="rId18" Type="http://schemas.openxmlformats.org/officeDocument/2006/relationships/image" Target="../media/image19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gif"/><Relationship Id="rId17" Type="http://schemas.openxmlformats.org/officeDocument/2006/relationships/image" Target="../media/image24.gif"/><Relationship Id="rId2" Type="http://schemas.openxmlformats.org/officeDocument/2006/relationships/audio" Target="../media/media2.mp3"/><Relationship Id="rId16" Type="http://schemas.openxmlformats.org/officeDocument/2006/relationships/image" Target="../media/image23.gif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2.xml"/><Relationship Id="rId5" Type="http://schemas.microsoft.com/office/2007/relationships/media" Target="../media/media4.mp3"/><Relationship Id="rId15" Type="http://schemas.openxmlformats.org/officeDocument/2006/relationships/image" Target="../media/image22.gif"/><Relationship Id="rId10" Type="http://schemas.openxmlformats.org/officeDocument/2006/relationships/audio" Target="../media/media6.mp3"/><Relationship Id="rId19" Type="http://schemas.openxmlformats.org/officeDocument/2006/relationships/image" Target="../media/image20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16.gif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gif"/><Relationship Id="rId11" Type="http://schemas.openxmlformats.org/officeDocument/2006/relationships/image" Target="../media/image27.gif"/><Relationship Id="rId5" Type="http://schemas.openxmlformats.org/officeDocument/2006/relationships/audio" Target="../media/audio4.wav"/><Relationship Id="rId15" Type="http://schemas.openxmlformats.org/officeDocument/2006/relationships/image" Target="../media/image29.gif"/><Relationship Id="rId10" Type="http://schemas.openxmlformats.org/officeDocument/2006/relationships/image" Target="../media/image24.gif"/><Relationship Id="rId4" Type="http://schemas.openxmlformats.org/officeDocument/2006/relationships/audio" Target="../media/audio3.wav"/><Relationship Id="rId9" Type="http://schemas.openxmlformats.org/officeDocument/2006/relationships/image" Target="../media/image26.gif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27.gif"/><Relationship Id="rId12" Type="http://schemas.openxmlformats.org/officeDocument/2006/relationships/image" Target="../media/image31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gif"/><Relationship Id="rId11" Type="http://schemas.openxmlformats.org/officeDocument/2006/relationships/image" Target="../media/image24.gif"/><Relationship Id="rId5" Type="http://schemas.openxmlformats.org/officeDocument/2006/relationships/image" Target="../media/image25.gif"/><Relationship Id="rId15" Type="http://schemas.microsoft.com/office/2007/relationships/hdphoto" Target="../media/hdphoto1.wdp"/><Relationship Id="rId10" Type="http://schemas.openxmlformats.org/officeDocument/2006/relationships/image" Target="../media/image26.gif"/><Relationship Id="rId4" Type="http://schemas.openxmlformats.org/officeDocument/2006/relationships/audio" Target="../media/audio4.wav"/><Relationship Id="rId9" Type="http://schemas.openxmlformats.org/officeDocument/2006/relationships/image" Target="../media/image15.gif"/><Relationship Id="rId1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gif"/><Relationship Id="rId11" Type="http://schemas.openxmlformats.org/officeDocument/2006/relationships/image" Target="../media/image28.png"/><Relationship Id="rId5" Type="http://schemas.openxmlformats.org/officeDocument/2006/relationships/image" Target="../media/image25.gif"/><Relationship Id="rId10" Type="http://schemas.openxmlformats.org/officeDocument/2006/relationships/image" Target="../media/image27.gif"/><Relationship Id="rId4" Type="http://schemas.openxmlformats.org/officeDocument/2006/relationships/audio" Target="../media/audio4.wav"/><Relationship Id="rId9" Type="http://schemas.openxmlformats.org/officeDocument/2006/relationships/image" Target="../media/image24.gif"/><Relationship Id="rId14" Type="http://schemas.openxmlformats.org/officeDocument/2006/relationships/image" Target="../media/image3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20.png"/><Relationship Id="rId2" Type="http://schemas.microsoft.com/office/2007/relationships/media" Target="../media/media7.mp3"/><Relationship Id="rId1" Type="http://schemas.openxmlformats.org/officeDocument/2006/relationships/tags" Target="../tags/tag1.xml"/><Relationship Id="rId6" Type="http://schemas.openxmlformats.org/officeDocument/2006/relationships/image" Target="../media/image33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503" y="5084773"/>
            <a:ext cx="4825912" cy="165864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B617BD64-3631-4195-ABF3-1A7D72513797}"/>
              </a:ext>
            </a:extLst>
          </p:cNvPr>
          <p:cNvSpPr txBox="1">
            <a:spLocks/>
          </p:cNvSpPr>
          <p:nvPr/>
        </p:nvSpPr>
        <p:spPr>
          <a:xfrm>
            <a:off x="692458" y="3915682"/>
            <a:ext cx="11159230" cy="144562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altLang="vi-VN" sz="4800" b="1" dirty="0">
              <a:solidFill>
                <a:srgbClr val="0070C0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48FE19-25B8-45E3-8B75-347E763EDCBD}"/>
              </a:ext>
            </a:extLst>
          </p:cNvPr>
          <p:cNvSpPr/>
          <p:nvPr/>
        </p:nvSpPr>
        <p:spPr>
          <a:xfrm>
            <a:off x="1112362" y="3117901"/>
            <a:ext cx="9565469" cy="150101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Chào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mừng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các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em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với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tiết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Tiếng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Việt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-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Lớp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28391" y="357809"/>
            <a:ext cx="7951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Giáo viên: </a:t>
            </a:r>
            <a:r>
              <a:rPr lang="en-US" sz="4000" b="1" i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Vũ</a:t>
            </a:r>
            <a:r>
              <a:rPr lang="en-US" sz="4000" b="1" i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Thị</a:t>
            </a:r>
            <a:r>
              <a:rPr lang="en-US" sz="4000" b="1" i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Minh</a:t>
            </a:r>
            <a:r>
              <a:rPr lang="en-US" sz="4000" b="1" i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endParaRPr lang="en-US" sz="4000" b="1" i="1" dirty="0" smtClean="0">
              <a:solidFill>
                <a:srgbClr val="FF0000"/>
              </a:solidFill>
              <a:latin typeface="HP001 4 hàng" panose="020B0603050302020204" pitchFamily="34" charset="0"/>
            </a:endParaRPr>
          </a:p>
          <a:p>
            <a:pPr algn="ctr"/>
            <a:r>
              <a:rPr lang="en-US" sz="4000" b="1" i="1" dirty="0" smtClean="0">
                <a:solidFill>
                  <a:srgbClr val="FF0000"/>
                </a:solidFill>
                <a:latin typeface="HP001 4 hàng" panose="020B0603050302020204" pitchFamily="34" charset="0"/>
              </a:rPr>
              <a:t>Năm học: 2024 - 2025</a:t>
            </a:r>
            <a:endParaRPr lang="en-US" sz="4000" b="1" i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5231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4" presetClass="emph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-4.44444E-6 L -2.70833E-6 -0.07222 " pathEditMode="relative" rAng="0" ptsTypes="AA">
                                      <p:cBhvr>
                                        <p:cTn id="3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508000" y="240305"/>
            <a:ext cx="11499273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zh-CN" altLang="en-US" sz="200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zh-CN" sz="40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altLang="zh-CN" sz="40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lang="zh-CN" alt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06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69" y="365125"/>
            <a:ext cx="5951963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Tỏa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truyền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gặt</a:t>
            </a:r>
            <a:r>
              <a:rPr lang="en-US" sz="4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4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605116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7654953" y="1019680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1906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783096" y="1089709"/>
            <a:ext cx="3863473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sz="36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1262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6046769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818655" y="1167442"/>
            <a:ext cx="3709468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773156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9370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277657" y="1698630"/>
            <a:ext cx="5665616" cy="4247317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lang="en-US" sz="36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36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192892" y="166605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472501" y="1842645"/>
            <a:ext cx="9433468" cy="1798189"/>
            <a:chOff x="156834" y="1993081"/>
            <a:chExt cx="2160494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306089" y="2201877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 defTabSz="913256" fontAlgn="base">
                <a:spcBef>
                  <a:spcPct val="0"/>
                </a:spcBef>
                <a:spcAft>
                  <a:spcPct val="0"/>
                </a:spcAft>
                <a:buFontTx/>
                <a:buAutoNum type="arabicPeriod"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điều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356917" y="2847492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8446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745" y="822036"/>
            <a:ext cx="97813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”.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qua ở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627350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2900515" y="1019011"/>
            <a:ext cx="5090321" cy="286232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lang="en-US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2900515" y="4098052"/>
            <a:ext cx="417859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>
              <a:lnSpc>
                <a:spcPct val="150000"/>
              </a:lnSpc>
              <a:defRPr/>
            </a:pPr>
            <a:r>
              <a:rPr lang="vi-VN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lang="en-US" sz="24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defRPr/>
            </a:pP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44" y="1777008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lang="en-US" altLang="zh-CN" sz="36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lang="zh-CN" alt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25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2. Theo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bố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hôm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qua ở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lại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đâu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Cành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hạt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lúa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vở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hồng</a:t>
            </a:r>
            <a:endParaRPr lang="zh-CN" altLang="en-US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973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927" y="618836"/>
            <a:ext cx="101969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tabLst>
                <a:tab pos="1190625" algn="l"/>
              </a:tabLst>
            </a:pP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Theo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qua ở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cành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hoa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trong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vườn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hạt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lúa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mẹ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và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trên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vở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hồng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con.Vậy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Calibri"/>
              </a:rPr>
              <a:t>t</a:t>
            </a:r>
            <a:r>
              <a:rPr lang="en-US" sz="40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rong</a:t>
            </a:r>
            <a:r>
              <a:rPr lang="en-US" sz="4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khổ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thơ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cuối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bố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dặn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bạn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nhỏ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để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"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hôm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qua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vẫn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/>
                <a:ea typeface="Times New Roman"/>
              </a:rPr>
              <a:t>còn</a:t>
            </a:r>
            <a:r>
              <a:rPr lang="en-US" sz="4000" dirty="0">
                <a:solidFill>
                  <a:srgbClr val="000000"/>
                </a:solidFill>
                <a:latin typeface="Times New Roman"/>
                <a:ea typeface="Times New Roman"/>
              </a:rPr>
              <a:t>"?</a:t>
            </a:r>
            <a:endParaRPr lang="en-US" sz="4000" dirty="0">
              <a:effectLst/>
              <a:latin typeface="Times New Roman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8715050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defRPr/>
            </a:pPr>
            <a:endParaRPr lang="en-US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73515" y="127819"/>
            <a:ext cx="6047576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0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lang="en-US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3176699" y="1973246"/>
            <a:ext cx="467129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3200" dirty="0" smtClean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Ngày hôm qua ở lại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>
              <a:lnSpc>
                <a:spcPct val="150000"/>
              </a:lnSpc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</a:t>
            </a:r>
            <a:r>
              <a:rPr lang="vi-VN" sz="2400" dirty="0" smtClean="0">
                <a:solidFill>
                  <a:prstClr val="black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995" y="1693881"/>
            <a:ext cx="4007056" cy="4642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13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123720" y="2311123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591791" y="2231982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457828" y="3979801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852805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600740" y="1167442"/>
            <a:ext cx="4475984" cy="855804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381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0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5"/>
            <a:ext cx="463017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4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59" y="3201544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60666" y="25370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099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602658"/>
            <a:ext cx="389606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lang="en-US" sz="5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539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</a:t>
            </a:r>
            <a:r>
              <a:rPr lang="en-US" sz="3600" dirty="0" err="1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Tờ</a:t>
            </a:r>
            <a:r>
              <a:rPr lang="en-US" sz="3600" dirty="0" smtClean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lịch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Hoa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hồng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Đèn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3600" dirty="0" err="1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bàn</a:t>
            </a:r>
            <a:r>
              <a:rPr lang="en-US" sz="3600" dirty="0"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500" y="442174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0520" y="3301355"/>
            <a:ext cx="1683130" cy="16831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6" y="2284902"/>
            <a:ext cx="1581150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0" y="3027879"/>
            <a:ext cx="3409950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0" cy="1683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4" y="3769123"/>
            <a:ext cx="3409950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4510155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178860" y="56655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2750" y="1167754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35405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47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1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2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8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4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4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8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9688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188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916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4416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5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368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6378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7378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388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388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532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6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291975" y="5451904"/>
            <a:ext cx="823031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loáng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9268560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B                     C  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chạp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thỉu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178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1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2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2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25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25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81" grpId="0" build="allAtOnce"/>
      <p:bldP spid="82" grpId="0" build="allAtOnce"/>
      <p:bldP spid="8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80" y="4428248"/>
            <a:ext cx="1580783" cy="143560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2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8289721" y="394556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393" y="4332085"/>
            <a:ext cx="1073146" cy="1310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2704214" y="8859"/>
            <a:ext cx="8916656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2,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chỗ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: “Con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sớm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….”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704214" y="6179509"/>
            <a:ext cx="8204018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B                            C 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5363181" y="5400358"/>
            <a:ext cx="823031" cy="612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69561" y="5440387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khối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19332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50"/>
                            </p:stCondLst>
                            <p:childTnLst>
                              <p:par>
                                <p:cTn id="9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500"/>
                            </p:stCondLst>
                            <p:childTnLst>
                              <p:par>
                                <p:cTn id="10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25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25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5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1" grpId="0" build="allAtOnce"/>
      <p:bldP spid="32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4" y="4555482"/>
            <a:ext cx="1249999" cy="13362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0"/>
            <a:ext cx="1249999" cy="1336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0"/>
            <a:ext cx="1249999" cy="13362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7"/>
            <a:ext cx="1196895" cy="927286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6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6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405209"/>
            <a:ext cx="1060934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0"/>
            <a:ext cx="1249999" cy="13362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5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9748784" y="5479736"/>
            <a:ext cx="823031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6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7527175" y="5413804"/>
            <a:ext cx="823031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5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9"/>
            <a:ext cx="1061850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5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2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“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bổng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”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nghĩa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7"/>
            <a:ext cx="7678834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 A                             B                             C         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218655" y="5479735"/>
            <a:ext cx="823031" cy="61253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A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477466" y="1905641"/>
            <a:ext cx="55876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lớn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hẳn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nhẹn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D 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363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1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5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5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25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5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5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25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35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5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25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25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35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5" grpId="0" animBg="1"/>
      <p:bldP spid="29" grpId="0" build="allAtOnce"/>
      <p:bldP spid="32" grpId="0" build="allAtOnce"/>
      <p:bldP spid="34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196" y="-725243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4422" y="453980"/>
            <a:ext cx="8626764" cy="12311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2: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1,2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kumimoji="0" lang="en-US" altLang="zh-CN" sz="4000" b="1" i="0" u="none" strike="noStrike" kern="1200" cap="none" spc="0" normalizeH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noProof="0" dirty="0" err="1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Đọc</a:t>
            </a:r>
            <a:r>
              <a:rPr lang="en-US" altLang="zh-CN" sz="4000" b="1" noProof="0" dirty="0" smtClean="0">
                <a:solidFill>
                  <a:srgbClr val="FFFF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altLang="zh-CN" sz="4000" b="1" noProof="0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Ngày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hôm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 </a:t>
            </a:r>
            <a:r>
              <a:rPr lang="en-US" altLang="zh-CN" sz="4000" b="1" dirty="0" err="1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r>
              <a:rPr lang="en-US" altLang="zh-CN" sz="4000" b="1" dirty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 </a:t>
            </a:r>
            <a:r>
              <a:rPr lang="en-US" altLang="zh-CN" sz="4000" b="1" dirty="0" err="1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Trang</a:t>
            </a:r>
            <a:r>
              <a:rPr lang="en-US" altLang="zh-CN" sz="4000" b="1" dirty="0" smtClean="0">
                <a:solidFill>
                  <a:prstClr val="white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13)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</TotalTime>
  <Words>1273</Words>
  <Application>Microsoft Office PowerPoint</Application>
  <PresentationFormat>Widescreen</PresentationFormat>
  <Paragraphs>231</Paragraphs>
  <Slides>34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61" baseType="lpstr">
      <vt:lpstr>宋体</vt:lpstr>
      <vt:lpstr>Arial</vt:lpstr>
      <vt:lpstr>Arial-Rounded</vt:lpstr>
      <vt:lpstr>Arial-Rounded</vt:lpstr>
      <vt:lpstr>Calibri</vt:lpstr>
      <vt:lpstr>Calibri Light</vt:lpstr>
      <vt:lpstr>等线</vt:lpstr>
      <vt:lpstr>等线</vt:lpstr>
      <vt:lpstr>等线 Light</vt:lpstr>
      <vt:lpstr>HP001 4 hàng</vt:lpstr>
      <vt:lpstr>Times New Roman</vt:lpstr>
      <vt:lpstr>华康少女文字W5(P)</vt:lpstr>
      <vt:lpstr>思源黑体 CN Bold</vt:lpstr>
      <vt:lpstr>思源黑体 CN Regular</vt:lpstr>
      <vt:lpstr>千图网拥有20W+精美PPT模板 更多PPT模板下载至：www.58pic.com/office/ppt​​</vt:lpstr>
      <vt:lpstr>2_Office Theme</vt:lpstr>
      <vt:lpstr>Office 主题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2_Office 主题​​</vt:lpstr>
      <vt:lpstr>4_Office 主题​​</vt:lpstr>
      <vt:lpstr>5_Office 主题​​</vt:lpstr>
      <vt:lpstr>6_Office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38</cp:revision>
  <dcterms:created xsi:type="dcterms:W3CDTF">2021-07-23T09:05:21Z</dcterms:created>
  <dcterms:modified xsi:type="dcterms:W3CDTF">2024-12-26T08:44:52Z</dcterms:modified>
</cp:coreProperties>
</file>