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11"/>
  </p:notesMasterIdLst>
  <p:sldIdLst>
    <p:sldId id="388" r:id="rId3"/>
    <p:sldId id="395" r:id="rId4"/>
    <p:sldId id="396" r:id="rId5"/>
    <p:sldId id="397" r:id="rId6"/>
    <p:sldId id="378" r:id="rId7"/>
    <p:sldId id="399" r:id="rId8"/>
    <p:sldId id="400" r:id="rId9"/>
    <p:sldId id="38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0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CE204B-33D4-4D92-80EA-576D3FDC5F32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C6ACE6-4E32-4790-800E-CF9672DC1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439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2024/12/26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5CE74E-AB26-4998-AD42-012C4C1AD07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176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Bar dir="vert"/>
      </p:transition>
    </mc:Choice>
    <mc:Fallback xmlns="">
      <p:transition spd="slow" advClick="0">
        <p:randomBar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2024/12/26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5CE74E-AB26-4998-AD42-012C4C1AD07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071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Bar dir="vert"/>
      </p:transition>
    </mc:Choice>
    <mc:Fallback xmlns="">
      <p:transition spd="slow" advClick="0">
        <p:randomBar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2024/12/26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5CE74E-AB26-4998-AD42-012C4C1AD07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474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Bar dir="vert"/>
      </p:transition>
    </mc:Choice>
    <mc:Fallback xmlns="">
      <p:transition spd="slow" advClick="0">
        <p:randomBar dir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36101-0A77-4953-0D75-207D8329A8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EC0552-004C-82FC-62BB-8E467266F4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D7A553-3EBC-1628-E7DC-03FF50A8FD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B7DA42-45E3-4812-90E8-D99CA90DE4E1}" type="datetimeFigureOut">
              <a:rPr lang="vi-VN" smtClean="0"/>
              <a:t>26/12/2024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0D2C6-132B-7791-2C50-5AB3C3BCB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3C61F-5EFC-023D-F5B3-24542EB25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B5CE22-DF47-4DAC-976B-5A257DB2A2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33382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4DCF3-2FA2-8B73-3890-316DDCD1F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DD194-68A6-65E2-190A-BDF39204A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003E9-FB9D-E99C-0B01-D7D9011D02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B7DA42-45E3-4812-90E8-D99CA90DE4E1}" type="datetimeFigureOut">
              <a:rPr lang="vi-VN" smtClean="0"/>
              <a:t>26/12/2024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8B65D5-E655-882F-151A-E3D52A4D3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E96DE5-61BD-0697-D78F-D0BF4B51E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B5CE22-DF47-4DAC-976B-5A257DB2A2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974134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3B17C-F4C4-00BA-CE47-FCB1E7F0B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3791A8-3A93-4CA5-07E9-BF80CC7E2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AB94D-63CE-A91C-8F55-EA9AC6FF91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B7DA42-45E3-4812-90E8-D99CA90DE4E1}" type="datetimeFigureOut">
              <a:rPr lang="vi-VN" smtClean="0"/>
              <a:t>26/12/2024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19177-E766-C7DE-7085-321B94A1C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F152D-BEFB-4B7A-2231-2B753BC03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B5CE22-DF47-4DAC-976B-5A257DB2A2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201290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B1C08-D7F8-86D2-CD53-896F9A36B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90189-8006-25F4-3B21-5BB66F3AE2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026B27-B795-F63B-0385-EDC9B3D98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EB2EEF-5A57-6313-B348-F2C6E017C2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B7DA42-45E3-4812-90E8-D99CA90DE4E1}" type="datetimeFigureOut">
              <a:rPr lang="vi-VN" smtClean="0"/>
              <a:t>26/12/2024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EC13C2-63BC-7B97-D141-71F85BC34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5D8CE7-DD27-9890-9E28-53A103559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B5CE22-DF47-4DAC-976B-5A257DB2A2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014704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A0EB2-0603-0F87-83EA-EB4E79192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F6A0E3-5B87-7ACC-0A9B-8FC6AE3E06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F25F7C-6B55-34B6-2356-157AA7035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6D3DA5-B75E-FE06-B211-C4B483108B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712C74-3935-56E8-D9D3-977899DDD4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2A3DB4-FFD2-9985-37A4-5FB0EAF6CD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B7DA42-45E3-4812-90E8-D99CA90DE4E1}" type="datetimeFigureOut">
              <a:rPr lang="vi-VN" smtClean="0"/>
              <a:t>26/12/2024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727953-5036-ACBA-B64C-95CA1AE96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EA860E-2DA3-5286-DF09-F0747E8D7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B5CE22-DF47-4DAC-976B-5A257DB2A2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07755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BF060-904C-B958-1175-56931F062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310FD3-B9DD-F424-0FD8-89CB95159F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B7DA42-45E3-4812-90E8-D99CA90DE4E1}" type="datetimeFigureOut">
              <a:rPr lang="vi-VN" smtClean="0"/>
              <a:t>26/12/2024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B8435E-E2D1-9898-92A8-56543F65B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ADAAFA-0608-6BFF-ED86-2DD1FE8B3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B5CE22-DF47-4DAC-976B-5A257DB2A2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49123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6E8709-6180-6979-7D84-0B4C065646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B7DA42-45E3-4812-90E8-D99CA90DE4E1}" type="datetimeFigureOut">
              <a:rPr lang="vi-VN" smtClean="0"/>
              <a:t>26/12/2024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C0B1C8-A990-3B5D-A67E-35F4581CA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A95DB7-AD32-4972-5975-CDD3904AC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B5CE22-DF47-4DAC-976B-5A257DB2A2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486448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B19AB-A91B-4B1C-DAA3-695B7F464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6065E-54DF-A7C2-A019-661D6566C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75DBD3-9096-866C-4DD1-D6B21E1C15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F6EAA6-7BF2-2CB2-09B4-07CFD6791F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B7DA42-45E3-4812-90E8-D99CA90DE4E1}" type="datetimeFigureOut">
              <a:rPr lang="vi-VN" smtClean="0"/>
              <a:t>26/12/2024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9B380E-54A3-1B53-E51C-37C41F769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D13777-4BEE-B902-166C-38D351250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B5CE22-DF47-4DAC-976B-5A257DB2A2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118481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2024/12/26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5CE74E-AB26-4998-AD42-012C4C1AD07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114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Bar dir="vert"/>
      </p:transition>
    </mc:Choice>
    <mc:Fallback xmlns="">
      <p:transition spd="slow" advClick="0">
        <p:randomBar dir="vert"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A0B50-58FC-61E5-FAB7-8BF77150D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8948C4-7373-D8E2-BE83-81AD64E871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8084A4-38B5-22AF-FDFA-36381F52E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DB36C-601C-019B-E03D-47DF0EEC49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B7DA42-45E3-4812-90E8-D99CA90DE4E1}" type="datetimeFigureOut">
              <a:rPr lang="vi-VN" smtClean="0"/>
              <a:t>26/12/2024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C9709-DA3C-4B6B-B82D-F121A26C2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1EB140-8AF5-6702-7E4E-C4E6DA0E9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B5CE22-DF47-4DAC-976B-5A257DB2A2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780941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1EB61-9599-621F-3353-1F6DD8E25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670494-4E97-A5EC-1F15-16EA8BABB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A6E82-449A-2763-8E12-4815519638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B7DA42-45E3-4812-90E8-D99CA90DE4E1}" type="datetimeFigureOut">
              <a:rPr lang="vi-VN" smtClean="0"/>
              <a:t>26/12/2024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2453A-3684-2DA6-60BD-330F9F75D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C5C4ED-F25F-145D-627B-271ADCEF1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B5CE22-DF47-4DAC-976B-5A257DB2A2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551368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E635BB-A4DB-8CAE-3F86-D5C87DE6E3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24F340-5470-12EF-788D-502E3313EF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97E10-1E70-D163-4548-FCB46EBCAF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B7DA42-45E3-4812-90E8-D99CA90DE4E1}" type="datetimeFigureOut">
              <a:rPr lang="vi-VN" smtClean="0"/>
              <a:t>26/12/2024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AC113C-8040-E19D-263F-0E965B9AC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41D30-0B22-CD90-7577-AFD0149B4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B5CE22-DF47-4DAC-976B-5A257DB2A2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767746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2024/12/26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5CE74E-AB26-4998-AD42-012C4C1AD07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0175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Bar dir="vert"/>
      </p:transition>
    </mc:Choice>
    <mc:Fallback xmlns="">
      <p:transition spd="slow" advClick="0">
        <p:randomBar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2024/12/26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5CE74E-AB26-4998-AD42-012C4C1AD07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827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Bar dir="vert"/>
      </p:transition>
    </mc:Choice>
    <mc:Fallback xmlns="">
      <p:transition spd="slow" advClick="0">
        <p:randomBar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2024/12/26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5CE74E-AB26-4998-AD42-012C4C1AD07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9364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Bar dir="vert"/>
      </p:transition>
    </mc:Choice>
    <mc:Fallback xmlns="">
      <p:transition spd="slow" advClick="0">
        <p:randomBar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2024/12/26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5CE74E-AB26-4998-AD42-012C4C1AD07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2234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Bar dir="vert"/>
      </p:transition>
    </mc:Choice>
    <mc:Fallback xmlns="">
      <p:transition spd="slow" advClick="0">
        <p:randomBar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2024/12/26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5CE74E-AB26-4998-AD42-012C4C1AD07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5675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Bar dir="vert"/>
      </p:transition>
    </mc:Choice>
    <mc:Fallback xmlns="">
      <p:transition spd="slow" advClick="0">
        <p:randomBar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2024/12/26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5CE74E-AB26-4998-AD42-012C4C1AD07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852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Bar dir="vert"/>
      </p:transition>
    </mc:Choice>
    <mc:Fallback xmlns="">
      <p:transition spd="slow" advClick="0">
        <p:randomBar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2024/12/26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5CE74E-AB26-4998-AD42-012C4C1AD07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字魂17号-萌趣果冻体" panose="00000500000000000000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字魂17号-萌趣果冻体" panose="00000500000000000000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2807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Bar dir="vert"/>
      </p:transition>
    </mc:Choice>
    <mc:Fallback xmlns="">
      <p:transition spd="slow" advClick="0">
        <p:randomBar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A white circle with leaves and blue text&#10;&#10;Description automatically generated">
            <a:extLst>
              <a:ext uri="{FF2B5EF4-FFF2-40B4-BE49-F238E27FC236}">
                <a16:creationId xmlns:a16="http://schemas.microsoft.com/office/drawing/2014/main" id="{76A5F865-BEBF-9BFD-2D54-8194E95B2E5F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0125" y="76200"/>
            <a:ext cx="1276350" cy="127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04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>
        <p:randomBar dir="vert"/>
      </p:transition>
    </mc:Choice>
    <mc:Fallback xmlns="">
      <p:transition spd="slow" advClick="0">
        <p:randomBar dir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字魂17号-萌趣果冻体" panose="00000500000000000000" pitchFamily="2" charset="-122"/>
          <a:ea typeface="字魂17号-萌趣果冻体" panose="00000500000000000000" pitchFamily="2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字魂17号-萌趣果冻体" panose="00000500000000000000" pitchFamily="2" charset="-122"/>
          <a:ea typeface="字魂17号-萌趣果冻体" panose="00000500000000000000" pitchFamily="2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字魂17号-萌趣果冻体" panose="00000500000000000000" pitchFamily="2" charset="-122"/>
          <a:ea typeface="字魂17号-萌趣果冻体" panose="00000500000000000000" pitchFamily="2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字魂17号-萌趣果冻体" panose="00000500000000000000" pitchFamily="2" charset="-122"/>
          <a:ea typeface="字魂17号-萌趣果冻体" panose="00000500000000000000" pitchFamily="2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字魂17号-萌趣果冻体" panose="00000500000000000000" pitchFamily="2" charset="-122"/>
          <a:ea typeface="字魂17号-萌趣果冻体" panose="00000500000000000000" pitchFamily="2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字魂17号-萌趣果冻体" panose="00000500000000000000" pitchFamily="2" charset="-122"/>
          <a:ea typeface="字魂17号-萌趣果冻体" panose="00000500000000000000" pitchFamily="2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9236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3.png"/><Relationship Id="rId2" Type="http://schemas.openxmlformats.org/officeDocument/2006/relationships/audio" Target="file:///D:\lop%204\Tuan%203\Toan4_LuyenTapTr16_KTUTS\Tieng-tinh-tinh-www_nhacchuongvui_com.mp3" TargetMode="External"/><Relationship Id="rId1" Type="http://schemas.microsoft.com/office/2007/relationships/media" Target="file:///D:\lop%204\Tuan%203\Toan4_LuyenTapTr16_KTUTS\Tieng-tinh-tinh-www_nhacchuongvui_com.mp3" TargetMode="External"/><Relationship Id="rId6" Type="http://schemas.openxmlformats.org/officeDocument/2006/relationships/image" Target="../media/image2.png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3.png"/><Relationship Id="rId2" Type="http://schemas.openxmlformats.org/officeDocument/2006/relationships/audio" Target="file:///D:\lop%204\Tuan%203\Toan4_LuyenTapTr16_KTUTS\Tieng-tinh-tinh-www_nhacchuongvui_com.mp3" TargetMode="External"/><Relationship Id="rId1" Type="http://schemas.microsoft.com/office/2007/relationships/media" Target="file:///D:\lop%204\Tuan%203\Toan4_LuyenTapTr16_KTUTS\Tieng-tinh-tinh-www_nhacchuongvui_com.mp3" TargetMode="External"/><Relationship Id="rId6" Type="http://schemas.openxmlformats.org/officeDocument/2006/relationships/image" Target="../media/image2.png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3.png"/><Relationship Id="rId2" Type="http://schemas.openxmlformats.org/officeDocument/2006/relationships/audio" Target="file:///D:\lop%204\Tuan%203\Toan4_LuyenTapTr16_KTUTS\Tieng-tinh-tinh-www_nhacchuongvui_com.mp3" TargetMode="External"/><Relationship Id="rId1" Type="http://schemas.microsoft.com/office/2007/relationships/media" Target="file:///D:\lop%204\Tuan%203\Toan4_LuyenTapTr16_KTUTS\Tieng-tinh-tinh-www_nhacchuongvui_com.mp3" TargetMode="External"/><Relationship Id="rId6" Type="http://schemas.openxmlformats.org/officeDocument/2006/relationships/image" Target="../media/image2.png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919607" y="542948"/>
            <a:ext cx="10528681" cy="1200329"/>
          </a:xfrm>
          <a:prstGeom prst="rect">
            <a:avLst/>
          </a:prstGeom>
          <a:solidFill>
            <a:schemeClr val="bg1"/>
          </a:solidFill>
          <a:ln w="1270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altLang="zh-CN" sz="3600" b="1" dirty="0" err="1">
                <a:solidFill>
                  <a:srgbClr val="ED7D31">
                    <a:lumMod val="50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Bài</a:t>
            </a:r>
            <a:r>
              <a:rPr lang="en-US" altLang="zh-CN" sz="3600" b="1" dirty="0">
                <a:solidFill>
                  <a:srgbClr val="ED7D31">
                    <a:lumMod val="50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 1. </a:t>
            </a:r>
            <a:r>
              <a:rPr lang="vi-VN" altLang="zh-CN" sz="3600" b="1" dirty="0">
                <a:solidFill>
                  <a:srgbClr val="ED7D31">
                    <a:lumMod val="50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Mỗi nhóm từ dưới đây chứa 1 từ không cùng loại. Tìm các từ đó.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字魂100号-方方先锋体" panose="00000500000000000000" charset="-122"/>
            </a:endParaRPr>
          </a:p>
        </p:txBody>
      </p:sp>
      <p:sp>
        <p:nvSpPr>
          <p:cNvPr id="3" name="Rectangle: Rounded Corners 8">
            <a:extLst>
              <a:ext uri="{FF2B5EF4-FFF2-40B4-BE49-F238E27FC236}">
                <a16:creationId xmlns:a16="http://schemas.microsoft.com/office/drawing/2014/main" id="{F34BBA06-E043-D514-E97C-4E31FE6E6042}"/>
              </a:ext>
            </a:extLst>
          </p:cNvPr>
          <p:cNvSpPr/>
          <p:nvPr/>
        </p:nvSpPr>
        <p:spPr>
          <a:xfrm>
            <a:off x="511715" y="2179902"/>
            <a:ext cx="3822160" cy="1572947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Danh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từ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-Rounded" panose="020B0500000000000000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hạt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mùa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đông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biến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máy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 bay,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biển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mầm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-Rounded" panose="020B0500000000000000" pitchFamily="34" charset="0"/>
            </a:endParaRPr>
          </a:p>
        </p:txBody>
      </p:sp>
      <p:sp>
        <p:nvSpPr>
          <p:cNvPr id="6" name="Rectangle: Rounded Corners 8">
            <a:extLst>
              <a:ext uri="{FF2B5EF4-FFF2-40B4-BE49-F238E27FC236}">
                <a16:creationId xmlns:a16="http://schemas.microsoft.com/office/drawing/2014/main" id="{61B81DA6-EF5C-8710-E54E-154FD5EA8DCC}"/>
              </a:ext>
            </a:extLst>
          </p:cNvPr>
          <p:cNvSpPr/>
          <p:nvPr/>
        </p:nvSpPr>
        <p:spPr>
          <a:xfrm>
            <a:off x="4750340" y="2170378"/>
            <a:ext cx="3469735" cy="1563422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Động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từ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-Rounded" panose="020B0500000000000000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chớp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 (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mắt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),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hái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đúc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lặn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lái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quả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-Rounded" panose="020B0500000000000000" pitchFamily="34" charset="0"/>
            </a:endParaRPr>
          </a:p>
        </p:txBody>
      </p:sp>
      <p:sp>
        <p:nvSpPr>
          <p:cNvPr id="8" name="Rectangle: Rounded Corners 8">
            <a:extLst>
              <a:ext uri="{FF2B5EF4-FFF2-40B4-BE49-F238E27FC236}">
                <a16:creationId xmlns:a16="http://schemas.microsoft.com/office/drawing/2014/main" id="{3F382B13-5C71-CF6B-F833-59E31671580F}"/>
              </a:ext>
            </a:extLst>
          </p:cNvPr>
          <p:cNvSpPr/>
          <p:nvPr/>
        </p:nvSpPr>
        <p:spPr>
          <a:xfrm>
            <a:off x="8569865" y="2141803"/>
            <a:ext cx="3441160" cy="1563422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Tính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từ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-Rounded" panose="020B0500000000000000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nhanh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mới</a:t>
            </a:r>
            <a:r>
              <a:rPr lang="en-US" sz="32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lang="en-US" sz="32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lớn</a:t>
            </a:r>
            <a:r>
              <a:rPr lang="en-US" sz="32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lang="en-US" sz="32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ngon</a:t>
            </a:r>
            <a:r>
              <a:rPr lang="en-US" sz="32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lang="en-US" sz="32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bom</a:t>
            </a:r>
            <a:r>
              <a:rPr lang="en-US" sz="32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lang="en-US" sz="32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lạ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123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Bar dir="vert"/>
      </p:transition>
    </mc:Choice>
    <mc:Fallback xmlns="">
      <p:transition spd="slow" advClick="0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 animBg="1"/>
      <p:bldP spid="6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3">
            <a:extLst>
              <a:ext uri="{FF2B5EF4-FFF2-40B4-BE49-F238E27FC236}">
                <a16:creationId xmlns:a16="http://schemas.microsoft.com/office/drawing/2014/main" id="{57E01677-C4C1-6C87-22B9-40D11BC3A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3188" y="1123946"/>
            <a:ext cx="9548812" cy="1938992"/>
          </a:xfrm>
          <a:custGeom>
            <a:avLst/>
            <a:gdLst>
              <a:gd name="connsiteX0" fmla="*/ 0 w 9955707"/>
              <a:gd name="connsiteY0" fmla="*/ 0 h 1651671"/>
              <a:gd name="connsiteX1" fmla="*/ 564157 w 9955707"/>
              <a:gd name="connsiteY1" fmla="*/ 0 h 1651671"/>
              <a:gd name="connsiteX2" fmla="*/ 1227871 w 9955707"/>
              <a:gd name="connsiteY2" fmla="*/ 0 h 1651671"/>
              <a:gd name="connsiteX3" fmla="*/ 1792027 w 9955707"/>
              <a:gd name="connsiteY3" fmla="*/ 0 h 1651671"/>
              <a:gd name="connsiteX4" fmla="*/ 2654855 w 9955707"/>
              <a:gd name="connsiteY4" fmla="*/ 0 h 1651671"/>
              <a:gd name="connsiteX5" fmla="*/ 3318569 w 9955707"/>
              <a:gd name="connsiteY5" fmla="*/ 0 h 1651671"/>
              <a:gd name="connsiteX6" fmla="*/ 3683612 w 9955707"/>
              <a:gd name="connsiteY6" fmla="*/ 0 h 1651671"/>
              <a:gd name="connsiteX7" fmla="*/ 4446882 w 9955707"/>
              <a:gd name="connsiteY7" fmla="*/ 0 h 1651671"/>
              <a:gd name="connsiteX8" fmla="*/ 5309710 w 9955707"/>
              <a:gd name="connsiteY8" fmla="*/ 0 h 1651671"/>
              <a:gd name="connsiteX9" fmla="*/ 6072981 w 9955707"/>
              <a:gd name="connsiteY9" fmla="*/ 0 h 1651671"/>
              <a:gd name="connsiteX10" fmla="*/ 6637138 w 9955707"/>
              <a:gd name="connsiteY10" fmla="*/ 0 h 1651671"/>
              <a:gd name="connsiteX11" fmla="*/ 7400409 w 9955707"/>
              <a:gd name="connsiteY11" fmla="*/ 0 h 1651671"/>
              <a:gd name="connsiteX12" fmla="*/ 7865009 w 9955707"/>
              <a:gd name="connsiteY12" fmla="*/ 0 h 1651671"/>
              <a:gd name="connsiteX13" fmla="*/ 8628279 w 9955707"/>
              <a:gd name="connsiteY13" fmla="*/ 0 h 1651671"/>
              <a:gd name="connsiteX14" fmla="*/ 9192436 w 9955707"/>
              <a:gd name="connsiteY14" fmla="*/ 0 h 1651671"/>
              <a:gd name="connsiteX15" fmla="*/ 9955707 w 9955707"/>
              <a:gd name="connsiteY15" fmla="*/ 0 h 1651671"/>
              <a:gd name="connsiteX16" fmla="*/ 9955707 w 9955707"/>
              <a:gd name="connsiteY16" fmla="*/ 517524 h 1651671"/>
              <a:gd name="connsiteX17" fmla="*/ 9955707 w 9955707"/>
              <a:gd name="connsiteY17" fmla="*/ 1101114 h 1651671"/>
              <a:gd name="connsiteX18" fmla="*/ 9955707 w 9955707"/>
              <a:gd name="connsiteY18" fmla="*/ 1651671 h 1651671"/>
              <a:gd name="connsiteX19" fmla="*/ 9491107 w 9955707"/>
              <a:gd name="connsiteY19" fmla="*/ 1651671 h 1651671"/>
              <a:gd name="connsiteX20" fmla="*/ 8926951 w 9955707"/>
              <a:gd name="connsiteY20" fmla="*/ 1651671 h 1651671"/>
              <a:gd name="connsiteX21" fmla="*/ 8362794 w 9955707"/>
              <a:gd name="connsiteY21" fmla="*/ 1651671 h 1651671"/>
              <a:gd name="connsiteX22" fmla="*/ 7599523 w 9955707"/>
              <a:gd name="connsiteY22" fmla="*/ 1651671 h 1651671"/>
              <a:gd name="connsiteX23" fmla="*/ 7234480 w 9955707"/>
              <a:gd name="connsiteY23" fmla="*/ 1651671 h 1651671"/>
              <a:gd name="connsiteX24" fmla="*/ 6869438 w 9955707"/>
              <a:gd name="connsiteY24" fmla="*/ 1651671 h 1651671"/>
              <a:gd name="connsiteX25" fmla="*/ 6504395 w 9955707"/>
              <a:gd name="connsiteY25" fmla="*/ 1651671 h 1651671"/>
              <a:gd name="connsiteX26" fmla="*/ 5840681 w 9955707"/>
              <a:gd name="connsiteY26" fmla="*/ 1651671 h 1651671"/>
              <a:gd name="connsiteX27" fmla="*/ 5276525 w 9955707"/>
              <a:gd name="connsiteY27" fmla="*/ 1651671 h 1651671"/>
              <a:gd name="connsiteX28" fmla="*/ 4513254 w 9955707"/>
              <a:gd name="connsiteY28" fmla="*/ 1651671 h 1651671"/>
              <a:gd name="connsiteX29" fmla="*/ 3949097 w 9955707"/>
              <a:gd name="connsiteY29" fmla="*/ 1651671 h 1651671"/>
              <a:gd name="connsiteX30" fmla="*/ 3086269 w 9955707"/>
              <a:gd name="connsiteY30" fmla="*/ 1651671 h 1651671"/>
              <a:gd name="connsiteX31" fmla="*/ 2322998 w 9955707"/>
              <a:gd name="connsiteY31" fmla="*/ 1651671 h 1651671"/>
              <a:gd name="connsiteX32" fmla="*/ 1559727 w 9955707"/>
              <a:gd name="connsiteY32" fmla="*/ 1651671 h 1651671"/>
              <a:gd name="connsiteX33" fmla="*/ 796457 w 9955707"/>
              <a:gd name="connsiteY33" fmla="*/ 1651671 h 1651671"/>
              <a:gd name="connsiteX34" fmla="*/ 0 w 9955707"/>
              <a:gd name="connsiteY34" fmla="*/ 1651671 h 1651671"/>
              <a:gd name="connsiteX35" fmla="*/ 0 w 9955707"/>
              <a:gd name="connsiteY35" fmla="*/ 1084597 h 1651671"/>
              <a:gd name="connsiteX36" fmla="*/ 0 w 9955707"/>
              <a:gd name="connsiteY36" fmla="*/ 583590 h 1651671"/>
              <a:gd name="connsiteX37" fmla="*/ 0 w 9955707"/>
              <a:gd name="connsiteY37" fmla="*/ 0 h 1651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9955707" h="1651671" fill="none" extrusionOk="0">
                <a:moveTo>
                  <a:pt x="0" y="0"/>
                </a:moveTo>
                <a:cubicBezTo>
                  <a:pt x="242238" y="-2302"/>
                  <a:pt x="294375" y="24486"/>
                  <a:pt x="564157" y="0"/>
                </a:cubicBezTo>
                <a:cubicBezTo>
                  <a:pt x="833939" y="-24486"/>
                  <a:pt x="993604" y="31751"/>
                  <a:pt x="1227871" y="0"/>
                </a:cubicBezTo>
                <a:cubicBezTo>
                  <a:pt x="1462138" y="-31751"/>
                  <a:pt x="1583155" y="21264"/>
                  <a:pt x="1792027" y="0"/>
                </a:cubicBezTo>
                <a:cubicBezTo>
                  <a:pt x="2000899" y="-21264"/>
                  <a:pt x="2369777" y="-15188"/>
                  <a:pt x="2654855" y="0"/>
                </a:cubicBezTo>
                <a:cubicBezTo>
                  <a:pt x="2939933" y="15188"/>
                  <a:pt x="3027136" y="27772"/>
                  <a:pt x="3318569" y="0"/>
                </a:cubicBezTo>
                <a:cubicBezTo>
                  <a:pt x="3610002" y="-27772"/>
                  <a:pt x="3508920" y="16221"/>
                  <a:pt x="3683612" y="0"/>
                </a:cubicBezTo>
                <a:cubicBezTo>
                  <a:pt x="3858304" y="-16221"/>
                  <a:pt x="4219554" y="-33295"/>
                  <a:pt x="4446882" y="0"/>
                </a:cubicBezTo>
                <a:cubicBezTo>
                  <a:pt x="4674210" y="33295"/>
                  <a:pt x="5055649" y="-25526"/>
                  <a:pt x="5309710" y="0"/>
                </a:cubicBezTo>
                <a:cubicBezTo>
                  <a:pt x="5563771" y="25526"/>
                  <a:pt x="5901624" y="2197"/>
                  <a:pt x="6072981" y="0"/>
                </a:cubicBezTo>
                <a:cubicBezTo>
                  <a:pt x="6244338" y="-2197"/>
                  <a:pt x="6358402" y="9905"/>
                  <a:pt x="6637138" y="0"/>
                </a:cubicBezTo>
                <a:cubicBezTo>
                  <a:pt x="6915874" y="-9905"/>
                  <a:pt x="7132737" y="-1998"/>
                  <a:pt x="7400409" y="0"/>
                </a:cubicBezTo>
                <a:cubicBezTo>
                  <a:pt x="7668081" y="1998"/>
                  <a:pt x="7657824" y="-5358"/>
                  <a:pt x="7865009" y="0"/>
                </a:cubicBezTo>
                <a:cubicBezTo>
                  <a:pt x="8072194" y="5358"/>
                  <a:pt x="8284804" y="2901"/>
                  <a:pt x="8628279" y="0"/>
                </a:cubicBezTo>
                <a:cubicBezTo>
                  <a:pt x="8971754" y="-2901"/>
                  <a:pt x="9078682" y="-15224"/>
                  <a:pt x="9192436" y="0"/>
                </a:cubicBezTo>
                <a:cubicBezTo>
                  <a:pt x="9306190" y="15224"/>
                  <a:pt x="9728165" y="29773"/>
                  <a:pt x="9955707" y="0"/>
                </a:cubicBezTo>
                <a:cubicBezTo>
                  <a:pt x="9944930" y="155958"/>
                  <a:pt x="9970923" y="261553"/>
                  <a:pt x="9955707" y="517524"/>
                </a:cubicBezTo>
                <a:cubicBezTo>
                  <a:pt x="9940491" y="773495"/>
                  <a:pt x="9927781" y="916721"/>
                  <a:pt x="9955707" y="1101114"/>
                </a:cubicBezTo>
                <a:cubicBezTo>
                  <a:pt x="9983634" y="1285507"/>
                  <a:pt x="9962665" y="1490237"/>
                  <a:pt x="9955707" y="1651671"/>
                </a:cubicBezTo>
                <a:cubicBezTo>
                  <a:pt x="9729680" y="1658812"/>
                  <a:pt x="9692540" y="1671551"/>
                  <a:pt x="9491107" y="1651671"/>
                </a:cubicBezTo>
                <a:cubicBezTo>
                  <a:pt x="9289674" y="1631791"/>
                  <a:pt x="9056756" y="1649529"/>
                  <a:pt x="8926951" y="1651671"/>
                </a:cubicBezTo>
                <a:cubicBezTo>
                  <a:pt x="8797146" y="1653813"/>
                  <a:pt x="8606268" y="1633699"/>
                  <a:pt x="8362794" y="1651671"/>
                </a:cubicBezTo>
                <a:cubicBezTo>
                  <a:pt x="8119320" y="1669643"/>
                  <a:pt x="7765637" y="1680270"/>
                  <a:pt x="7599523" y="1651671"/>
                </a:cubicBezTo>
                <a:cubicBezTo>
                  <a:pt x="7433409" y="1623072"/>
                  <a:pt x="7312719" y="1661254"/>
                  <a:pt x="7234480" y="1651671"/>
                </a:cubicBezTo>
                <a:cubicBezTo>
                  <a:pt x="7156241" y="1642088"/>
                  <a:pt x="7045661" y="1658486"/>
                  <a:pt x="6869438" y="1651671"/>
                </a:cubicBezTo>
                <a:cubicBezTo>
                  <a:pt x="6693215" y="1644856"/>
                  <a:pt x="6599928" y="1640993"/>
                  <a:pt x="6504395" y="1651671"/>
                </a:cubicBezTo>
                <a:cubicBezTo>
                  <a:pt x="6408862" y="1662349"/>
                  <a:pt x="6171477" y="1637707"/>
                  <a:pt x="5840681" y="1651671"/>
                </a:cubicBezTo>
                <a:cubicBezTo>
                  <a:pt x="5509885" y="1665635"/>
                  <a:pt x="5401558" y="1626402"/>
                  <a:pt x="5276525" y="1651671"/>
                </a:cubicBezTo>
                <a:cubicBezTo>
                  <a:pt x="5151492" y="1676940"/>
                  <a:pt x="4666468" y="1643528"/>
                  <a:pt x="4513254" y="1651671"/>
                </a:cubicBezTo>
                <a:cubicBezTo>
                  <a:pt x="4360040" y="1659814"/>
                  <a:pt x="4172848" y="1665676"/>
                  <a:pt x="3949097" y="1651671"/>
                </a:cubicBezTo>
                <a:cubicBezTo>
                  <a:pt x="3725346" y="1637666"/>
                  <a:pt x="3272174" y="1612162"/>
                  <a:pt x="3086269" y="1651671"/>
                </a:cubicBezTo>
                <a:cubicBezTo>
                  <a:pt x="2900364" y="1691180"/>
                  <a:pt x="2573033" y="1659018"/>
                  <a:pt x="2322998" y="1651671"/>
                </a:cubicBezTo>
                <a:cubicBezTo>
                  <a:pt x="2072963" y="1644324"/>
                  <a:pt x="1842732" y="1659517"/>
                  <a:pt x="1559727" y="1651671"/>
                </a:cubicBezTo>
                <a:cubicBezTo>
                  <a:pt x="1276722" y="1643825"/>
                  <a:pt x="1152331" y="1656342"/>
                  <a:pt x="796457" y="1651671"/>
                </a:cubicBezTo>
                <a:cubicBezTo>
                  <a:pt x="440583" y="1647001"/>
                  <a:pt x="344657" y="1643161"/>
                  <a:pt x="0" y="1651671"/>
                </a:cubicBezTo>
                <a:cubicBezTo>
                  <a:pt x="19062" y="1373353"/>
                  <a:pt x="-8647" y="1227202"/>
                  <a:pt x="0" y="1084597"/>
                </a:cubicBezTo>
                <a:cubicBezTo>
                  <a:pt x="8647" y="941992"/>
                  <a:pt x="6209" y="699958"/>
                  <a:pt x="0" y="583590"/>
                </a:cubicBezTo>
                <a:cubicBezTo>
                  <a:pt x="-6209" y="467222"/>
                  <a:pt x="21082" y="246279"/>
                  <a:pt x="0" y="0"/>
                </a:cubicBezTo>
                <a:close/>
              </a:path>
              <a:path w="9955707" h="1651671" stroke="0" extrusionOk="0">
                <a:moveTo>
                  <a:pt x="0" y="0"/>
                </a:moveTo>
                <a:cubicBezTo>
                  <a:pt x="283037" y="5132"/>
                  <a:pt x="454422" y="3791"/>
                  <a:pt x="763271" y="0"/>
                </a:cubicBezTo>
                <a:cubicBezTo>
                  <a:pt x="1072120" y="-3791"/>
                  <a:pt x="1240568" y="-17370"/>
                  <a:pt x="1426985" y="0"/>
                </a:cubicBezTo>
                <a:cubicBezTo>
                  <a:pt x="1613402" y="17370"/>
                  <a:pt x="1866338" y="4448"/>
                  <a:pt x="2289813" y="0"/>
                </a:cubicBezTo>
                <a:cubicBezTo>
                  <a:pt x="2713288" y="-4448"/>
                  <a:pt x="2690933" y="18609"/>
                  <a:pt x="2953526" y="0"/>
                </a:cubicBezTo>
                <a:cubicBezTo>
                  <a:pt x="3216119" y="-18609"/>
                  <a:pt x="3401732" y="-8826"/>
                  <a:pt x="3617240" y="0"/>
                </a:cubicBezTo>
                <a:cubicBezTo>
                  <a:pt x="3832748" y="8826"/>
                  <a:pt x="3885039" y="6847"/>
                  <a:pt x="3982283" y="0"/>
                </a:cubicBezTo>
                <a:cubicBezTo>
                  <a:pt x="4079527" y="-6847"/>
                  <a:pt x="4194824" y="-16927"/>
                  <a:pt x="4347325" y="0"/>
                </a:cubicBezTo>
                <a:cubicBezTo>
                  <a:pt x="4499826" y="16927"/>
                  <a:pt x="4865255" y="2822"/>
                  <a:pt x="5011039" y="0"/>
                </a:cubicBezTo>
                <a:cubicBezTo>
                  <a:pt x="5156823" y="-2822"/>
                  <a:pt x="5435204" y="7300"/>
                  <a:pt x="5774310" y="0"/>
                </a:cubicBezTo>
                <a:cubicBezTo>
                  <a:pt x="6113416" y="-7300"/>
                  <a:pt x="6056277" y="-21327"/>
                  <a:pt x="6238910" y="0"/>
                </a:cubicBezTo>
                <a:cubicBezTo>
                  <a:pt x="6421543" y="21327"/>
                  <a:pt x="6710340" y="10661"/>
                  <a:pt x="7002181" y="0"/>
                </a:cubicBezTo>
                <a:cubicBezTo>
                  <a:pt x="7294022" y="-10661"/>
                  <a:pt x="7200977" y="-1292"/>
                  <a:pt x="7367223" y="0"/>
                </a:cubicBezTo>
                <a:cubicBezTo>
                  <a:pt x="7533469" y="1292"/>
                  <a:pt x="7763407" y="14266"/>
                  <a:pt x="7931380" y="0"/>
                </a:cubicBezTo>
                <a:cubicBezTo>
                  <a:pt x="8099353" y="-14266"/>
                  <a:pt x="8218568" y="-853"/>
                  <a:pt x="8296422" y="0"/>
                </a:cubicBezTo>
                <a:cubicBezTo>
                  <a:pt x="8374276" y="853"/>
                  <a:pt x="8695482" y="21549"/>
                  <a:pt x="8860579" y="0"/>
                </a:cubicBezTo>
                <a:cubicBezTo>
                  <a:pt x="9025676" y="-21549"/>
                  <a:pt x="9417128" y="-53864"/>
                  <a:pt x="9955707" y="0"/>
                </a:cubicBezTo>
                <a:cubicBezTo>
                  <a:pt x="9936434" y="164322"/>
                  <a:pt x="9945991" y="336808"/>
                  <a:pt x="9955707" y="550557"/>
                </a:cubicBezTo>
                <a:cubicBezTo>
                  <a:pt x="9965423" y="764306"/>
                  <a:pt x="9942226" y="849044"/>
                  <a:pt x="9955707" y="1051564"/>
                </a:cubicBezTo>
                <a:cubicBezTo>
                  <a:pt x="9969188" y="1254084"/>
                  <a:pt x="9964747" y="1461770"/>
                  <a:pt x="9955707" y="1651671"/>
                </a:cubicBezTo>
                <a:cubicBezTo>
                  <a:pt x="9680185" y="1667664"/>
                  <a:pt x="9521532" y="1641950"/>
                  <a:pt x="9391550" y="1651671"/>
                </a:cubicBezTo>
                <a:cubicBezTo>
                  <a:pt x="9261568" y="1661392"/>
                  <a:pt x="8730495" y="1678834"/>
                  <a:pt x="8528722" y="1651671"/>
                </a:cubicBezTo>
                <a:cubicBezTo>
                  <a:pt x="8326949" y="1624508"/>
                  <a:pt x="8013834" y="1640131"/>
                  <a:pt x="7765451" y="1651671"/>
                </a:cubicBezTo>
                <a:cubicBezTo>
                  <a:pt x="7517068" y="1663211"/>
                  <a:pt x="7450735" y="1646009"/>
                  <a:pt x="7300852" y="1651671"/>
                </a:cubicBezTo>
                <a:cubicBezTo>
                  <a:pt x="7150969" y="1657333"/>
                  <a:pt x="6878721" y="1647419"/>
                  <a:pt x="6736695" y="1651671"/>
                </a:cubicBezTo>
                <a:cubicBezTo>
                  <a:pt x="6594669" y="1655923"/>
                  <a:pt x="6341019" y="1634785"/>
                  <a:pt x="5973424" y="1651671"/>
                </a:cubicBezTo>
                <a:cubicBezTo>
                  <a:pt x="5605829" y="1668557"/>
                  <a:pt x="5727019" y="1651575"/>
                  <a:pt x="5608382" y="1651671"/>
                </a:cubicBezTo>
                <a:cubicBezTo>
                  <a:pt x="5489745" y="1651767"/>
                  <a:pt x="5146409" y="1658059"/>
                  <a:pt x="4944668" y="1651671"/>
                </a:cubicBezTo>
                <a:cubicBezTo>
                  <a:pt x="4742927" y="1645283"/>
                  <a:pt x="4650770" y="1678085"/>
                  <a:pt x="4380511" y="1651671"/>
                </a:cubicBezTo>
                <a:cubicBezTo>
                  <a:pt x="4110252" y="1625257"/>
                  <a:pt x="3853181" y="1643771"/>
                  <a:pt x="3716797" y="1651671"/>
                </a:cubicBezTo>
                <a:cubicBezTo>
                  <a:pt x="3580413" y="1659571"/>
                  <a:pt x="3306111" y="1684746"/>
                  <a:pt x="3053083" y="1651671"/>
                </a:cubicBezTo>
                <a:cubicBezTo>
                  <a:pt x="2800055" y="1618596"/>
                  <a:pt x="2448710" y="1664971"/>
                  <a:pt x="2289813" y="1651671"/>
                </a:cubicBezTo>
                <a:cubicBezTo>
                  <a:pt x="2130916" y="1638372"/>
                  <a:pt x="2052653" y="1657501"/>
                  <a:pt x="1924770" y="1651671"/>
                </a:cubicBezTo>
                <a:cubicBezTo>
                  <a:pt x="1796887" y="1645841"/>
                  <a:pt x="1416943" y="1667339"/>
                  <a:pt x="1061942" y="1651671"/>
                </a:cubicBezTo>
                <a:cubicBezTo>
                  <a:pt x="706941" y="1636003"/>
                  <a:pt x="860500" y="1663840"/>
                  <a:pt x="696899" y="1651671"/>
                </a:cubicBezTo>
                <a:cubicBezTo>
                  <a:pt x="533298" y="1639502"/>
                  <a:pt x="288253" y="1632704"/>
                  <a:pt x="0" y="1651671"/>
                </a:cubicBezTo>
                <a:cubicBezTo>
                  <a:pt x="-11459" y="1402105"/>
                  <a:pt x="-17399" y="1364307"/>
                  <a:pt x="0" y="1101114"/>
                </a:cubicBezTo>
                <a:cubicBezTo>
                  <a:pt x="17399" y="837921"/>
                  <a:pt x="4003" y="789620"/>
                  <a:pt x="0" y="583590"/>
                </a:cubicBezTo>
                <a:cubicBezTo>
                  <a:pt x="-4003" y="377560"/>
                  <a:pt x="12636" y="165163"/>
                  <a:pt x="0" y="0"/>
                </a:cubicBezTo>
                <a:close/>
              </a:path>
            </a:pathLst>
          </a:cu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lang="en-US" altLang="zh-CN" sz="4000" b="1" dirty="0" err="1">
                <a:solidFill>
                  <a:srgbClr val="ED7D31">
                    <a:lumMod val="50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Bài</a:t>
            </a:r>
            <a:r>
              <a:rPr lang="en-US" altLang="zh-CN" sz="4000" b="1" dirty="0">
                <a:solidFill>
                  <a:srgbClr val="ED7D31">
                    <a:lumMod val="50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 1. </a:t>
            </a:r>
            <a:r>
              <a:rPr lang="vi-VN" altLang="zh-CN" sz="4000" b="1" dirty="0">
                <a:solidFill>
                  <a:srgbClr val="ED7D31">
                    <a:lumMod val="50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Mỗi nhóm từ dưới đây chứa 1 từ </a:t>
            </a:r>
            <a:r>
              <a:rPr lang="vi-VN" altLang="zh-CN" sz="4000" b="1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không cùng loại</a:t>
            </a:r>
            <a:r>
              <a:rPr lang="vi-VN" altLang="zh-CN" sz="4000" b="1" dirty="0">
                <a:solidFill>
                  <a:srgbClr val="ED7D31">
                    <a:lumMod val="50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. Tìm các từ đó.</a:t>
            </a:r>
            <a:endParaRPr lang="en-US" altLang="zh-CN" sz="4000" b="1" dirty="0">
              <a:solidFill>
                <a:srgbClr val="ED7D31">
                  <a:lumMod val="50000"/>
                </a:srgbClr>
              </a:solidFill>
              <a:latin typeface="Cambria" panose="02040503050406030204" pitchFamily="18" charset="0"/>
              <a:ea typeface="Cambria" panose="02040503050406030204" pitchFamily="18" charset="0"/>
              <a:cs typeface="字魂100号-方方先锋体" panose="00000500000000000000" charset="-122"/>
            </a:endParaRPr>
          </a:p>
          <a:p>
            <a:pPr lvl="0" algn="ctr" defTabSz="1219170">
              <a:spcBef>
                <a:spcPts val="0"/>
              </a:spcBef>
              <a:buClr>
                <a:srgbClr val="000000"/>
              </a:buClr>
              <a:buNone/>
              <a:defRPr/>
            </a:pPr>
            <a:endParaRPr lang="en-US" sz="4000" b="1" kern="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3" name="Tieng-tinh-tinh-www_nhacchuongvui_com.mp3">
            <a:hlinkClick r:id="" action="ppaction://media"/>
            <a:extLst>
              <a:ext uri="{FF2B5EF4-FFF2-40B4-BE49-F238E27FC236}">
                <a16:creationId xmlns:a16="http://schemas.microsoft.com/office/drawing/2014/main" id="{45956D31-DFD3-8CE5-1FD7-12C08AE79D3A}"/>
              </a:ext>
            </a:extLst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3625" y="6111875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Tieng-tinh-tinh-www_nhacchuongvui_com.mp3">
            <a:hlinkClick r:id="" action="ppaction://media"/>
            <a:extLst>
              <a:ext uri="{FF2B5EF4-FFF2-40B4-BE49-F238E27FC236}">
                <a16:creationId xmlns:a16="http://schemas.microsoft.com/office/drawing/2014/main" id="{426C999B-0AEB-41EE-601D-C4DF423E606B}"/>
              </a:ext>
            </a:extLst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3625" y="81915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3660F4C-7FDF-C7D2-420E-BA5B208E09B5}"/>
              </a:ext>
            </a:extLst>
          </p:cNvPr>
          <p:cNvCxnSpPr/>
          <p:nvPr/>
        </p:nvCxnSpPr>
        <p:spPr>
          <a:xfrm>
            <a:off x="4876800" y="41148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18" descr="j0234131">
            <a:extLst>
              <a:ext uri="{FF2B5EF4-FFF2-40B4-BE49-F238E27FC236}">
                <a16:creationId xmlns:a16="http://schemas.microsoft.com/office/drawing/2014/main" id="{9F0F0627-B03C-B1DA-D49F-DD6B851D57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63" y="448974"/>
            <a:ext cx="1217612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WordArt 19">
            <a:extLst>
              <a:ext uri="{FF2B5EF4-FFF2-40B4-BE49-F238E27FC236}">
                <a16:creationId xmlns:a16="http://schemas.microsoft.com/office/drawing/2014/main" id="{7208C593-F3A4-C97E-012B-846DEA4348E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31964" y="825500"/>
            <a:ext cx="911225" cy="7191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>
                  <a:noFill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66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00</a:t>
            </a:r>
          </a:p>
        </p:txBody>
      </p:sp>
      <p:sp>
        <p:nvSpPr>
          <p:cNvPr id="8" name="WordArt 20">
            <a:extLst>
              <a:ext uri="{FF2B5EF4-FFF2-40B4-BE49-F238E27FC236}">
                <a16:creationId xmlns:a16="http://schemas.microsoft.com/office/drawing/2014/main" id="{400EFD2A-A5BC-6A67-D87C-808E4AAC293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68476" y="874714"/>
            <a:ext cx="911225" cy="7191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>
                  <a:noFill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66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05</a:t>
            </a:r>
          </a:p>
        </p:txBody>
      </p:sp>
      <p:sp>
        <p:nvSpPr>
          <p:cNvPr id="9" name="WordArt 21">
            <a:extLst>
              <a:ext uri="{FF2B5EF4-FFF2-40B4-BE49-F238E27FC236}">
                <a16:creationId xmlns:a16="http://schemas.microsoft.com/office/drawing/2014/main" id="{B725AC1A-98C8-4845-6F13-2AC038B8C52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92289" y="812800"/>
            <a:ext cx="911225" cy="7191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>
                  <a:noFill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66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04</a:t>
            </a:r>
          </a:p>
        </p:txBody>
      </p:sp>
      <p:sp>
        <p:nvSpPr>
          <p:cNvPr id="10" name="WordArt 22">
            <a:extLst>
              <a:ext uri="{FF2B5EF4-FFF2-40B4-BE49-F238E27FC236}">
                <a16:creationId xmlns:a16="http://schemas.microsoft.com/office/drawing/2014/main" id="{C203804B-838E-67A3-35B5-FD99003730E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35151" y="889000"/>
            <a:ext cx="911225" cy="7191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>
                  <a:noFill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66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03</a:t>
            </a:r>
          </a:p>
        </p:txBody>
      </p:sp>
      <p:sp>
        <p:nvSpPr>
          <p:cNvPr id="11" name="WordArt 23">
            <a:extLst>
              <a:ext uri="{FF2B5EF4-FFF2-40B4-BE49-F238E27FC236}">
                <a16:creationId xmlns:a16="http://schemas.microsoft.com/office/drawing/2014/main" id="{36B3EC61-3154-1781-4CBD-96B00C5A8EE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92289" y="860425"/>
            <a:ext cx="911225" cy="7191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>
                  <a:noFill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66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02</a:t>
            </a:r>
          </a:p>
        </p:txBody>
      </p:sp>
      <p:sp>
        <p:nvSpPr>
          <p:cNvPr id="12" name="WordArt 24">
            <a:extLst>
              <a:ext uri="{FF2B5EF4-FFF2-40B4-BE49-F238E27FC236}">
                <a16:creationId xmlns:a16="http://schemas.microsoft.com/office/drawing/2014/main" id="{A56D8F89-CC72-2928-F970-A37306D46C8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25614" y="827089"/>
            <a:ext cx="911225" cy="7191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 dirty="0">
                <a:ln>
                  <a:noFill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66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01</a:t>
            </a:r>
          </a:p>
        </p:txBody>
      </p:sp>
      <p:sp>
        <p:nvSpPr>
          <p:cNvPr id="17" name="Rectangle 82">
            <a:extLst>
              <a:ext uri="{FF2B5EF4-FFF2-40B4-BE49-F238E27FC236}">
                <a16:creationId xmlns:a16="http://schemas.microsoft.com/office/drawing/2014/main" id="{9883BA9F-3522-A88B-4035-52E9AD7EFA4D}"/>
              </a:ext>
            </a:extLst>
          </p:cNvPr>
          <p:cNvSpPr/>
          <p:nvPr/>
        </p:nvSpPr>
        <p:spPr>
          <a:xfrm>
            <a:off x="9915837" y="6724276"/>
            <a:ext cx="2047981" cy="151504"/>
          </a:xfrm>
          <a:custGeom>
            <a:avLst/>
            <a:gdLst>
              <a:gd name="connsiteX0" fmla="*/ 0 w 1470782"/>
              <a:gd name="connsiteY0" fmla="*/ 0 h 333327"/>
              <a:gd name="connsiteX1" fmla="*/ 1470782 w 1470782"/>
              <a:gd name="connsiteY1" fmla="*/ 0 h 333327"/>
              <a:gd name="connsiteX2" fmla="*/ 1470782 w 1470782"/>
              <a:gd name="connsiteY2" fmla="*/ 333327 h 333327"/>
              <a:gd name="connsiteX3" fmla="*/ 0 w 1470782"/>
              <a:gd name="connsiteY3" fmla="*/ 333327 h 333327"/>
              <a:gd name="connsiteX4" fmla="*/ 0 w 1470782"/>
              <a:gd name="connsiteY4" fmla="*/ 0 h 333327"/>
              <a:gd name="connsiteX0" fmla="*/ 0 w 1470782"/>
              <a:gd name="connsiteY0" fmla="*/ 0 h 519939"/>
              <a:gd name="connsiteX1" fmla="*/ 1470782 w 1470782"/>
              <a:gd name="connsiteY1" fmla="*/ 0 h 519939"/>
              <a:gd name="connsiteX2" fmla="*/ 1470782 w 1470782"/>
              <a:gd name="connsiteY2" fmla="*/ 519939 h 519939"/>
              <a:gd name="connsiteX3" fmla="*/ 0 w 1470782"/>
              <a:gd name="connsiteY3" fmla="*/ 333327 h 519939"/>
              <a:gd name="connsiteX4" fmla="*/ 0 w 1470782"/>
              <a:gd name="connsiteY4" fmla="*/ 0 h 519939"/>
              <a:gd name="connsiteX0" fmla="*/ 0 w 1470782"/>
              <a:gd name="connsiteY0" fmla="*/ 0 h 519939"/>
              <a:gd name="connsiteX1" fmla="*/ 1340154 w 1470782"/>
              <a:gd name="connsiteY1" fmla="*/ 186613 h 519939"/>
              <a:gd name="connsiteX2" fmla="*/ 1470782 w 1470782"/>
              <a:gd name="connsiteY2" fmla="*/ 519939 h 519939"/>
              <a:gd name="connsiteX3" fmla="*/ 0 w 1470782"/>
              <a:gd name="connsiteY3" fmla="*/ 333327 h 519939"/>
              <a:gd name="connsiteX4" fmla="*/ 0 w 1470782"/>
              <a:gd name="connsiteY4" fmla="*/ 0 h 519939"/>
              <a:gd name="connsiteX0" fmla="*/ 0 w 1470782"/>
              <a:gd name="connsiteY0" fmla="*/ 0 h 534870"/>
              <a:gd name="connsiteX1" fmla="*/ 1340154 w 1470782"/>
              <a:gd name="connsiteY1" fmla="*/ 186613 h 534870"/>
              <a:gd name="connsiteX2" fmla="*/ 1470782 w 1470782"/>
              <a:gd name="connsiteY2" fmla="*/ 519939 h 534870"/>
              <a:gd name="connsiteX3" fmla="*/ 1042496 w 1470782"/>
              <a:gd name="connsiteY3" fmla="*/ 530599 h 534870"/>
              <a:gd name="connsiteX4" fmla="*/ 0 w 1470782"/>
              <a:gd name="connsiteY4" fmla="*/ 333327 h 534870"/>
              <a:gd name="connsiteX5" fmla="*/ 0 w 1470782"/>
              <a:gd name="connsiteY5" fmla="*/ 0 h 534870"/>
              <a:gd name="connsiteX0" fmla="*/ 121298 w 1592080"/>
              <a:gd name="connsiteY0" fmla="*/ 0 h 534870"/>
              <a:gd name="connsiteX1" fmla="*/ 1461452 w 1592080"/>
              <a:gd name="connsiteY1" fmla="*/ 186613 h 534870"/>
              <a:gd name="connsiteX2" fmla="*/ 1592080 w 1592080"/>
              <a:gd name="connsiteY2" fmla="*/ 519939 h 534870"/>
              <a:gd name="connsiteX3" fmla="*/ 1163794 w 1592080"/>
              <a:gd name="connsiteY3" fmla="*/ 530599 h 534870"/>
              <a:gd name="connsiteX4" fmla="*/ 0 w 1592080"/>
              <a:gd name="connsiteY4" fmla="*/ 314666 h 534870"/>
              <a:gd name="connsiteX5" fmla="*/ 121298 w 1592080"/>
              <a:gd name="connsiteY5" fmla="*/ 0 h 534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92080" h="534870">
                <a:moveTo>
                  <a:pt x="121298" y="0"/>
                </a:moveTo>
                <a:lnTo>
                  <a:pt x="1461452" y="186613"/>
                </a:lnTo>
                <a:lnTo>
                  <a:pt x="1592080" y="519939"/>
                </a:lnTo>
                <a:cubicBezTo>
                  <a:pt x="1452428" y="501721"/>
                  <a:pt x="1303446" y="548817"/>
                  <a:pt x="1163794" y="530599"/>
                </a:cubicBezTo>
                <a:lnTo>
                  <a:pt x="0" y="314666"/>
                </a:lnTo>
                <a:lnTo>
                  <a:pt x="121298" y="0"/>
                </a:lnTo>
                <a:close/>
              </a:path>
            </a:pathLst>
          </a:custGeom>
          <a:solidFill>
            <a:schemeClr val="tx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FD5C481-6772-4387-5ABE-1E0162898AB2}"/>
              </a:ext>
            </a:extLst>
          </p:cNvPr>
          <p:cNvSpPr/>
          <p:nvPr/>
        </p:nvSpPr>
        <p:spPr>
          <a:xfrm>
            <a:off x="10019270" y="3850095"/>
            <a:ext cx="17779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Tahoma" panose="020B0604030504040204" pitchFamily="34" charset="0"/>
                <a:cs typeface="Tahoma" panose="020B0604030504040204" pitchFamily="34" charset="0"/>
              </a:rPr>
              <a:t>TÊN PHẦN QUÀ/</a:t>
            </a:r>
          </a:p>
        </p:txBody>
      </p:sp>
      <p:sp>
        <p:nvSpPr>
          <p:cNvPr id="19" name="Rectangle: Rounded Corners 8">
            <a:extLst>
              <a:ext uri="{FF2B5EF4-FFF2-40B4-BE49-F238E27FC236}">
                <a16:creationId xmlns:a16="http://schemas.microsoft.com/office/drawing/2014/main" id="{F34BBA06-E043-D514-E97C-4E31FE6E6042}"/>
              </a:ext>
            </a:extLst>
          </p:cNvPr>
          <p:cNvSpPr/>
          <p:nvPr/>
        </p:nvSpPr>
        <p:spPr>
          <a:xfrm>
            <a:off x="3260117" y="2887784"/>
            <a:ext cx="7523920" cy="283414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Danh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từ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-Rounded" panose="020B0500000000000000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hạt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mùa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đông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biến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máy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 bay,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biển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mầm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-Rounded" panose="020B0500000000000000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64D182B-18F5-9ACB-3D0F-66F8E985A1E1}"/>
              </a:ext>
            </a:extLst>
          </p:cNvPr>
          <p:cNvSpPr/>
          <p:nvPr/>
        </p:nvSpPr>
        <p:spPr>
          <a:xfrm>
            <a:off x="8212276" y="3919371"/>
            <a:ext cx="1399308" cy="85915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5535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500"/>
                            </p:stCondLst>
                            <p:childTnLst>
                              <p:par>
                                <p:cTn id="48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000"/>
                            </p:stCondLst>
                            <p:childTnLst>
                              <p:par>
                                <p:cTn id="5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>
                <p:cTn id="7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7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8" grpId="0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3">
            <a:extLst>
              <a:ext uri="{FF2B5EF4-FFF2-40B4-BE49-F238E27FC236}">
                <a16:creationId xmlns:a16="http://schemas.microsoft.com/office/drawing/2014/main" id="{57E01677-C4C1-6C87-22B9-40D11BC3A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3188" y="1366840"/>
            <a:ext cx="9548812" cy="1938992"/>
          </a:xfrm>
          <a:custGeom>
            <a:avLst/>
            <a:gdLst>
              <a:gd name="connsiteX0" fmla="*/ 0 w 9955707"/>
              <a:gd name="connsiteY0" fmla="*/ 0 h 1651671"/>
              <a:gd name="connsiteX1" fmla="*/ 564157 w 9955707"/>
              <a:gd name="connsiteY1" fmla="*/ 0 h 1651671"/>
              <a:gd name="connsiteX2" fmla="*/ 1227871 w 9955707"/>
              <a:gd name="connsiteY2" fmla="*/ 0 h 1651671"/>
              <a:gd name="connsiteX3" fmla="*/ 1792027 w 9955707"/>
              <a:gd name="connsiteY3" fmla="*/ 0 h 1651671"/>
              <a:gd name="connsiteX4" fmla="*/ 2654855 w 9955707"/>
              <a:gd name="connsiteY4" fmla="*/ 0 h 1651671"/>
              <a:gd name="connsiteX5" fmla="*/ 3318569 w 9955707"/>
              <a:gd name="connsiteY5" fmla="*/ 0 h 1651671"/>
              <a:gd name="connsiteX6" fmla="*/ 3683612 w 9955707"/>
              <a:gd name="connsiteY6" fmla="*/ 0 h 1651671"/>
              <a:gd name="connsiteX7" fmla="*/ 4446882 w 9955707"/>
              <a:gd name="connsiteY7" fmla="*/ 0 h 1651671"/>
              <a:gd name="connsiteX8" fmla="*/ 5309710 w 9955707"/>
              <a:gd name="connsiteY8" fmla="*/ 0 h 1651671"/>
              <a:gd name="connsiteX9" fmla="*/ 6072981 w 9955707"/>
              <a:gd name="connsiteY9" fmla="*/ 0 h 1651671"/>
              <a:gd name="connsiteX10" fmla="*/ 6637138 w 9955707"/>
              <a:gd name="connsiteY10" fmla="*/ 0 h 1651671"/>
              <a:gd name="connsiteX11" fmla="*/ 7400409 w 9955707"/>
              <a:gd name="connsiteY11" fmla="*/ 0 h 1651671"/>
              <a:gd name="connsiteX12" fmla="*/ 7865009 w 9955707"/>
              <a:gd name="connsiteY12" fmla="*/ 0 h 1651671"/>
              <a:gd name="connsiteX13" fmla="*/ 8628279 w 9955707"/>
              <a:gd name="connsiteY13" fmla="*/ 0 h 1651671"/>
              <a:gd name="connsiteX14" fmla="*/ 9192436 w 9955707"/>
              <a:gd name="connsiteY14" fmla="*/ 0 h 1651671"/>
              <a:gd name="connsiteX15" fmla="*/ 9955707 w 9955707"/>
              <a:gd name="connsiteY15" fmla="*/ 0 h 1651671"/>
              <a:gd name="connsiteX16" fmla="*/ 9955707 w 9955707"/>
              <a:gd name="connsiteY16" fmla="*/ 517524 h 1651671"/>
              <a:gd name="connsiteX17" fmla="*/ 9955707 w 9955707"/>
              <a:gd name="connsiteY17" fmla="*/ 1101114 h 1651671"/>
              <a:gd name="connsiteX18" fmla="*/ 9955707 w 9955707"/>
              <a:gd name="connsiteY18" fmla="*/ 1651671 h 1651671"/>
              <a:gd name="connsiteX19" fmla="*/ 9491107 w 9955707"/>
              <a:gd name="connsiteY19" fmla="*/ 1651671 h 1651671"/>
              <a:gd name="connsiteX20" fmla="*/ 8926951 w 9955707"/>
              <a:gd name="connsiteY20" fmla="*/ 1651671 h 1651671"/>
              <a:gd name="connsiteX21" fmla="*/ 8362794 w 9955707"/>
              <a:gd name="connsiteY21" fmla="*/ 1651671 h 1651671"/>
              <a:gd name="connsiteX22" fmla="*/ 7599523 w 9955707"/>
              <a:gd name="connsiteY22" fmla="*/ 1651671 h 1651671"/>
              <a:gd name="connsiteX23" fmla="*/ 7234480 w 9955707"/>
              <a:gd name="connsiteY23" fmla="*/ 1651671 h 1651671"/>
              <a:gd name="connsiteX24" fmla="*/ 6869438 w 9955707"/>
              <a:gd name="connsiteY24" fmla="*/ 1651671 h 1651671"/>
              <a:gd name="connsiteX25" fmla="*/ 6504395 w 9955707"/>
              <a:gd name="connsiteY25" fmla="*/ 1651671 h 1651671"/>
              <a:gd name="connsiteX26" fmla="*/ 5840681 w 9955707"/>
              <a:gd name="connsiteY26" fmla="*/ 1651671 h 1651671"/>
              <a:gd name="connsiteX27" fmla="*/ 5276525 w 9955707"/>
              <a:gd name="connsiteY27" fmla="*/ 1651671 h 1651671"/>
              <a:gd name="connsiteX28" fmla="*/ 4513254 w 9955707"/>
              <a:gd name="connsiteY28" fmla="*/ 1651671 h 1651671"/>
              <a:gd name="connsiteX29" fmla="*/ 3949097 w 9955707"/>
              <a:gd name="connsiteY29" fmla="*/ 1651671 h 1651671"/>
              <a:gd name="connsiteX30" fmla="*/ 3086269 w 9955707"/>
              <a:gd name="connsiteY30" fmla="*/ 1651671 h 1651671"/>
              <a:gd name="connsiteX31" fmla="*/ 2322998 w 9955707"/>
              <a:gd name="connsiteY31" fmla="*/ 1651671 h 1651671"/>
              <a:gd name="connsiteX32" fmla="*/ 1559727 w 9955707"/>
              <a:gd name="connsiteY32" fmla="*/ 1651671 h 1651671"/>
              <a:gd name="connsiteX33" fmla="*/ 796457 w 9955707"/>
              <a:gd name="connsiteY33" fmla="*/ 1651671 h 1651671"/>
              <a:gd name="connsiteX34" fmla="*/ 0 w 9955707"/>
              <a:gd name="connsiteY34" fmla="*/ 1651671 h 1651671"/>
              <a:gd name="connsiteX35" fmla="*/ 0 w 9955707"/>
              <a:gd name="connsiteY35" fmla="*/ 1084597 h 1651671"/>
              <a:gd name="connsiteX36" fmla="*/ 0 w 9955707"/>
              <a:gd name="connsiteY36" fmla="*/ 583590 h 1651671"/>
              <a:gd name="connsiteX37" fmla="*/ 0 w 9955707"/>
              <a:gd name="connsiteY37" fmla="*/ 0 h 1651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9955707" h="1651671" fill="none" extrusionOk="0">
                <a:moveTo>
                  <a:pt x="0" y="0"/>
                </a:moveTo>
                <a:cubicBezTo>
                  <a:pt x="242238" y="-2302"/>
                  <a:pt x="294375" y="24486"/>
                  <a:pt x="564157" y="0"/>
                </a:cubicBezTo>
                <a:cubicBezTo>
                  <a:pt x="833939" y="-24486"/>
                  <a:pt x="993604" y="31751"/>
                  <a:pt x="1227871" y="0"/>
                </a:cubicBezTo>
                <a:cubicBezTo>
                  <a:pt x="1462138" y="-31751"/>
                  <a:pt x="1583155" y="21264"/>
                  <a:pt x="1792027" y="0"/>
                </a:cubicBezTo>
                <a:cubicBezTo>
                  <a:pt x="2000899" y="-21264"/>
                  <a:pt x="2369777" y="-15188"/>
                  <a:pt x="2654855" y="0"/>
                </a:cubicBezTo>
                <a:cubicBezTo>
                  <a:pt x="2939933" y="15188"/>
                  <a:pt x="3027136" y="27772"/>
                  <a:pt x="3318569" y="0"/>
                </a:cubicBezTo>
                <a:cubicBezTo>
                  <a:pt x="3610002" y="-27772"/>
                  <a:pt x="3508920" y="16221"/>
                  <a:pt x="3683612" y="0"/>
                </a:cubicBezTo>
                <a:cubicBezTo>
                  <a:pt x="3858304" y="-16221"/>
                  <a:pt x="4219554" y="-33295"/>
                  <a:pt x="4446882" y="0"/>
                </a:cubicBezTo>
                <a:cubicBezTo>
                  <a:pt x="4674210" y="33295"/>
                  <a:pt x="5055649" y="-25526"/>
                  <a:pt x="5309710" y="0"/>
                </a:cubicBezTo>
                <a:cubicBezTo>
                  <a:pt x="5563771" y="25526"/>
                  <a:pt x="5901624" y="2197"/>
                  <a:pt x="6072981" y="0"/>
                </a:cubicBezTo>
                <a:cubicBezTo>
                  <a:pt x="6244338" y="-2197"/>
                  <a:pt x="6358402" y="9905"/>
                  <a:pt x="6637138" y="0"/>
                </a:cubicBezTo>
                <a:cubicBezTo>
                  <a:pt x="6915874" y="-9905"/>
                  <a:pt x="7132737" y="-1998"/>
                  <a:pt x="7400409" y="0"/>
                </a:cubicBezTo>
                <a:cubicBezTo>
                  <a:pt x="7668081" y="1998"/>
                  <a:pt x="7657824" y="-5358"/>
                  <a:pt x="7865009" y="0"/>
                </a:cubicBezTo>
                <a:cubicBezTo>
                  <a:pt x="8072194" y="5358"/>
                  <a:pt x="8284804" y="2901"/>
                  <a:pt x="8628279" y="0"/>
                </a:cubicBezTo>
                <a:cubicBezTo>
                  <a:pt x="8971754" y="-2901"/>
                  <a:pt x="9078682" y="-15224"/>
                  <a:pt x="9192436" y="0"/>
                </a:cubicBezTo>
                <a:cubicBezTo>
                  <a:pt x="9306190" y="15224"/>
                  <a:pt x="9728165" y="29773"/>
                  <a:pt x="9955707" y="0"/>
                </a:cubicBezTo>
                <a:cubicBezTo>
                  <a:pt x="9944930" y="155958"/>
                  <a:pt x="9970923" y="261553"/>
                  <a:pt x="9955707" y="517524"/>
                </a:cubicBezTo>
                <a:cubicBezTo>
                  <a:pt x="9940491" y="773495"/>
                  <a:pt x="9927781" y="916721"/>
                  <a:pt x="9955707" y="1101114"/>
                </a:cubicBezTo>
                <a:cubicBezTo>
                  <a:pt x="9983634" y="1285507"/>
                  <a:pt x="9962665" y="1490237"/>
                  <a:pt x="9955707" y="1651671"/>
                </a:cubicBezTo>
                <a:cubicBezTo>
                  <a:pt x="9729680" y="1658812"/>
                  <a:pt x="9692540" y="1671551"/>
                  <a:pt x="9491107" y="1651671"/>
                </a:cubicBezTo>
                <a:cubicBezTo>
                  <a:pt x="9289674" y="1631791"/>
                  <a:pt x="9056756" y="1649529"/>
                  <a:pt x="8926951" y="1651671"/>
                </a:cubicBezTo>
                <a:cubicBezTo>
                  <a:pt x="8797146" y="1653813"/>
                  <a:pt x="8606268" y="1633699"/>
                  <a:pt x="8362794" y="1651671"/>
                </a:cubicBezTo>
                <a:cubicBezTo>
                  <a:pt x="8119320" y="1669643"/>
                  <a:pt x="7765637" y="1680270"/>
                  <a:pt x="7599523" y="1651671"/>
                </a:cubicBezTo>
                <a:cubicBezTo>
                  <a:pt x="7433409" y="1623072"/>
                  <a:pt x="7312719" y="1661254"/>
                  <a:pt x="7234480" y="1651671"/>
                </a:cubicBezTo>
                <a:cubicBezTo>
                  <a:pt x="7156241" y="1642088"/>
                  <a:pt x="7045661" y="1658486"/>
                  <a:pt x="6869438" y="1651671"/>
                </a:cubicBezTo>
                <a:cubicBezTo>
                  <a:pt x="6693215" y="1644856"/>
                  <a:pt x="6599928" y="1640993"/>
                  <a:pt x="6504395" y="1651671"/>
                </a:cubicBezTo>
                <a:cubicBezTo>
                  <a:pt x="6408862" y="1662349"/>
                  <a:pt x="6171477" y="1637707"/>
                  <a:pt x="5840681" y="1651671"/>
                </a:cubicBezTo>
                <a:cubicBezTo>
                  <a:pt x="5509885" y="1665635"/>
                  <a:pt x="5401558" y="1626402"/>
                  <a:pt x="5276525" y="1651671"/>
                </a:cubicBezTo>
                <a:cubicBezTo>
                  <a:pt x="5151492" y="1676940"/>
                  <a:pt x="4666468" y="1643528"/>
                  <a:pt x="4513254" y="1651671"/>
                </a:cubicBezTo>
                <a:cubicBezTo>
                  <a:pt x="4360040" y="1659814"/>
                  <a:pt x="4172848" y="1665676"/>
                  <a:pt x="3949097" y="1651671"/>
                </a:cubicBezTo>
                <a:cubicBezTo>
                  <a:pt x="3725346" y="1637666"/>
                  <a:pt x="3272174" y="1612162"/>
                  <a:pt x="3086269" y="1651671"/>
                </a:cubicBezTo>
                <a:cubicBezTo>
                  <a:pt x="2900364" y="1691180"/>
                  <a:pt x="2573033" y="1659018"/>
                  <a:pt x="2322998" y="1651671"/>
                </a:cubicBezTo>
                <a:cubicBezTo>
                  <a:pt x="2072963" y="1644324"/>
                  <a:pt x="1842732" y="1659517"/>
                  <a:pt x="1559727" y="1651671"/>
                </a:cubicBezTo>
                <a:cubicBezTo>
                  <a:pt x="1276722" y="1643825"/>
                  <a:pt x="1152331" y="1656342"/>
                  <a:pt x="796457" y="1651671"/>
                </a:cubicBezTo>
                <a:cubicBezTo>
                  <a:pt x="440583" y="1647001"/>
                  <a:pt x="344657" y="1643161"/>
                  <a:pt x="0" y="1651671"/>
                </a:cubicBezTo>
                <a:cubicBezTo>
                  <a:pt x="19062" y="1373353"/>
                  <a:pt x="-8647" y="1227202"/>
                  <a:pt x="0" y="1084597"/>
                </a:cubicBezTo>
                <a:cubicBezTo>
                  <a:pt x="8647" y="941992"/>
                  <a:pt x="6209" y="699958"/>
                  <a:pt x="0" y="583590"/>
                </a:cubicBezTo>
                <a:cubicBezTo>
                  <a:pt x="-6209" y="467222"/>
                  <a:pt x="21082" y="246279"/>
                  <a:pt x="0" y="0"/>
                </a:cubicBezTo>
                <a:close/>
              </a:path>
              <a:path w="9955707" h="1651671" stroke="0" extrusionOk="0">
                <a:moveTo>
                  <a:pt x="0" y="0"/>
                </a:moveTo>
                <a:cubicBezTo>
                  <a:pt x="283037" y="5132"/>
                  <a:pt x="454422" y="3791"/>
                  <a:pt x="763271" y="0"/>
                </a:cubicBezTo>
                <a:cubicBezTo>
                  <a:pt x="1072120" y="-3791"/>
                  <a:pt x="1240568" y="-17370"/>
                  <a:pt x="1426985" y="0"/>
                </a:cubicBezTo>
                <a:cubicBezTo>
                  <a:pt x="1613402" y="17370"/>
                  <a:pt x="1866338" y="4448"/>
                  <a:pt x="2289813" y="0"/>
                </a:cubicBezTo>
                <a:cubicBezTo>
                  <a:pt x="2713288" y="-4448"/>
                  <a:pt x="2690933" y="18609"/>
                  <a:pt x="2953526" y="0"/>
                </a:cubicBezTo>
                <a:cubicBezTo>
                  <a:pt x="3216119" y="-18609"/>
                  <a:pt x="3401732" y="-8826"/>
                  <a:pt x="3617240" y="0"/>
                </a:cubicBezTo>
                <a:cubicBezTo>
                  <a:pt x="3832748" y="8826"/>
                  <a:pt x="3885039" y="6847"/>
                  <a:pt x="3982283" y="0"/>
                </a:cubicBezTo>
                <a:cubicBezTo>
                  <a:pt x="4079527" y="-6847"/>
                  <a:pt x="4194824" y="-16927"/>
                  <a:pt x="4347325" y="0"/>
                </a:cubicBezTo>
                <a:cubicBezTo>
                  <a:pt x="4499826" y="16927"/>
                  <a:pt x="4865255" y="2822"/>
                  <a:pt x="5011039" y="0"/>
                </a:cubicBezTo>
                <a:cubicBezTo>
                  <a:pt x="5156823" y="-2822"/>
                  <a:pt x="5435204" y="7300"/>
                  <a:pt x="5774310" y="0"/>
                </a:cubicBezTo>
                <a:cubicBezTo>
                  <a:pt x="6113416" y="-7300"/>
                  <a:pt x="6056277" y="-21327"/>
                  <a:pt x="6238910" y="0"/>
                </a:cubicBezTo>
                <a:cubicBezTo>
                  <a:pt x="6421543" y="21327"/>
                  <a:pt x="6710340" y="10661"/>
                  <a:pt x="7002181" y="0"/>
                </a:cubicBezTo>
                <a:cubicBezTo>
                  <a:pt x="7294022" y="-10661"/>
                  <a:pt x="7200977" y="-1292"/>
                  <a:pt x="7367223" y="0"/>
                </a:cubicBezTo>
                <a:cubicBezTo>
                  <a:pt x="7533469" y="1292"/>
                  <a:pt x="7763407" y="14266"/>
                  <a:pt x="7931380" y="0"/>
                </a:cubicBezTo>
                <a:cubicBezTo>
                  <a:pt x="8099353" y="-14266"/>
                  <a:pt x="8218568" y="-853"/>
                  <a:pt x="8296422" y="0"/>
                </a:cubicBezTo>
                <a:cubicBezTo>
                  <a:pt x="8374276" y="853"/>
                  <a:pt x="8695482" y="21549"/>
                  <a:pt x="8860579" y="0"/>
                </a:cubicBezTo>
                <a:cubicBezTo>
                  <a:pt x="9025676" y="-21549"/>
                  <a:pt x="9417128" y="-53864"/>
                  <a:pt x="9955707" y="0"/>
                </a:cubicBezTo>
                <a:cubicBezTo>
                  <a:pt x="9936434" y="164322"/>
                  <a:pt x="9945991" y="336808"/>
                  <a:pt x="9955707" y="550557"/>
                </a:cubicBezTo>
                <a:cubicBezTo>
                  <a:pt x="9965423" y="764306"/>
                  <a:pt x="9942226" y="849044"/>
                  <a:pt x="9955707" y="1051564"/>
                </a:cubicBezTo>
                <a:cubicBezTo>
                  <a:pt x="9969188" y="1254084"/>
                  <a:pt x="9964747" y="1461770"/>
                  <a:pt x="9955707" y="1651671"/>
                </a:cubicBezTo>
                <a:cubicBezTo>
                  <a:pt x="9680185" y="1667664"/>
                  <a:pt x="9521532" y="1641950"/>
                  <a:pt x="9391550" y="1651671"/>
                </a:cubicBezTo>
                <a:cubicBezTo>
                  <a:pt x="9261568" y="1661392"/>
                  <a:pt x="8730495" y="1678834"/>
                  <a:pt x="8528722" y="1651671"/>
                </a:cubicBezTo>
                <a:cubicBezTo>
                  <a:pt x="8326949" y="1624508"/>
                  <a:pt x="8013834" y="1640131"/>
                  <a:pt x="7765451" y="1651671"/>
                </a:cubicBezTo>
                <a:cubicBezTo>
                  <a:pt x="7517068" y="1663211"/>
                  <a:pt x="7450735" y="1646009"/>
                  <a:pt x="7300852" y="1651671"/>
                </a:cubicBezTo>
                <a:cubicBezTo>
                  <a:pt x="7150969" y="1657333"/>
                  <a:pt x="6878721" y="1647419"/>
                  <a:pt x="6736695" y="1651671"/>
                </a:cubicBezTo>
                <a:cubicBezTo>
                  <a:pt x="6594669" y="1655923"/>
                  <a:pt x="6341019" y="1634785"/>
                  <a:pt x="5973424" y="1651671"/>
                </a:cubicBezTo>
                <a:cubicBezTo>
                  <a:pt x="5605829" y="1668557"/>
                  <a:pt x="5727019" y="1651575"/>
                  <a:pt x="5608382" y="1651671"/>
                </a:cubicBezTo>
                <a:cubicBezTo>
                  <a:pt x="5489745" y="1651767"/>
                  <a:pt x="5146409" y="1658059"/>
                  <a:pt x="4944668" y="1651671"/>
                </a:cubicBezTo>
                <a:cubicBezTo>
                  <a:pt x="4742927" y="1645283"/>
                  <a:pt x="4650770" y="1678085"/>
                  <a:pt x="4380511" y="1651671"/>
                </a:cubicBezTo>
                <a:cubicBezTo>
                  <a:pt x="4110252" y="1625257"/>
                  <a:pt x="3853181" y="1643771"/>
                  <a:pt x="3716797" y="1651671"/>
                </a:cubicBezTo>
                <a:cubicBezTo>
                  <a:pt x="3580413" y="1659571"/>
                  <a:pt x="3306111" y="1684746"/>
                  <a:pt x="3053083" y="1651671"/>
                </a:cubicBezTo>
                <a:cubicBezTo>
                  <a:pt x="2800055" y="1618596"/>
                  <a:pt x="2448710" y="1664971"/>
                  <a:pt x="2289813" y="1651671"/>
                </a:cubicBezTo>
                <a:cubicBezTo>
                  <a:pt x="2130916" y="1638372"/>
                  <a:pt x="2052653" y="1657501"/>
                  <a:pt x="1924770" y="1651671"/>
                </a:cubicBezTo>
                <a:cubicBezTo>
                  <a:pt x="1796887" y="1645841"/>
                  <a:pt x="1416943" y="1667339"/>
                  <a:pt x="1061942" y="1651671"/>
                </a:cubicBezTo>
                <a:cubicBezTo>
                  <a:pt x="706941" y="1636003"/>
                  <a:pt x="860500" y="1663840"/>
                  <a:pt x="696899" y="1651671"/>
                </a:cubicBezTo>
                <a:cubicBezTo>
                  <a:pt x="533298" y="1639502"/>
                  <a:pt x="288253" y="1632704"/>
                  <a:pt x="0" y="1651671"/>
                </a:cubicBezTo>
                <a:cubicBezTo>
                  <a:pt x="-11459" y="1402105"/>
                  <a:pt x="-17399" y="1364307"/>
                  <a:pt x="0" y="1101114"/>
                </a:cubicBezTo>
                <a:cubicBezTo>
                  <a:pt x="17399" y="837921"/>
                  <a:pt x="4003" y="789620"/>
                  <a:pt x="0" y="583590"/>
                </a:cubicBezTo>
                <a:cubicBezTo>
                  <a:pt x="-4003" y="377560"/>
                  <a:pt x="12636" y="165163"/>
                  <a:pt x="0" y="0"/>
                </a:cubicBezTo>
                <a:close/>
              </a:path>
            </a:pathLst>
          </a:cu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lang="en-US" altLang="zh-CN" sz="4000" b="1" dirty="0" err="1">
                <a:solidFill>
                  <a:srgbClr val="ED7D31">
                    <a:lumMod val="50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Bài</a:t>
            </a:r>
            <a:r>
              <a:rPr lang="en-US" altLang="zh-CN" sz="4000" b="1" dirty="0">
                <a:solidFill>
                  <a:srgbClr val="ED7D31">
                    <a:lumMod val="50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 1. </a:t>
            </a:r>
            <a:r>
              <a:rPr lang="vi-VN" altLang="zh-CN" sz="4000" b="1" dirty="0">
                <a:solidFill>
                  <a:srgbClr val="ED7D31">
                    <a:lumMod val="50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Mỗi nhóm từ dưới đây chứa 1 từ </a:t>
            </a:r>
            <a:r>
              <a:rPr lang="vi-VN" altLang="zh-CN" sz="4000" b="1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không cùng loại</a:t>
            </a:r>
            <a:r>
              <a:rPr lang="vi-VN" altLang="zh-CN" sz="4000" b="1" dirty="0">
                <a:solidFill>
                  <a:srgbClr val="ED7D31">
                    <a:lumMod val="50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. Tìm các từ đó.</a:t>
            </a:r>
            <a:endParaRPr lang="en-US" altLang="zh-CN" sz="4000" b="1" dirty="0">
              <a:solidFill>
                <a:srgbClr val="ED7D31">
                  <a:lumMod val="50000"/>
                </a:srgbClr>
              </a:solidFill>
              <a:latin typeface="Cambria" panose="02040503050406030204" pitchFamily="18" charset="0"/>
              <a:ea typeface="Cambria" panose="02040503050406030204" pitchFamily="18" charset="0"/>
              <a:cs typeface="字魂100号-方方先锋体" panose="00000500000000000000" charset="-122"/>
            </a:endParaRPr>
          </a:p>
          <a:p>
            <a:pPr lvl="0" algn="ctr" defTabSz="1219170">
              <a:spcBef>
                <a:spcPts val="0"/>
              </a:spcBef>
              <a:buClr>
                <a:srgbClr val="000000"/>
              </a:buClr>
              <a:buNone/>
              <a:defRPr/>
            </a:pPr>
            <a:endParaRPr lang="en-US" sz="4000" b="1" kern="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3" name="Tieng-tinh-tinh-www_nhacchuongvui_com.mp3">
            <a:hlinkClick r:id="" action="ppaction://media"/>
            <a:extLst>
              <a:ext uri="{FF2B5EF4-FFF2-40B4-BE49-F238E27FC236}">
                <a16:creationId xmlns:a16="http://schemas.microsoft.com/office/drawing/2014/main" id="{45956D31-DFD3-8CE5-1FD7-12C08AE79D3A}"/>
              </a:ext>
            </a:extLst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3625" y="6111875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Tieng-tinh-tinh-www_nhacchuongvui_com.mp3">
            <a:hlinkClick r:id="" action="ppaction://media"/>
            <a:extLst>
              <a:ext uri="{FF2B5EF4-FFF2-40B4-BE49-F238E27FC236}">
                <a16:creationId xmlns:a16="http://schemas.microsoft.com/office/drawing/2014/main" id="{426C999B-0AEB-41EE-601D-C4DF423E606B}"/>
              </a:ext>
            </a:extLst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3625" y="81915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3660F4C-7FDF-C7D2-420E-BA5B208E09B5}"/>
              </a:ext>
            </a:extLst>
          </p:cNvPr>
          <p:cNvCxnSpPr/>
          <p:nvPr/>
        </p:nvCxnSpPr>
        <p:spPr>
          <a:xfrm>
            <a:off x="4876800" y="41148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18" descr="j0234131">
            <a:extLst>
              <a:ext uri="{FF2B5EF4-FFF2-40B4-BE49-F238E27FC236}">
                <a16:creationId xmlns:a16="http://schemas.microsoft.com/office/drawing/2014/main" id="{9F0F0627-B03C-B1DA-D49F-DD6B851D57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63" y="448974"/>
            <a:ext cx="1217612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WordArt 19">
            <a:extLst>
              <a:ext uri="{FF2B5EF4-FFF2-40B4-BE49-F238E27FC236}">
                <a16:creationId xmlns:a16="http://schemas.microsoft.com/office/drawing/2014/main" id="{7208C593-F3A4-C97E-012B-846DEA4348E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31964" y="825500"/>
            <a:ext cx="911225" cy="7191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>
                  <a:noFill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66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00</a:t>
            </a:r>
          </a:p>
        </p:txBody>
      </p:sp>
      <p:sp>
        <p:nvSpPr>
          <p:cNvPr id="8" name="WordArt 20">
            <a:extLst>
              <a:ext uri="{FF2B5EF4-FFF2-40B4-BE49-F238E27FC236}">
                <a16:creationId xmlns:a16="http://schemas.microsoft.com/office/drawing/2014/main" id="{400EFD2A-A5BC-6A67-D87C-808E4AAC293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68476" y="874714"/>
            <a:ext cx="911225" cy="7191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>
                  <a:noFill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66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05</a:t>
            </a:r>
          </a:p>
        </p:txBody>
      </p:sp>
      <p:sp>
        <p:nvSpPr>
          <p:cNvPr id="9" name="WordArt 21">
            <a:extLst>
              <a:ext uri="{FF2B5EF4-FFF2-40B4-BE49-F238E27FC236}">
                <a16:creationId xmlns:a16="http://schemas.microsoft.com/office/drawing/2014/main" id="{B725AC1A-98C8-4845-6F13-2AC038B8C52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92289" y="812800"/>
            <a:ext cx="911225" cy="7191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>
                  <a:noFill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66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04</a:t>
            </a:r>
          </a:p>
        </p:txBody>
      </p:sp>
      <p:sp>
        <p:nvSpPr>
          <p:cNvPr id="10" name="WordArt 22">
            <a:extLst>
              <a:ext uri="{FF2B5EF4-FFF2-40B4-BE49-F238E27FC236}">
                <a16:creationId xmlns:a16="http://schemas.microsoft.com/office/drawing/2014/main" id="{C203804B-838E-67A3-35B5-FD99003730E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35151" y="889000"/>
            <a:ext cx="911225" cy="7191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>
                  <a:noFill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66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03</a:t>
            </a:r>
          </a:p>
        </p:txBody>
      </p:sp>
      <p:sp>
        <p:nvSpPr>
          <p:cNvPr id="11" name="WordArt 23">
            <a:extLst>
              <a:ext uri="{FF2B5EF4-FFF2-40B4-BE49-F238E27FC236}">
                <a16:creationId xmlns:a16="http://schemas.microsoft.com/office/drawing/2014/main" id="{36B3EC61-3154-1781-4CBD-96B00C5A8EE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92289" y="860425"/>
            <a:ext cx="911225" cy="7191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>
                  <a:noFill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66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02</a:t>
            </a:r>
          </a:p>
        </p:txBody>
      </p:sp>
      <p:sp>
        <p:nvSpPr>
          <p:cNvPr id="12" name="WordArt 24">
            <a:extLst>
              <a:ext uri="{FF2B5EF4-FFF2-40B4-BE49-F238E27FC236}">
                <a16:creationId xmlns:a16="http://schemas.microsoft.com/office/drawing/2014/main" id="{A56D8F89-CC72-2928-F970-A37306D46C8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25614" y="827089"/>
            <a:ext cx="911225" cy="7191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 dirty="0">
                <a:ln>
                  <a:noFill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66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01</a:t>
            </a:r>
          </a:p>
        </p:txBody>
      </p:sp>
      <p:sp>
        <p:nvSpPr>
          <p:cNvPr id="13" name="Rectangle 82">
            <a:extLst>
              <a:ext uri="{FF2B5EF4-FFF2-40B4-BE49-F238E27FC236}">
                <a16:creationId xmlns:a16="http://schemas.microsoft.com/office/drawing/2014/main" id="{9883BA9F-3522-A88B-4035-52E9AD7EFA4D}"/>
              </a:ext>
            </a:extLst>
          </p:cNvPr>
          <p:cNvSpPr/>
          <p:nvPr/>
        </p:nvSpPr>
        <p:spPr>
          <a:xfrm>
            <a:off x="9915837" y="6724276"/>
            <a:ext cx="2047981" cy="151504"/>
          </a:xfrm>
          <a:custGeom>
            <a:avLst/>
            <a:gdLst>
              <a:gd name="connsiteX0" fmla="*/ 0 w 1470782"/>
              <a:gd name="connsiteY0" fmla="*/ 0 h 333327"/>
              <a:gd name="connsiteX1" fmla="*/ 1470782 w 1470782"/>
              <a:gd name="connsiteY1" fmla="*/ 0 h 333327"/>
              <a:gd name="connsiteX2" fmla="*/ 1470782 w 1470782"/>
              <a:gd name="connsiteY2" fmla="*/ 333327 h 333327"/>
              <a:gd name="connsiteX3" fmla="*/ 0 w 1470782"/>
              <a:gd name="connsiteY3" fmla="*/ 333327 h 333327"/>
              <a:gd name="connsiteX4" fmla="*/ 0 w 1470782"/>
              <a:gd name="connsiteY4" fmla="*/ 0 h 333327"/>
              <a:gd name="connsiteX0" fmla="*/ 0 w 1470782"/>
              <a:gd name="connsiteY0" fmla="*/ 0 h 519939"/>
              <a:gd name="connsiteX1" fmla="*/ 1470782 w 1470782"/>
              <a:gd name="connsiteY1" fmla="*/ 0 h 519939"/>
              <a:gd name="connsiteX2" fmla="*/ 1470782 w 1470782"/>
              <a:gd name="connsiteY2" fmla="*/ 519939 h 519939"/>
              <a:gd name="connsiteX3" fmla="*/ 0 w 1470782"/>
              <a:gd name="connsiteY3" fmla="*/ 333327 h 519939"/>
              <a:gd name="connsiteX4" fmla="*/ 0 w 1470782"/>
              <a:gd name="connsiteY4" fmla="*/ 0 h 519939"/>
              <a:gd name="connsiteX0" fmla="*/ 0 w 1470782"/>
              <a:gd name="connsiteY0" fmla="*/ 0 h 519939"/>
              <a:gd name="connsiteX1" fmla="*/ 1340154 w 1470782"/>
              <a:gd name="connsiteY1" fmla="*/ 186613 h 519939"/>
              <a:gd name="connsiteX2" fmla="*/ 1470782 w 1470782"/>
              <a:gd name="connsiteY2" fmla="*/ 519939 h 519939"/>
              <a:gd name="connsiteX3" fmla="*/ 0 w 1470782"/>
              <a:gd name="connsiteY3" fmla="*/ 333327 h 519939"/>
              <a:gd name="connsiteX4" fmla="*/ 0 w 1470782"/>
              <a:gd name="connsiteY4" fmla="*/ 0 h 519939"/>
              <a:gd name="connsiteX0" fmla="*/ 0 w 1470782"/>
              <a:gd name="connsiteY0" fmla="*/ 0 h 534870"/>
              <a:gd name="connsiteX1" fmla="*/ 1340154 w 1470782"/>
              <a:gd name="connsiteY1" fmla="*/ 186613 h 534870"/>
              <a:gd name="connsiteX2" fmla="*/ 1470782 w 1470782"/>
              <a:gd name="connsiteY2" fmla="*/ 519939 h 534870"/>
              <a:gd name="connsiteX3" fmla="*/ 1042496 w 1470782"/>
              <a:gd name="connsiteY3" fmla="*/ 530599 h 534870"/>
              <a:gd name="connsiteX4" fmla="*/ 0 w 1470782"/>
              <a:gd name="connsiteY4" fmla="*/ 333327 h 534870"/>
              <a:gd name="connsiteX5" fmla="*/ 0 w 1470782"/>
              <a:gd name="connsiteY5" fmla="*/ 0 h 534870"/>
              <a:gd name="connsiteX0" fmla="*/ 121298 w 1592080"/>
              <a:gd name="connsiteY0" fmla="*/ 0 h 534870"/>
              <a:gd name="connsiteX1" fmla="*/ 1461452 w 1592080"/>
              <a:gd name="connsiteY1" fmla="*/ 186613 h 534870"/>
              <a:gd name="connsiteX2" fmla="*/ 1592080 w 1592080"/>
              <a:gd name="connsiteY2" fmla="*/ 519939 h 534870"/>
              <a:gd name="connsiteX3" fmla="*/ 1163794 w 1592080"/>
              <a:gd name="connsiteY3" fmla="*/ 530599 h 534870"/>
              <a:gd name="connsiteX4" fmla="*/ 0 w 1592080"/>
              <a:gd name="connsiteY4" fmla="*/ 314666 h 534870"/>
              <a:gd name="connsiteX5" fmla="*/ 121298 w 1592080"/>
              <a:gd name="connsiteY5" fmla="*/ 0 h 534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92080" h="534870">
                <a:moveTo>
                  <a:pt x="121298" y="0"/>
                </a:moveTo>
                <a:lnTo>
                  <a:pt x="1461452" y="186613"/>
                </a:lnTo>
                <a:lnTo>
                  <a:pt x="1592080" y="519939"/>
                </a:lnTo>
                <a:cubicBezTo>
                  <a:pt x="1452428" y="501721"/>
                  <a:pt x="1303446" y="548817"/>
                  <a:pt x="1163794" y="530599"/>
                </a:cubicBezTo>
                <a:lnTo>
                  <a:pt x="0" y="314666"/>
                </a:lnTo>
                <a:lnTo>
                  <a:pt x="121298" y="0"/>
                </a:lnTo>
                <a:close/>
              </a:path>
            </a:pathLst>
          </a:custGeom>
          <a:solidFill>
            <a:schemeClr val="tx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FD5C481-6772-4387-5ABE-1E0162898AB2}"/>
              </a:ext>
            </a:extLst>
          </p:cNvPr>
          <p:cNvSpPr/>
          <p:nvPr/>
        </p:nvSpPr>
        <p:spPr>
          <a:xfrm>
            <a:off x="10019270" y="3850095"/>
            <a:ext cx="17779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Tahoma" panose="020B0604030504040204" pitchFamily="34" charset="0"/>
                <a:cs typeface="Tahoma" panose="020B0604030504040204" pitchFamily="34" charset="0"/>
              </a:rPr>
              <a:t>TÊN PHẦN QUÀ/</a:t>
            </a:r>
          </a:p>
        </p:txBody>
      </p:sp>
      <p:sp>
        <p:nvSpPr>
          <p:cNvPr id="15" name="Rectangle: Rounded Corners 8">
            <a:extLst>
              <a:ext uri="{FF2B5EF4-FFF2-40B4-BE49-F238E27FC236}">
                <a16:creationId xmlns:a16="http://schemas.microsoft.com/office/drawing/2014/main" id="{F34BBA06-E043-D514-E97C-4E31FE6E6042}"/>
              </a:ext>
            </a:extLst>
          </p:cNvPr>
          <p:cNvSpPr/>
          <p:nvPr/>
        </p:nvSpPr>
        <p:spPr>
          <a:xfrm>
            <a:off x="3260117" y="2887784"/>
            <a:ext cx="7523920" cy="283414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8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Động</a:t>
            </a:r>
            <a:r>
              <a:rPr lang="en-US" sz="48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từ</a:t>
            </a:r>
            <a:endParaRPr lang="en-US" sz="4800" b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  <a:cs typeface="Arial-Rounded" panose="020B0500000000000000" pitchFamily="34" charset="0"/>
            </a:endParaRPr>
          </a:p>
          <a:p>
            <a:pPr lvl="0" algn="ctr">
              <a:defRPr/>
            </a:pPr>
            <a:r>
              <a:rPr lang="en-US" sz="4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chớp</a:t>
            </a:r>
            <a:r>
              <a:rPr lang="en-US" sz="4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 (</a:t>
            </a:r>
            <a:r>
              <a:rPr lang="en-US" sz="4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mắt</a:t>
            </a:r>
            <a:r>
              <a:rPr lang="en-US" sz="4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), </a:t>
            </a:r>
            <a:r>
              <a:rPr lang="en-US" sz="4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hái</a:t>
            </a:r>
            <a:r>
              <a:rPr lang="en-US" sz="4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lang="en-US" sz="4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đúc</a:t>
            </a:r>
            <a:r>
              <a:rPr lang="en-US" sz="4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lang="en-US" sz="4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lặn</a:t>
            </a:r>
            <a:r>
              <a:rPr lang="en-US" sz="4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lang="en-US" sz="4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lái</a:t>
            </a:r>
            <a:r>
              <a:rPr lang="en-US" sz="4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lang="en-US" sz="4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quả</a:t>
            </a:r>
            <a:endParaRPr lang="en-US" sz="4800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  <a:cs typeface="Arial-Rounded" panose="020B0500000000000000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64D182B-18F5-9ACB-3D0F-66F8E985A1E1}"/>
              </a:ext>
            </a:extLst>
          </p:cNvPr>
          <p:cNvSpPr/>
          <p:nvPr/>
        </p:nvSpPr>
        <p:spPr>
          <a:xfrm>
            <a:off x="6883531" y="4719473"/>
            <a:ext cx="1399308" cy="85915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867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Bar dir="vert"/>
      </p:transition>
    </mc:Choice>
    <mc:Fallback xmlns="">
      <p:transition spd="slow" advClick="0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500"/>
                            </p:stCondLst>
                            <p:childTnLst>
                              <p:par>
                                <p:cTn id="48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000"/>
                            </p:stCondLst>
                            <p:childTnLst>
                              <p:par>
                                <p:cTn id="5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>
                <p:cTn id="7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7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4" grpId="0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3">
            <a:extLst>
              <a:ext uri="{FF2B5EF4-FFF2-40B4-BE49-F238E27FC236}">
                <a16:creationId xmlns:a16="http://schemas.microsoft.com/office/drawing/2014/main" id="{57E01677-C4C1-6C87-22B9-40D11BC3A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3188" y="1366840"/>
            <a:ext cx="9548812" cy="1938992"/>
          </a:xfrm>
          <a:custGeom>
            <a:avLst/>
            <a:gdLst>
              <a:gd name="connsiteX0" fmla="*/ 0 w 9955707"/>
              <a:gd name="connsiteY0" fmla="*/ 0 h 1651671"/>
              <a:gd name="connsiteX1" fmla="*/ 564157 w 9955707"/>
              <a:gd name="connsiteY1" fmla="*/ 0 h 1651671"/>
              <a:gd name="connsiteX2" fmla="*/ 1227871 w 9955707"/>
              <a:gd name="connsiteY2" fmla="*/ 0 h 1651671"/>
              <a:gd name="connsiteX3" fmla="*/ 1792027 w 9955707"/>
              <a:gd name="connsiteY3" fmla="*/ 0 h 1651671"/>
              <a:gd name="connsiteX4" fmla="*/ 2654855 w 9955707"/>
              <a:gd name="connsiteY4" fmla="*/ 0 h 1651671"/>
              <a:gd name="connsiteX5" fmla="*/ 3318569 w 9955707"/>
              <a:gd name="connsiteY5" fmla="*/ 0 h 1651671"/>
              <a:gd name="connsiteX6" fmla="*/ 3683612 w 9955707"/>
              <a:gd name="connsiteY6" fmla="*/ 0 h 1651671"/>
              <a:gd name="connsiteX7" fmla="*/ 4446882 w 9955707"/>
              <a:gd name="connsiteY7" fmla="*/ 0 h 1651671"/>
              <a:gd name="connsiteX8" fmla="*/ 5309710 w 9955707"/>
              <a:gd name="connsiteY8" fmla="*/ 0 h 1651671"/>
              <a:gd name="connsiteX9" fmla="*/ 6072981 w 9955707"/>
              <a:gd name="connsiteY9" fmla="*/ 0 h 1651671"/>
              <a:gd name="connsiteX10" fmla="*/ 6637138 w 9955707"/>
              <a:gd name="connsiteY10" fmla="*/ 0 h 1651671"/>
              <a:gd name="connsiteX11" fmla="*/ 7400409 w 9955707"/>
              <a:gd name="connsiteY11" fmla="*/ 0 h 1651671"/>
              <a:gd name="connsiteX12" fmla="*/ 7865009 w 9955707"/>
              <a:gd name="connsiteY12" fmla="*/ 0 h 1651671"/>
              <a:gd name="connsiteX13" fmla="*/ 8628279 w 9955707"/>
              <a:gd name="connsiteY13" fmla="*/ 0 h 1651671"/>
              <a:gd name="connsiteX14" fmla="*/ 9192436 w 9955707"/>
              <a:gd name="connsiteY14" fmla="*/ 0 h 1651671"/>
              <a:gd name="connsiteX15" fmla="*/ 9955707 w 9955707"/>
              <a:gd name="connsiteY15" fmla="*/ 0 h 1651671"/>
              <a:gd name="connsiteX16" fmla="*/ 9955707 w 9955707"/>
              <a:gd name="connsiteY16" fmla="*/ 517524 h 1651671"/>
              <a:gd name="connsiteX17" fmla="*/ 9955707 w 9955707"/>
              <a:gd name="connsiteY17" fmla="*/ 1101114 h 1651671"/>
              <a:gd name="connsiteX18" fmla="*/ 9955707 w 9955707"/>
              <a:gd name="connsiteY18" fmla="*/ 1651671 h 1651671"/>
              <a:gd name="connsiteX19" fmla="*/ 9491107 w 9955707"/>
              <a:gd name="connsiteY19" fmla="*/ 1651671 h 1651671"/>
              <a:gd name="connsiteX20" fmla="*/ 8926951 w 9955707"/>
              <a:gd name="connsiteY20" fmla="*/ 1651671 h 1651671"/>
              <a:gd name="connsiteX21" fmla="*/ 8362794 w 9955707"/>
              <a:gd name="connsiteY21" fmla="*/ 1651671 h 1651671"/>
              <a:gd name="connsiteX22" fmla="*/ 7599523 w 9955707"/>
              <a:gd name="connsiteY22" fmla="*/ 1651671 h 1651671"/>
              <a:gd name="connsiteX23" fmla="*/ 7234480 w 9955707"/>
              <a:gd name="connsiteY23" fmla="*/ 1651671 h 1651671"/>
              <a:gd name="connsiteX24" fmla="*/ 6869438 w 9955707"/>
              <a:gd name="connsiteY24" fmla="*/ 1651671 h 1651671"/>
              <a:gd name="connsiteX25" fmla="*/ 6504395 w 9955707"/>
              <a:gd name="connsiteY25" fmla="*/ 1651671 h 1651671"/>
              <a:gd name="connsiteX26" fmla="*/ 5840681 w 9955707"/>
              <a:gd name="connsiteY26" fmla="*/ 1651671 h 1651671"/>
              <a:gd name="connsiteX27" fmla="*/ 5276525 w 9955707"/>
              <a:gd name="connsiteY27" fmla="*/ 1651671 h 1651671"/>
              <a:gd name="connsiteX28" fmla="*/ 4513254 w 9955707"/>
              <a:gd name="connsiteY28" fmla="*/ 1651671 h 1651671"/>
              <a:gd name="connsiteX29" fmla="*/ 3949097 w 9955707"/>
              <a:gd name="connsiteY29" fmla="*/ 1651671 h 1651671"/>
              <a:gd name="connsiteX30" fmla="*/ 3086269 w 9955707"/>
              <a:gd name="connsiteY30" fmla="*/ 1651671 h 1651671"/>
              <a:gd name="connsiteX31" fmla="*/ 2322998 w 9955707"/>
              <a:gd name="connsiteY31" fmla="*/ 1651671 h 1651671"/>
              <a:gd name="connsiteX32" fmla="*/ 1559727 w 9955707"/>
              <a:gd name="connsiteY32" fmla="*/ 1651671 h 1651671"/>
              <a:gd name="connsiteX33" fmla="*/ 796457 w 9955707"/>
              <a:gd name="connsiteY33" fmla="*/ 1651671 h 1651671"/>
              <a:gd name="connsiteX34" fmla="*/ 0 w 9955707"/>
              <a:gd name="connsiteY34" fmla="*/ 1651671 h 1651671"/>
              <a:gd name="connsiteX35" fmla="*/ 0 w 9955707"/>
              <a:gd name="connsiteY35" fmla="*/ 1084597 h 1651671"/>
              <a:gd name="connsiteX36" fmla="*/ 0 w 9955707"/>
              <a:gd name="connsiteY36" fmla="*/ 583590 h 1651671"/>
              <a:gd name="connsiteX37" fmla="*/ 0 w 9955707"/>
              <a:gd name="connsiteY37" fmla="*/ 0 h 1651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9955707" h="1651671" fill="none" extrusionOk="0">
                <a:moveTo>
                  <a:pt x="0" y="0"/>
                </a:moveTo>
                <a:cubicBezTo>
                  <a:pt x="242238" y="-2302"/>
                  <a:pt x="294375" y="24486"/>
                  <a:pt x="564157" y="0"/>
                </a:cubicBezTo>
                <a:cubicBezTo>
                  <a:pt x="833939" y="-24486"/>
                  <a:pt x="993604" y="31751"/>
                  <a:pt x="1227871" y="0"/>
                </a:cubicBezTo>
                <a:cubicBezTo>
                  <a:pt x="1462138" y="-31751"/>
                  <a:pt x="1583155" y="21264"/>
                  <a:pt x="1792027" y="0"/>
                </a:cubicBezTo>
                <a:cubicBezTo>
                  <a:pt x="2000899" y="-21264"/>
                  <a:pt x="2369777" y="-15188"/>
                  <a:pt x="2654855" y="0"/>
                </a:cubicBezTo>
                <a:cubicBezTo>
                  <a:pt x="2939933" y="15188"/>
                  <a:pt x="3027136" y="27772"/>
                  <a:pt x="3318569" y="0"/>
                </a:cubicBezTo>
                <a:cubicBezTo>
                  <a:pt x="3610002" y="-27772"/>
                  <a:pt x="3508920" y="16221"/>
                  <a:pt x="3683612" y="0"/>
                </a:cubicBezTo>
                <a:cubicBezTo>
                  <a:pt x="3858304" y="-16221"/>
                  <a:pt x="4219554" y="-33295"/>
                  <a:pt x="4446882" y="0"/>
                </a:cubicBezTo>
                <a:cubicBezTo>
                  <a:pt x="4674210" y="33295"/>
                  <a:pt x="5055649" y="-25526"/>
                  <a:pt x="5309710" y="0"/>
                </a:cubicBezTo>
                <a:cubicBezTo>
                  <a:pt x="5563771" y="25526"/>
                  <a:pt x="5901624" y="2197"/>
                  <a:pt x="6072981" y="0"/>
                </a:cubicBezTo>
                <a:cubicBezTo>
                  <a:pt x="6244338" y="-2197"/>
                  <a:pt x="6358402" y="9905"/>
                  <a:pt x="6637138" y="0"/>
                </a:cubicBezTo>
                <a:cubicBezTo>
                  <a:pt x="6915874" y="-9905"/>
                  <a:pt x="7132737" y="-1998"/>
                  <a:pt x="7400409" y="0"/>
                </a:cubicBezTo>
                <a:cubicBezTo>
                  <a:pt x="7668081" y="1998"/>
                  <a:pt x="7657824" y="-5358"/>
                  <a:pt x="7865009" y="0"/>
                </a:cubicBezTo>
                <a:cubicBezTo>
                  <a:pt x="8072194" y="5358"/>
                  <a:pt x="8284804" y="2901"/>
                  <a:pt x="8628279" y="0"/>
                </a:cubicBezTo>
                <a:cubicBezTo>
                  <a:pt x="8971754" y="-2901"/>
                  <a:pt x="9078682" y="-15224"/>
                  <a:pt x="9192436" y="0"/>
                </a:cubicBezTo>
                <a:cubicBezTo>
                  <a:pt x="9306190" y="15224"/>
                  <a:pt x="9728165" y="29773"/>
                  <a:pt x="9955707" y="0"/>
                </a:cubicBezTo>
                <a:cubicBezTo>
                  <a:pt x="9944930" y="155958"/>
                  <a:pt x="9970923" y="261553"/>
                  <a:pt x="9955707" y="517524"/>
                </a:cubicBezTo>
                <a:cubicBezTo>
                  <a:pt x="9940491" y="773495"/>
                  <a:pt x="9927781" y="916721"/>
                  <a:pt x="9955707" y="1101114"/>
                </a:cubicBezTo>
                <a:cubicBezTo>
                  <a:pt x="9983634" y="1285507"/>
                  <a:pt x="9962665" y="1490237"/>
                  <a:pt x="9955707" y="1651671"/>
                </a:cubicBezTo>
                <a:cubicBezTo>
                  <a:pt x="9729680" y="1658812"/>
                  <a:pt x="9692540" y="1671551"/>
                  <a:pt x="9491107" y="1651671"/>
                </a:cubicBezTo>
                <a:cubicBezTo>
                  <a:pt x="9289674" y="1631791"/>
                  <a:pt x="9056756" y="1649529"/>
                  <a:pt x="8926951" y="1651671"/>
                </a:cubicBezTo>
                <a:cubicBezTo>
                  <a:pt x="8797146" y="1653813"/>
                  <a:pt x="8606268" y="1633699"/>
                  <a:pt x="8362794" y="1651671"/>
                </a:cubicBezTo>
                <a:cubicBezTo>
                  <a:pt x="8119320" y="1669643"/>
                  <a:pt x="7765637" y="1680270"/>
                  <a:pt x="7599523" y="1651671"/>
                </a:cubicBezTo>
                <a:cubicBezTo>
                  <a:pt x="7433409" y="1623072"/>
                  <a:pt x="7312719" y="1661254"/>
                  <a:pt x="7234480" y="1651671"/>
                </a:cubicBezTo>
                <a:cubicBezTo>
                  <a:pt x="7156241" y="1642088"/>
                  <a:pt x="7045661" y="1658486"/>
                  <a:pt x="6869438" y="1651671"/>
                </a:cubicBezTo>
                <a:cubicBezTo>
                  <a:pt x="6693215" y="1644856"/>
                  <a:pt x="6599928" y="1640993"/>
                  <a:pt x="6504395" y="1651671"/>
                </a:cubicBezTo>
                <a:cubicBezTo>
                  <a:pt x="6408862" y="1662349"/>
                  <a:pt x="6171477" y="1637707"/>
                  <a:pt x="5840681" y="1651671"/>
                </a:cubicBezTo>
                <a:cubicBezTo>
                  <a:pt x="5509885" y="1665635"/>
                  <a:pt x="5401558" y="1626402"/>
                  <a:pt x="5276525" y="1651671"/>
                </a:cubicBezTo>
                <a:cubicBezTo>
                  <a:pt x="5151492" y="1676940"/>
                  <a:pt x="4666468" y="1643528"/>
                  <a:pt x="4513254" y="1651671"/>
                </a:cubicBezTo>
                <a:cubicBezTo>
                  <a:pt x="4360040" y="1659814"/>
                  <a:pt x="4172848" y="1665676"/>
                  <a:pt x="3949097" y="1651671"/>
                </a:cubicBezTo>
                <a:cubicBezTo>
                  <a:pt x="3725346" y="1637666"/>
                  <a:pt x="3272174" y="1612162"/>
                  <a:pt x="3086269" y="1651671"/>
                </a:cubicBezTo>
                <a:cubicBezTo>
                  <a:pt x="2900364" y="1691180"/>
                  <a:pt x="2573033" y="1659018"/>
                  <a:pt x="2322998" y="1651671"/>
                </a:cubicBezTo>
                <a:cubicBezTo>
                  <a:pt x="2072963" y="1644324"/>
                  <a:pt x="1842732" y="1659517"/>
                  <a:pt x="1559727" y="1651671"/>
                </a:cubicBezTo>
                <a:cubicBezTo>
                  <a:pt x="1276722" y="1643825"/>
                  <a:pt x="1152331" y="1656342"/>
                  <a:pt x="796457" y="1651671"/>
                </a:cubicBezTo>
                <a:cubicBezTo>
                  <a:pt x="440583" y="1647001"/>
                  <a:pt x="344657" y="1643161"/>
                  <a:pt x="0" y="1651671"/>
                </a:cubicBezTo>
                <a:cubicBezTo>
                  <a:pt x="19062" y="1373353"/>
                  <a:pt x="-8647" y="1227202"/>
                  <a:pt x="0" y="1084597"/>
                </a:cubicBezTo>
                <a:cubicBezTo>
                  <a:pt x="8647" y="941992"/>
                  <a:pt x="6209" y="699958"/>
                  <a:pt x="0" y="583590"/>
                </a:cubicBezTo>
                <a:cubicBezTo>
                  <a:pt x="-6209" y="467222"/>
                  <a:pt x="21082" y="246279"/>
                  <a:pt x="0" y="0"/>
                </a:cubicBezTo>
                <a:close/>
              </a:path>
              <a:path w="9955707" h="1651671" stroke="0" extrusionOk="0">
                <a:moveTo>
                  <a:pt x="0" y="0"/>
                </a:moveTo>
                <a:cubicBezTo>
                  <a:pt x="283037" y="5132"/>
                  <a:pt x="454422" y="3791"/>
                  <a:pt x="763271" y="0"/>
                </a:cubicBezTo>
                <a:cubicBezTo>
                  <a:pt x="1072120" y="-3791"/>
                  <a:pt x="1240568" y="-17370"/>
                  <a:pt x="1426985" y="0"/>
                </a:cubicBezTo>
                <a:cubicBezTo>
                  <a:pt x="1613402" y="17370"/>
                  <a:pt x="1866338" y="4448"/>
                  <a:pt x="2289813" y="0"/>
                </a:cubicBezTo>
                <a:cubicBezTo>
                  <a:pt x="2713288" y="-4448"/>
                  <a:pt x="2690933" y="18609"/>
                  <a:pt x="2953526" y="0"/>
                </a:cubicBezTo>
                <a:cubicBezTo>
                  <a:pt x="3216119" y="-18609"/>
                  <a:pt x="3401732" y="-8826"/>
                  <a:pt x="3617240" y="0"/>
                </a:cubicBezTo>
                <a:cubicBezTo>
                  <a:pt x="3832748" y="8826"/>
                  <a:pt x="3885039" y="6847"/>
                  <a:pt x="3982283" y="0"/>
                </a:cubicBezTo>
                <a:cubicBezTo>
                  <a:pt x="4079527" y="-6847"/>
                  <a:pt x="4194824" y="-16927"/>
                  <a:pt x="4347325" y="0"/>
                </a:cubicBezTo>
                <a:cubicBezTo>
                  <a:pt x="4499826" y="16927"/>
                  <a:pt x="4865255" y="2822"/>
                  <a:pt x="5011039" y="0"/>
                </a:cubicBezTo>
                <a:cubicBezTo>
                  <a:pt x="5156823" y="-2822"/>
                  <a:pt x="5435204" y="7300"/>
                  <a:pt x="5774310" y="0"/>
                </a:cubicBezTo>
                <a:cubicBezTo>
                  <a:pt x="6113416" y="-7300"/>
                  <a:pt x="6056277" y="-21327"/>
                  <a:pt x="6238910" y="0"/>
                </a:cubicBezTo>
                <a:cubicBezTo>
                  <a:pt x="6421543" y="21327"/>
                  <a:pt x="6710340" y="10661"/>
                  <a:pt x="7002181" y="0"/>
                </a:cubicBezTo>
                <a:cubicBezTo>
                  <a:pt x="7294022" y="-10661"/>
                  <a:pt x="7200977" y="-1292"/>
                  <a:pt x="7367223" y="0"/>
                </a:cubicBezTo>
                <a:cubicBezTo>
                  <a:pt x="7533469" y="1292"/>
                  <a:pt x="7763407" y="14266"/>
                  <a:pt x="7931380" y="0"/>
                </a:cubicBezTo>
                <a:cubicBezTo>
                  <a:pt x="8099353" y="-14266"/>
                  <a:pt x="8218568" y="-853"/>
                  <a:pt x="8296422" y="0"/>
                </a:cubicBezTo>
                <a:cubicBezTo>
                  <a:pt x="8374276" y="853"/>
                  <a:pt x="8695482" y="21549"/>
                  <a:pt x="8860579" y="0"/>
                </a:cubicBezTo>
                <a:cubicBezTo>
                  <a:pt x="9025676" y="-21549"/>
                  <a:pt x="9417128" y="-53864"/>
                  <a:pt x="9955707" y="0"/>
                </a:cubicBezTo>
                <a:cubicBezTo>
                  <a:pt x="9936434" y="164322"/>
                  <a:pt x="9945991" y="336808"/>
                  <a:pt x="9955707" y="550557"/>
                </a:cubicBezTo>
                <a:cubicBezTo>
                  <a:pt x="9965423" y="764306"/>
                  <a:pt x="9942226" y="849044"/>
                  <a:pt x="9955707" y="1051564"/>
                </a:cubicBezTo>
                <a:cubicBezTo>
                  <a:pt x="9969188" y="1254084"/>
                  <a:pt x="9964747" y="1461770"/>
                  <a:pt x="9955707" y="1651671"/>
                </a:cubicBezTo>
                <a:cubicBezTo>
                  <a:pt x="9680185" y="1667664"/>
                  <a:pt x="9521532" y="1641950"/>
                  <a:pt x="9391550" y="1651671"/>
                </a:cubicBezTo>
                <a:cubicBezTo>
                  <a:pt x="9261568" y="1661392"/>
                  <a:pt x="8730495" y="1678834"/>
                  <a:pt x="8528722" y="1651671"/>
                </a:cubicBezTo>
                <a:cubicBezTo>
                  <a:pt x="8326949" y="1624508"/>
                  <a:pt x="8013834" y="1640131"/>
                  <a:pt x="7765451" y="1651671"/>
                </a:cubicBezTo>
                <a:cubicBezTo>
                  <a:pt x="7517068" y="1663211"/>
                  <a:pt x="7450735" y="1646009"/>
                  <a:pt x="7300852" y="1651671"/>
                </a:cubicBezTo>
                <a:cubicBezTo>
                  <a:pt x="7150969" y="1657333"/>
                  <a:pt x="6878721" y="1647419"/>
                  <a:pt x="6736695" y="1651671"/>
                </a:cubicBezTo>
                <a:cubicBezTo>
                  <a:pt x="6594669" y="1655923"/>
                  <a:pt x="6341019" y="1634785"/>
                  <a:pt x="5973424" y="1651671"/>
                </a:cubicBezTo>
                <a:cubicBezTo>
                  <a:pt x="5605829" y="1668557"/>
                  <a:pt x="5727019" y="1651575"/>
                  <a:pt x="5608382" y="1651671"/>
                </a:cubicBezTo>
                <a:cubicBezTo>
                  <a:pt x="5489745" y="1651767"/>
                  <a:pt x="5146409" y="1658059"/>
                  <a:pt x="4944668" y="1651671"/>
                </a:cubicBezTo>
                <a:cubicBezTo>
                  <a:pt x="4742927" y="1645283"/>
                  <a:pt x="4650770" y="1678085"/>
                  <a:pt x="4380511" y="1651671"/>
                </a:cubicBezTo>
                <a:cubicBezTo>
                  <a:pt x="4110252" y="1625257"/>
                  <a:pt x="3853181" y="1643771"/>
                  <a:pt x="3716797" y="1651671"/>
                </a:cubicBezTo>
                <a:cubicBezTo>
                  <a:pt x="3580413" y="1659571"/>
                  <a:pt x="3306111" y="1684746"/>
                  <a:pt x="3053083" y="1651671"/>
                </a:cubicBezTo>
                <a:cubicBezTo>
                  <a:pt x="2800055" y="1618596"/>
                  <a:pt x="2448710" y="1664971"/>
                  <a:pt x="2289813" y="1651671"/>
                </a:cubicBezTo>
                <a:cubicBezTo>
                  <a:pt x="2130916" y="1638372"/>
                  <a:pt x="2052653" y="1657501"/>
                  <a:pt x="1924770" y="1651671"/>
                </a:cubicBezTo>
                <a:cubicBezTo>
                  <a:pt x="1796887" y="1645841"/>
                  <a:pt x="1416943" y="1667339"/>
                  <a:pt x="1061942" y="1651671"/>
                </a:cubicBezTo>
                <a:cubicBezTo>
                  <a:pt x="706941" y="1636003"/>
                  <a:pt x="860500" y="1663840"/>
                  <a:pt x="696899" y="1651671"/>
                </a:cubicBezTo>
                <a:cubicBezTo>
                  <a:pt x="533298" y="1639502"/>
                  <a:pt x="288253" y="1632704"/>
                  <a:pt x="0" y="1651671"/>
                </a:cubicBezTo>
                <a:cubicBezTo>
                  <a:pt x="-11459" y="1402105"/>
                  <a:pt x="-17399" y="1364307"/>
                  <a:pt x="0" y="1101114"/>
                </a:cubicBezTo>
                <a:cubicBezTo>
                  <a:pt x="17399" y="837921"/>
                  <a:pt x="4003" y="789620"/>
                  <a:pt x="0" y="583590"/>
                </a:cubicBezTo>
                <a:cubicBezTo>
                  <a:pt x="-4003" y="377560"/>
                  <a:pt x="12636" y="165163"/>
                  <a:pt x="0" y="0"/>
                </a:cubicBezTo>
                <a:close/>
              </a:path>
            </a:pathLst>
          </a:cu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lang="en-US" altLang="zh-CN" sz="4000" b="1" dirty="0" err="1">
                <a:solidFill>
                  <a:srgbClr val="ED7D31">
                    <a:lumMod val="50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Bài</a:t>
            </a:r>
            <a:r>
              <a:rPr lang="en-US" altLang="zh-CN" sz="4000" b="1" dirty="0">
                <a:solidFill>
                  <a:srgbClr val="ED7D31">
                    <a:lumMod val="50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 1. </a:t>
            </a:r>
            <a:r>
              <a:rPr lang="vi-VN" altLang="zh-CN" sz="4000" b="1" dirty="0">
                <a:solidFill>
                  <a:srgbClr val="ED7D31">
                    <a:lumMod val="50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Mỗi nhóm từ dưới đây chứa 1 từ </a:t>
            </a:r>
            <a:r>
              <a:rPr lang="vi-VN" altLang="zh-CN" sz="4000" b="1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không cùng loại</a:t>
            </a:r>
            <a:r>
              <a:rPr lang="vi-VN" altLang="zh-CN" sz="4000" b="1" dirty="0">
                <a:solidFill>
                  <a:srgbClr val="ED7D31">
                    <a:lumMod val="50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. Tìm các từ đó.</a:t>
            </a:r>
            <a:endParaRPr lang="en-US" altLang="zh-CN" sz="4000" b="1" dirty="0">
              <a:solidFill>
                <a:srgbClr val="ED7D31">
                  <a:lumMod val="50000"/>
                </a:srgbClr>
              </a:solidFill>
              <a:latin typeface="Cambria" panose="02040503050406030204" pitchFamily="18" charset="0"/>
              <a:ea typeface="Cambria" panose="02040503050406030204" pitchFamily="18" charset="0"/>
              <a:cs typeface="字魂100号-方方先锋体" panose="00000500000000000000" charset="-122"/>
            </a:endParaRPr>
          </a:p>
          <a:p>
            <a:pPr lvl="0" algn="ctr" defTabSz="1219170">
              <a:spcBef>
                <a:spcPts val="0"/>
              </a:spcBef>
              <a:buClr>
                <a:srgbClr val="000000"/>
              </a:buClr>
              <a:buNone/>
              <a:defRPr/>
            </a:pPr>
            <a:endParaRPr lang="en-US" sz="4000" b="1" kern="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3" name="Tieng-tinh-tinh-www_nhacchuongvui_com.mp3">
            <a:hlinkClick r:id="" action="ppaction://media"/>
            <a:extLst>
              <a:ext uri="{FF2B5EF4-FFF2-40B4-BE49-F238E27FC236}">
                <a16:creationId xmlns:a16="http://schemas.microsoft.com/office/drawing/2014/main" id="{45956D31-DFD3-8CE5-1FD7-12C08AE79D3A}"/>
              </a:ext>
            </a:extLst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3625" y="6111875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Tieng-tinh-tinh-www_nhacchuongvui_com.mp3">
            <a:hlinkClick r:id="" action="ppaction://media"/>
            <a:extLst>
              <a:ext uri="{FF2B5EF4-FFF2-40B4-BE49-F238E27FC236}">
                <a16:creationId xmlns:a16="http://schemas.microsoft.com/office/drawing/2014/main" id="{426C999B-0AEB-41EE-601D-C4DF423E606B}"/>
              </a:ext>
            </a:extLst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3625" y="81915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3660F4C-7FDF-C7D2-420E-BA5B208E09B5}"/>
              </a:ext>
            </a:extLst>
          </p:cNvPr>
          <p:cNvCxnSpPr/>
          <p:nvPr/>
        </p:nvCxnSpPr>
        <p:spPr>
          <a:xfrm>
            <a:off x="4876800" y="41148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18" descr="j0234131">
            <a:extLst>
              <a:ext uri="{FF2B5EF4-FFF2-40B4-BE49-F238E27FC236}">
                <a16:creationId xmlns:a16="http://schemas.microsoft.com/office/drawing/2014/main" id="{9F0F0627-B03C-B1DA-D49F-DD6B851D57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63" y="448974"/>
            <a:ext cx="1217612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WordArt 19">
            <a:extLst>
              <a:ext uri="{FF2B5EF4-FFF2-40B4-BE49-F238E27FC236}">
                <a16:creationId xmlns:a16="http://schemas.microsoft.com/office/drawing/2014/main" id="{7208C593-F3A4-C97E-012B-846DEA4348E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31964" y="825500"/>
            <a:ext cx="911225" cy="7191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>
                  <a:noFill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66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00</a:t>
            </a:r>
          </a:p>
        </p:txBody>
      </p:sp>
      <p:sp>
        <p:nvSpPr>
          <p:cNvPr id="8" name="WordArt 20">
            <a:extLst>
              <a:ext uri="{FF2B5EF4-FFF2-40B4-BE49-F238E27FC236}">
                <a16:creationId xmlns:a16="http://schemas.microsoft.com/office/drawing/2014/main" id="{400EFD2A-A5BC-6A67-D87C-808E4AAC293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68476" y="874714"/>
            <a:ext cx="911225" cy="7191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>
                  <a:noFill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66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05</a:t>
            </a:r>
          </a:p>
        </p:txBody>
      </p:sp>
      <p:sp>
        <p:nvSpPr>
          <p:cNvPr id="9" name="WordArt 21">
            <a:extLst>
              <a:ext uri="{FF2B5EF4-FFF2-40B4-BE49-F238E27FC236}">
                <a16:creationId xmlns:a16="http://schemas.microsoft.com/office/drawing/2014/main" id="{B725AC1A-98C8-4845-6F13-2AC038B8C52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92289" y="812800"/>
            <a:ext cx="911225" cy="7191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>
                  <a:noFill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66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04</a:t>
            </a:r>
          </a:p>
        </p:txBody>
      </p:sp>
      <p:sp>
        <p:nvSpPr>
          <p:cNvPr id="10" name="WordArt 22">
            <a:extLst>
              <a:ext uri="{FF2B5EF4-FFF2-40B4-BE49-F238E27FC236}">
                <a16:creationId xmlns:a16="http://schemas.microsoft.com/office/drawing/2014/main" id="{C203804B-838E-67A3-35B5-FD99003730E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35151" y="889000"/>
            <a:ext cx="911225" cy="7191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>
                  <a:noFill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66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03</a:t>
            </a:r>
          </a:p>
        </p:txBody>
      </p:sp>
      <p:sp>
        <p:nvSpPr>
          <p:cNvPr id="11" name="WordArt 23">
            <a:extLst>
              <a:ext uri="{FF2B5EF4-FFF2-40B4-BE49-F238E27FC236}">
                <a16:creationId xmlns:a16="http://schemas.microsoft.com/office/drawing/2014/main" id="{36B3EC61-3154-1781-4CBD-96B00C5A8EE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92289" y="860425"/>
            <a:ext cx="911225" cy="7191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>
                  <a:noFill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66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02</a:t>
            </a:r>
          </a:p>
        </p:txBody>
      </p:sp>
      <p:sp>
        <p:nvSpPr>
          <p:cNvPr id="12" name="WordArt 24">
            <a:extLst>
              <a:ext uri="{FF2B5EF4-FFF2-40B4-BE49-F238E27FC236}">
                <a16:creationId xmlns:a16="http://schemas.microsoft.com/office/drawing/2014/main" id="{A56D8F89-CC72-2928-F970-A37306D46C8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25614" y="827089"/>
            <a:ext cx="911225" cy="7191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 dirty="0">
                <a:ln>
                  <a:noFill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660066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01</a:t>
            </a:r>
          </a:p>
        </p:txBody>
      </p:sp>
      <p:sp>
        <p:nvSpPr>
          <p:cNvPr id="13" name="Rectangle 82">
            <a:extLst>
              <a:ext uri="{FF2B5EF4-FFF2-40B4-BE49-F238E27FC236}">
                <a16:creationId xmlns:a16="http://schemas.microsoft.com/office/drawing/2014/main" id="{9883BA9F-3522-A88B-4035-52E9AD7EFA4D}"/>
              </a:ext>
            </a:extLst>
          </p:cNvPr>
          <p:cNvSpPr/>
          <p:nvPr/>
        </p:nvSpPr>
        <p:spPr>
          <a:xfrm>
            <a:off x="9915837" y="6724276"/>
            <a:ext cx="2047981" cy="151504"/>
          </a:xfrm>
          <a:custGeom>
            <a:avLst/>
            <a:gdLst>
              <a:gd name="connsiteX0" fmla="*/ 0 w 1470782"/>
              <a:gd name="connsiteY0" fmla="*/ 0 h 333327"/>
              <a:gd name="connsiteX1" fmla="*/ 1470782 w 1470782"/>
              <a:gd name="connsiteY1" fmla="*/ 0 h 333327"/>
              <a:gd name="connsiteX2" fmla="*/ 1470782 w 1470782"/>
              <a:gd name="connsiteY2" fmla="*/ 333327 h 333327"/>
              <a:gd name="connsiteX3" fmla="*/ 0 w 1470782"/>
              <a:gd name="connsiteY3" fmla="*/ 333327 h 333327"/>
              <a:gd name="connsiteX4" fmla="*/ 0 w 1470782"/>
              <a:gd name="connsiteY4" fmla="*/ 0 h 333327"/>
              <a:gd name="connsiteX0" fmla="*/ 0 w 1470782"/>
              <a:gd name="connsiteY0" fmla="*/ 0 h 519939"/>
              <a:gd name="connsiteX1" fmla="*/ 1470782 w 1470782"/>
              <a:gd name="connsiteY1" fmla="*/ 0 h 519939"/>
              <a:gd name="connsiteX2" fmla="*/ 1470782 w 1470782"/>
              <a:gd name="connsiteY2" fmla="*/ 519939 h 519939"/>
              <a:gd name="connsiteX3" fmla="*/ 0 w 1470782"/>
              <a:gd name="connsiteY3" fmla="*/ 333327 h 519939"/>
              <a:gd name="connsiteX4" fmla="*/ 0 w 1470782"/>
              <a:gd name="connsiteY4" fmla="*/ 0 h 519939"/>
              <a:gd name="connsiteX0" fmla="*/ 0 w 1470782"/>
              <a:gd name="connsiteY0" fmla="*/ 0 h 519939"/>
              <a:gd name="connsiteX1" fmla="*/ 1340154 w 1470782"/>
              <a:gd name="connsiteY1" fmla="*/ 186613 h 519939"/>
              <a:gd name="connsiteX2" fmla="*/ 1470782 w 1470782"/>
              <a:gd name="connsiteY2" fmla="*/ 519939 h 519939"/>
              <a:gd name="connsiteX3" fmla="*/ 0 w 1470782"/>
              <a:gd name="connsiteY3" fmla="*/ 333327 h 519939"/>
              <a:gd name="connsiteX4" fmla="*/ 0 w 1470782"/>
              <a:gd name="connsiteY4" fmla="*/ 0 h 519939"/>
              <a:gd name="connsiteX0" fmla="*/ 0 w 1470782"/>
              <a:gd name="connsiteY0" fmla="*/ 0 h 534870"/>
              <a:gd name="connsiteX1" fmla="*/ 1340154 w 1470782"/>
              <a:gd name="connsiteY1" fmla="*/ 186613 h 534870"/>
              <a:gd name="connsiteX2" fmla="*/ 1470782 w 1470782"/>
              <a:gd name="connsiteY2" fmla="*/ 519939 h 534870"/>
              <a:gd name="connsiteX3" fmla="*/ 1042496 w 1470782"/>
              <a:gd name="connsiteY3" fmla="*/ 530599 h 534870"/>
              <a:gd name="connsiteX4" fmla="*/ 0 w 1470782"/>
              <a:gd name="connsiteY4" fmla="*/ 333327 h 534870"/>
              <a:gd name="connsiteX5" fmla="*/ 0 w 1470782"/>
              <a:gd name="connsiteY5" fmla="*/ 0 h 534870"/>
              <a:gd name="connsiteX0" fmla="*/ 121298 w 1592080"/>
              <a:gd name="connsiteY0" fmla="*/ 0 h 534870"/>
              <a:gd name="connsiteX1" fmla="*/ 1461452 w 1592080"/>
              <a:gd name="connsiteY1" fmla="*/ 186613 h 534870"/>
              <a:gd name="connsiteX2" fmla="*/ 1592080 w 1592080"/>
              <a:gd name="connsiteY2" fmla="*/ 519939 h 534870"/>
              <a:gd name="connsiteX3" fmla="*/ 1163794 w 1592080"/>
              <a:gd name="connsiteY3" fmla="*/ 530599 h 534870"/>
              <a:gd name="connsiteX4" fmla="*/ 0 w 1592080"/>
              <a:gd name="connsiteY4" fmla="*/ 314666 h 534870"/>
              <a:gd name="connsiteX5" fmla="*/ 121298 w 1592080"/>
              <a:gd name="connsiteY5" fmla="*/ 0 h 534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92080" h="534870">
                <a:moveTo>
                  <a:pt x="121298" y="0"/>
                </a:moveTo>
                <a:lnTo>
                  <a:pt x="1461452" y="186613"/>
                </a:lnTo>
                <a:lnTo>
                  <a:pt x="1592080" y="519939"/>
                </a:lnTo>
                <a:cubicBezTo>
                  <a:pt x="1452428" y="501721"/>
                  <a:pt x="1303446" y="548817"/>
                  <a:pt x="1163794" y="530599"/>
                </a:cubicBezTo>
                <a:lnTo>
                  <a:pt x="0" y="314666"/>
                </a:lnTo>
                <a:lnTo>
                  <a:pt x="121298" y="0"/>
                </a:lnTo>
                <a:close/>
              </a:path>
            </a:pathLst>
          </a:custGeom>
          <a:solidFill>
            <a:schemeClr val="tx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FD5C481-6772-4387-5ABE-1E0162898AB2}"/>
              </a:ext>
            </a:extLst>
          </p:cNvPr>
          <p:cNvSpPr/>
          <p:nvPr/>
        </p:nvSpPr>
        <p:spPr>
          <a:xfrm>
            <a:off x="10019270" y="3850095"/>
            <a:ext cx="17779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Tahoma" panose="020B0604030504040204" pitchFamily="34" charset="0"/>
                <a:cs typeface="Tahoma" panose="020B0604030504040204" pitchFamily="34" charset="0"/>
              </a:rPr>
              <a:t>TÊN PHẦN QUÀ/</a:t>
            </a:r>
          </a:p>
        </p:txBody>
      </p:sp>
      <p:sp>
        <p:nvSpPr>
          <p:cNvPr id="15" name="Rectangle: Rounded Corners 8">
            <a:extLst>
              <a:ext uri="{FF2B5EF4-FFF2-40B4-BE49-F238E27FC236}">
                <a16:creationId xmlns:a16="http://schemas.microsoft.com/office/drawing/2014/main" id="{F34BBA06-E043-D514-E97C-4E31FE6E6042}"/>
              </a:ext>
            </a:extLst>
          </p:cNvPr>
          <p:cNvSpPr/>
          <p:nvPr/>
        </p:nvSpPr>
        <p:spPr>
          <a:xfrm>
            <a:off x="3260117" y="2887784"/>
            <a:ext cx="7523920" cy="283414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8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Tính</a:t>
            </a:r>
            <a:r>
              <a:rPr lang="en-US" sz="48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từ</a:t>
            </a:r>
            <a:endParaRPr lang="en-US" sz="4800" b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  <a:cs typeface="Arial-Rounded" panose="020B0500000000000000" pitchFamily="34" charset="0"/>
            </a:endParaRPr>
          </a:p>
          <a:p>
            <a:pPr lvl="0" algn="ctr">
              <a:defRPr/>
            </a:pPr>
            <a:r>
              <a:rPr lang="en-US" sz="4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nhanh</a:t>
            </a:r>
            <a:r>
              <a:rPr lang="en-US" sz="4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lang="en-US" sz="4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mới</a:t>
            </a:r>
            <a:r>
              <a:rPr lang="en-US" sz="4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lang="en-US" sz="4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lớn</a:t>
            </a:r>
            <a:r>
              <a:rPr lang="en-US" sz="4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lang="en-US" sz="4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ngon</a:t>
            </a:r>
            <a:r>
              <a:rPr lang="en-US" sz="4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lang="en-US" sz="4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bom</a:t>
            </a:r>
            <a:r>
              <a:rPr lang="en-US" sz="48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, </a:t>
            </a:r>
            <a:r>
              <a:rPr lang="en-US" sz="4800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-Rounded" panose="020B0500000000000000" pitchFamily="34" charset="0"/>
              </a:rPr>
              <a:t>lạ</a:t>
            </a:r>
            <a:endParaRPr lang="en-US" sz="4800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  <a:cs typeface="Arial-Rounded" panose="020B0500000000000000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64D182B-18F5-9ACB-3D0F-66F8E985A1E1}"/>
              </a:ext>
            </a:extLst>
          </p:cNvPr>
          <p:cNvSpPr/>
          <p:nvPr/>
        </p:nvSpPr>
        <p:spPr>
          <a:xfrm>
            <a:off x="5954841" y="4614864"/>
            <a:ext cx="1399308" cy="99234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48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Bar dir="vert"/>
      </p:transition>
    </mc:Choice>
    <mc:Fallback xmlns="">
      <p:transition spd="slow" advClick="0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500"/>
                            </p:stCondLst>
                            <p:childTnLst>
                              <p:par>
                                <p:cTn id="48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000"/>
                            </p:stCondLst>
                            <p:childTnLst>
                              <p:par>
                                <p:cTn id="5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>
                <p:cTn id="7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7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4" grpId="0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857250" y="185716"/>
            <a:ext cx="10591038" cy="1077218"/>
          </a:xfrm>
          <a:prstGeom prst="rect">
            <a:avLst/>
          </a:prstGeom>
          <a:solidFill>
            <a:schemeClr val="bg1"/>
          </a:solidFill>
          <a:ln w="1270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n-US" altLang="zh-CN" sz="3200" b="1" dirty="0" err="1">
                <a:solidFill>
                  <a:srgbClr val="ED7D31">
                    <a:lumMod val="50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Bài</a:t>
            </a:r>
            <a:r>
              <a:rPr lang="en-US" altLang="zh-CN" sz="3200" b="1" dirty="0">
                <a:solidFill>
                  <a:srgbClr val="ED7D31">
                    <a:lumMod val="50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 2. </a:t>
            </a:r>
            <a:r>
              <a:rPr lang="vi-VN" altLang="zh-CN" sz="3200" b="1" dirty="0">
                <a:solidFill>
                  <a:srgbClr val="ED7D31">
                    <a:lumMod val="50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Từ nào dưới đây có thể thay cho bông hoa trong mỗi đoạn văn?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字魂100号-方方先锋体" panose="00000500000000000000" charset="-122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343BC1-8541-7179-8AF8-A33B0532A809}"/>
              </a:ext>
            </a:extLst>
          </p:cNvPr>
          <p:cNvSpPr txBox="1"/>
          <p:nvPr/>
        </p:nvSpPr>
        <p:spPr>
          <a:xfrm>
            <a:off x="943556" y="1142976"/>
            <a:ext cx="1050473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just">
              <a:buAutoNum type="alphaLcPeriod"/>
            </a:pPr>
            <a:r>
              <a:rPr lang="vi-VN" sz="2800" dirty="0">
                <a:latin typeface="Cambria" panose="02040503050406030204" pitchFamily="18" charset="0"/>
              </a:rPr>
              <a:t>Tôi sinh ra và lớn lên trong một gia đ</a:t>
            </a:r>
            <a:r>
              <a:rPr lang="en-US" sz="2800" dirty="0">
                <a:latin typeface="Cambria" panose="02040503050406030204" pitchFamily="18" charset="0"/>
              </a:rPr>
              <a:t>ì</a:t>
            </a:r>
            <a:r>
              <a:rPr lang="vi-VN" sz="2800" dirty="0">
                <a:latin typeface="Cambria" panose="02040503050406030204" pitchFamily="18" charset="0"/>
              </a:rPr>
              <a:t>nh kiến đỏ 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</a:rPr>
              <a:t>  </a:t>
            </a:r>
            <a:r>
              <a:rPr lang="vi-VN" sz="2800" dirty="0">
                <a:latin typeface="Cambria" panose="02040503050406030204" pitchFamily="18" charset="0"/>
              </a:rPr>
              <a:t> </a:t>
            </a:r>
            <a:r>
              <a:rPr lang="en-US" sz="2800" dirty="0">
                <a:latin typeface="Cambria" panose="02040503050406030204" pitchFamily="18" charset="0"/>
              </a:rPr>
              <a:t>          </a:t>
            </a:r>
            <a:r>
              <a:rPr lang="vi-VN" sz="2800" dirty="0">
                <a:latin typeface="Cambria" panose="02040503050406030204" pitchFamily="18" charset="0"/>
              </a:rPr>
              <a:t>Gia đình</a:t>
            </a:r>
            <a:endParaRPr lang="en-US" sz="2800" dirty="0">
              <a:latin typeface="Cambria" panose="02040503050406030204" pitchFamily="18" charset="0"/>
            </a:endParaRPr>
          </a:p>
          <a:p>
            <a:pPr algn="just"/>
            <a:r>
              <a:rPr lang="vi-VN" sz="2800" dirty="0">
                <a:latin typeface="Cambria" panose="02040503050406030204" pitchFamily="18" charset="0"/>
              </a:rPr>
              <a:t>tôi có hàng nghìn miệng ăn, tuy không thật</a:t>
            </a:r>
            <a:r>
              <a:rPr lang="en-US" sz="2800" dirty="0">
                <a:latin typeface="Cambria" panose="02040503050406030204" pitchFamily="18" charset="0"/>
              </a:rPr>
              <a:t>              </a:t>
            </a:r>
            <a:r>
              <a:rPr lang="vi-VN" sz="2800" dirty="0">
                <a:latin typeface="Cambria" panose="02040503050406030204" pitchFamily="18" charset="0"/>
              </a:rPr>
              <a:t>nh</a:t>
            </a:r>
            <a:r>
              <a:rPr lang="en-US" sz="2800" dirty="0">
                <a:latin typeface="Cambria" panose="02040503050406030204" pitchFamily="18" charset="0"/>
              </a:rPr>
              <a:t>ư</a:t>
            </a:r>
            <a:r>
              <a:rPr lang="vi-VN" sz="2800" dirty="0">
                <a:latin typeface="Cambria" panose="02040503050406030204" pitchFamily="18" charset="0"/>
              </a:rPr>
              <a:t>ng ai cũng đượ</a:t>
            </a:r>
            <a:r>
              <a:rPr lang="en-US" sz="2800" dirty="0">
                <a:latin typeface="Cambria" panose="02040503050406030204" pitchFamily="18" charset="0"/>
              </a:rPr>
              <a:t>c     </a:t>
            </a:r>
            <a:r>
              <a:rPr lang="vi-VN" sz="2800" dirty="0">
                <a:latin typeface="Cambria" panose="02040503050406030204" pitchFamily="18" charset="0"/>
              </a:rPr>
              <a:t> </a:t>
            </a:r>
            <a:r>
              <a:rPr lang="en-US" sz="2800" dirty="0">
                <a:latin typeface="Cambria" panose="02040503050406030204" pitchFamily="18" charset="0"/>
              </a:rPr>
              <a:t>     </a:t>
            </a:r>
            <a:r>
              <a:rPr lang="vi-VN" sz="2800" dirty="0">
                <a:latin typeface="Cambria" panose="02040503050406030204" pitchFamily="18" charset="0"/>
              </a:rPr>
              <a:t>no đủ quanh năm. Tất cả ch</a:t>
            </a:r>
            <a:r>
              <a:rPr lang="en-US" sz="2800" dirty="0">
                <a:latin typeface="Cambria" panose="02040503050406030204" pitchFamily="18" charset="0"/>
              </a:rPr>
              <a:t>ị</a:t>
            </a:r>
            <a:r>
              <a:rPr lang="vi-VN" sz="2800" dirty="0">
                <a:latin typeface="Cambria" panose="02040503050406030204" pitchFamily="18" charset="0"/>
              </a:rPr>
              <a:t> em chúng tôi sống </a:t>
            </a:r>
            <a:r>
              <a:rPr lang="vi-VN" sz="2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vi-VN" sz="2800" dirty="0">
                <a:latin typeface="Cambria" panose="02040503050406030204" pitchFamily="18" charset="0"/>
              </a:rPr>
              <a:t>bên nhau, dưới một mái nhà ấm cúng, </a:t>
            </a:r>
            <a:r>
              <a:rPr lang="en-US" sz="2800" dirty="0">
                <a:latin typeface="Cambria" panose="02040503050406030204" pitchFamily="18" charset="0"/>
              </a:rPr>
              <a:t>            .</a:t>
            </a:r>
          </a:p>
          <a:p>
            <a:pPr algn="just"/>
            <a:endParaRPr lang="en-US" sz="2800" dirty="0">
              <a:latin typeface="Cambria" panose="02040503050406030204" pitchFamily="18" charset="0"/>
            </a:endParaRPr>
          </a:p>
        </p:txBody>
      </p:sp>
      <p:sp>
        <p:nvSpPr>
          <p:cNvPr id="29" name="矩形: 圆角 7">
            <a:extLst>
              <a:ext uri="{FF2B5EF4-FFF2-40B4-BE49-F238E27FC236}">
                <a16:creationId xmlns:a16="http://schemas.microsoft.com/office/drawing/2014/main" id="{A6E6C1CF-4327-8F99-7E74-BE3D0890C9C5}"/>
              </a:ext>
            </a:extLst>
          </p:cNvPr>
          <p:cNvSpPr/>
          <p:nvPr/>
        </p:nvSpPr>
        <p:spPr>
          <a:xfrm>
            <a:off x="961164" y="2891089"/>
            <a:ext cx="1423133" cy="368654"/>
          </a:xfrm>
          <a:prstGeom prst="roundRect">
            <a:avLst/>
          </a:prstGeom>
          <a:solidFill>
            <a:srgbClr val="FFFBF7"/>
          </a:solidFill>
          <a:ln w="38100">
            <a:solidFill>
              <a:srgbClr val="FD99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yên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vui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srgbClr val="FD840B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7" name="矩形: 圆角 7">
            <a:extLst>
              <a:ext uri="{FF2B5EF4-FFF2-40B4-BE49-F238E27FC236}">
                <a16:creationId xmlns:a16="http://schemas.microsoft.com/office/drawing/2014/main" id="{57157825-40EF-ADF9-1C28-3E27C5B9BC72}"/>
              </a:ext>
            </a:extLst>
          </p:cNvPr>
          <p:cNvSpPr/>
          <p:nvPr/>
        </p:nvSpPr>
        <p:spPr>
          <a:xfrm>
            <a:off x="3761464" y="2881564"/>
            <a:ext cx="1547182" cy="368654"/>
          </a:xfrm>
          <a:prstGeom prst="roundRect">
            <a:avLst/>
          </a:prstGeom>
          <a:solidFill>
            <a:srgbClr val="FFFBF7"/>
          </a:solidFill>
          <a:ln w="38100">
            <a:solidFill>
              <a:srgbClr val="FD99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quây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quần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srgbClr val="FD840B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8" name="矩形: 圆角 7">
            <a:extLst>
              <a:ext uri="{FF2B5EF4-FFF2-40B4-BE49-F238E27FC236}">
                <a16:creationId xmlns:a16="http://schemas.microsoft.com/office/drawing/2014/main" id="{D1C9E7D2-A5B1-93AE-42DB-9C965A6B8FB1}"/>
              </a:ext>
            </a:extLst>
          </p:cNvPr>
          <p:cNvSpPr/>
          <p:nvPr/>
        </p:nvSpPr>
        <p:spPr>
          <a:xfrm>
            <a:off x="6666589" y="2891089"/>
            <a:ext cx="1547182" cy="368654"/>
          </a:xfrm>
          <a:prstGeom prst="roundRect">
            <a:avLst/>
          </a:prstGeom>
          <a:solidFill>
            <a:srgbClr val="FFFBF7"/>
          </a:solidFill>
          <a:ln w="38100">
            <a:solidFill>
              <a:srgbClr val="FD99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1" dirty="0">
                <a:solidFill>
                  <a:srgbClr val="FD840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sung </a:t>
            </a:r>
            <a:r>
              <a:rPr lang="en-US" altLang="zh-CN" sz="2000" b="1" dirty="0" err="1">
                <a:solidFill>
                  <a:srgbClr val="FD840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túc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srgbClr val="FD840B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9" name="矩形: 圆角 7">
            <a:extLst>
              <a:ext uri="{FF2B5EF4-FFF2-40B4-BE49-F238E27FC236}">
                <a16:creationId xmlns:a16="http://schemas.microsoft.com/office/drawing/2014/main" id="{2201570D-A960-E246-BA95-B3DEA35609BA}"/>
              </a:ext>
            </a:extLst>
          </p:cNvPr>
          <p:cNvSpPr/>
          <p:nvPr/>
        </p:nvSpPr>
        <p:spPr>
          <a:xfrm>
            <a:off x="9457414" y="2881564"/>
            <a:ext cx="1547182" cy="368654"/>
          </a:xfrm>
          <a:prstGeom prst="roundRect">
            <a:avLst/>
          </a:prstGeom>
          <a:solidFill>
            <a:srgbClr val="FFFBF7"/>
          </a:solidFill>
          <a:ln w="38100">
            <a:solidFill>
              <a:srgbClr val="FD99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1" dirty="0" err="1">
                <a:solidFill>
                  <a:srgbClr val="FD840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đông</a:t>
            </a:r>
            <a:r>
              <a:rPr lang="en-US" altLang="zh-CN" sz="2000" b="1" dirty="0">
                <a:solidFill>
                  <a:srgbClr val="FD840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000" b="1" dirty="0" err="1">
                <a:solidFill>
                  <a:srgbClr val="FD840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đúc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srgbClr val="FD840B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FB23A432-4AC9-5A04-4706-BF0BC1DA45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4603" y="1676975"/>
            <a:ext cx="1031684" cy="402726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E815A884-E3BB-9717-1B68-89A90CCF7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1051" y="2061729"/>
            <a:ext cx="1031684" cy="415150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346F9962-1E2B-4363-0AC6-865F8E9C2C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519563"/>
            <a:ext cx="931817" cy="35535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90C3AFE-6AD6-F474-5139-5EDE05F3A3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2700" y="1222417"/>
            <a:ext cx="1031684" cy="36865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D343BC1-8541-7179-8AF8-A33B0532A809}"/>
              </a:ext>
            </a:extLst>
          </p:cNvPr>
          <p:cNvSpPr txBox="1"/>
          <p:nvPr/>
        </p:nvSpPr>
        <p:spPr>
          <a:xfrm>
            <a:off x="727003" y="3405920"/>
            <a:ext cx="1048392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r>
              <a:rPr lang="vi-VN" sz="2800" dirty="0">
                <a:solidFill>
                  <a:prstClr val="black"/>
                </a:solidFill>
                <a:latin typeface="Cambria" panose="02040503050406030204" pitchFamily="18" charset="0"/>
              </a:rPr>
              <a:t>b. Nửa đêm, trời n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</a:rPr>
              <a:t>ổ</a:t>
            </a:r>
            <a:r>
              <a:rPr lang="vi-VN" sz="2800" dirty="0">
                <a:solidFill>
                  <a:prstClr val="black"/>
                </a:solidFill>
                <a:latin typeface="Cambria" panose="02040503050406030204" pitchFamily="18" charset="0"/>
              </a:rPr>
              <a:t>i cơn mưa lớn. Tôi và dế trũi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</a:rPr>
              <a:t>      </a:t>
            </a:r>
            <a:r>
              <a:rPr lang="vi-VN" sz="2800" dirty="0">
                <a:solidFill>
                  <a:prstClr val="black"/>
                </a:solidFill>
                <a:latin typeface="Cambria" panose="02040503050406030204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vi-VN" sz="2800" dirty="0">
                <a:solidFill>
                  <a:prstClr val="black"/>
                </a:solidFill>
                <a:latin typeface="Cambria" panose="02040503050406030204" pitchFamily="18" charset="0"/>
              </a:rPr>
              <a:t>dưới tàu lá chuối, cả đêm nghe mưa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</a:rPr>
              <a:t>  </a:t>
            </a:r>
            <a:r>
              <a:rPr lang="vi-VN" sz="2800" dirty="0">
                <a:solidFill>
                  <a:prstClr val="black"/>
                </a:solidFill>
                <a:latin typeface="Cambria" panose="020405030504060302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</a:rPr>
              <a:t>     </a:t>
            </a:r>
            <a:r>
              <a:rPr lang="vi-VN" sz="2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vi-VN" sz="2800" dirty="0">
                <a:solidFill>
                  <a:prstClr val="black"/>
                </a:solidFill>
                <a:latin typeface="Cambria" panose="02040503050406030204" pitchFamily="18" charset="0"/>
              </a:rPr>
              <a:t>như đánh trống trên đầu. Sáng hôm sau, bừng mắt dậy, trời đã 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</a:rPr>
              <a:t>     </a:t>
            </a:r>
            <a:r>
              <a:rPr lang="vi-VN" sz="2800" dirty="0">
                <a:solidFill>
                  <a:prstClr val="black"/>
                </a:solidFill>
                <a:latin typeface="Cambria" panose="02040503050406030204" pitchFamily="18" charset="0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</a:rPr>
              <a:t>     </a:t>
            </a:r>
            <a:r>
              <a:rPr lang="vi-VN" sz="2800" dirty="0">
                <a:solidFill>
                  <a:prstClr val="black"/>
                </a:solidFill>
                <a:latin typeface="Cambria" panose="02040503050406030204" pitchFamily="18" charset="0"/>
              </a:rPr>
              <a:t>hẳn. Tôi 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</a:rPr>
              <a:t>         </a:t>
            </a:r>
            <a:r>
              <a:rPr lang="vi-VN" sz="2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vi-VN" sz="2800" dirty="0">
                <a:solidFill>
                  <a:prstClr val="black"/>
                </a:solidFill>
                <a:latin typeface="Cambria" panose="02040503050406030204" pitchFamily="18" charset="0"/>
              </a:rPr>
              <a:t>ra trước mặt, thấy một làn nước mưa</a:t>
            </a:r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</a:rPr>
              <a:t>              </a:t>
            </a:r>
            <a:r>
              <a:rPr lang="vi-VN" sz="2800" dirty="0">
                <a:solidFill>
                  <a:prstClr val="black"/>
                </a:solidFill>
                <a:latin typeface="Cambria" panose="02040503050406030204" pitchFamily="18" charset="0"/>
              </a:rPr>
              <a:t> veo veo giữa đôi bờ cỏ. Đấy là một con sông mà đêm qua tối trời, chúng tôi không nhìn rõ.</a:t>
            </a:r>
          </a:p>
          <a:p>
            <a:pPr lvl="0" algn="r"/>
            <a:r>
              <a:rPr lang="vi-VN" sz="2400" dirty="0">
                <a:solidFill>
                  <a:prstClr val="black"/>
                </a:solidFill>
                <a:latin typeface="Cambria" panose="02040503050406030204" pitchFamily="18" charset="0"/>
              </a:rPr>
              <a:t>(Theo Tô Hoài)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90C3AFE-6AD6-F474-5139-5EDE05F3A3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0545" y="3523033"/>
            <a:ext cx="775855" cy="34735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90C3AFE-6AD6-F474-5139-5EDE05F3A3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6691" y="3980209"/>
            <a:ext cx="797042" cy="34735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90C3AFE-6AD6-F474-5139-5EDE05F3A3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6691" y="4343740"/>
            <a:ext cx="797042" cy="34735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90C3AFE-6AD6-F474-5139-5EDE05F3A3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2431" y="4375074"/>
            <a:ext cx="797042" cy="34735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90C3AFE-6AD6-F474-5139-5EDE05F3A3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1127" y="4825343"/>
            <a:ext cx="797042" cy="347356"/>
          </a:xfrm>
          <a:prstGeom prst="rect">
            <a:avLst/>
          </a:prstGeom>
        </p:spPr>
      </p:pic>
      <p:sp>
        <p:nvSpPr>
          <p:cNvPr id="22" name="矩形: 圆角 7">
            <a:extLst>
              <a:ext uri="{FF2B5EF4-FFF2-40B4-BE49-F238E27FC236}">
                <a16:creationId xmlns:a16="http://schemas.microsoft.com/office/drawing/2014/main" id="{A6E6C1CF-4327-8F99-7E74-BE3D0890C9C5}"/>
              </a:ext>
            </a:extLst>
          </p:cNvPr>
          <p:cNvSpPr/>
          <p:nvPr/>
        </p:nvSpPr>
        <p:spPr>
          <a:xfrm>
            <a:off x="638062" y="5972431"/>
            <a:ext cx="1427995" cy="534880"/>
          </a:xfrm>
          <a:prstGeom prst="roundRect">
            <a:avLst/>
          </a:prstGeom>
          <a:solidFill>
            <a:srgbClr val="FFFBF7"/>
          </a:solidFill>
          <a:ln w="38100">
            <a:solidFill>
              <a:srgbClr val="FD99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1" i="0" u="none" strike="noStrike" kern="1200" cap="none" spc="0" normalizeH="0" baseline="0" noProof="0" dirty="0" err="1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nhìn</a:t>
            </a:r>
            <a:endParaRPr kumimoji="0" lang="en-US" altLang="zh-CN" b="1" i="0" u="none" strike="noStrike" kern="1200" cap="none" spc="0" normalizeH="0" baseline="0" noProof="0" dirty="0">
              <a:ln>
                <a:noFill/>
              </a:ln>
              <a:solidFill>
                <a:srgbClr val="FD840B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23" name="矩形: 圆角 7">
            <a:extLst>
              <a:ext uri="{FF2B5EF4-FFF2-40B4-BE49-F238E27FC236}">
                <a16:creationId xmlns:a16="http://schemas.microsoft.com/office/drawing/2014/main" id="{57157825-40EF-ADF9-1C28-3E27C5B9BC72}"/>
              </a:ext>
            </a:extLst>
          </p:cNvPr>
          <p:cNvSpPr/>
          <p:nvPr/>
        </p:nvSpPr>
        <p:spPr>
          <a:xfrm>
            <a:off x="2638312" y="5981956"/>
            <a:ext cx="1437520" cy="534880"/>
          </a:xfrm>
          <a:prstGeom prst="roundRect">
            <a:avLst/>
          </a:prstGeom>
          <a:solidFill>
            <a:srgbClr val="FFFBF7"/>
          </a:solidFill>
          <a:ln w="38100">
            <a:solidFill>
              <a:srgbClr val="FD99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1" i="0" u="none" strike="noStrike" kern="1200" cap="none" spc="0" normalizeH="0" baseline="0" noProof="0" dirty="0" err="1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rơi</a:t>
            </a:r>
            <a:endParaRPr kumimoji="0" lang="en-US" altLang="zh-CN" b="1" i="0" u="none" strike="noStrike" kern="1200" cap="none" spc="0" normalizeH="0" baseline="0" noProof="0" dirty="0">
              <a:ln>
                <a:noFill/>
              </a:ln>
              <a:solidFill>
                <a:srgbClr val="FD840B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24" name="矩形: 圆角 7">
            <a:extLst>
              <a:ext uri="{FF2B5EF4-FFF2-40B4-BE49-F238E27FC236}">
                <a16:creationId xmlns:a16="http://schemas.microsoft.com/office/drawing/2014/main" id="{D1C9E7D2-A5B1-93AE-42DB-9C965A6B8FB1}"/>
              </a:ext>
            </a:extLst>
          </p:cNvPr>
          <p:cNvSpPr/>
          <p:nvPr/>
        </p:nvSpPr>
        <p:spPr>
          <a:xfrm>
            <a:off x="4524261" y="5962906"/>
            <a:ext cx="2142371" cy="534880"/>
          </a:xfrm>
          <a:prstGeom prst="roundRect">
            <a:avLst/>
          </a:prstGeom>
          <a:solidFill>
            <a:srgbClr val="FFFBF7"/>
          </a:solidFill>
          <a:ln w="38100">
            <a:solidFill>
              <a:srgbClr val="FD99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1" dirty="0">
                <a:solidFill>
                  <a:srgbClr val="FD840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  <a:r>
              <a:rPr kumimoji="0" lang="en-US" altLang="zh-CN" b="1" i="0" u="none" strike="noStrike" kern="1200" cap="none" spc="0" normalizeH="0" baseline="0" noProof="0" dirty="0" err="1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rú</a:t>
            </a:r>
            <a:r>
              <a:rPr kumimoji="0" lang="en-US" altLang="zh-CN" b="1" i="0" u="none" strike="noStrike" kern="1200" cap="none" spc="0" normalizeH="0" noProof="0" dirty="0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b="1" i="0" u="none" strike="noStrike" kern="1200" cap="none" spc="0" normalizeH="0" noProof="0" dirty="0" err="1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mưa</a:t>
            </a:r>
            <a:endParaRPr kumimoji="0" lang="en-US" altLang="zh-CN" b="1" i="0" u="none" strike="noStrike" kern="1200" cap="none" spc="0" normalizeH="0" baseline="0" noProof="0" dirty="0">
              <a:ln>
                <a:noFill/>
              </a:ln>
              <a:solidFill>
                <a:srgbClr val="FD840B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矩形: 圆角 7">
            <a:extLst>
              <a:ext uri="{FF2B5EF4-FFF2-40B4-BE49-F238E27FC236}">
                <a16:creationId xmlns:a16="http://schemas.microsoft.com/office/drawing/2014/main" id="{2201570D-A960-E246-BA95-B3DEA35609BA}"/>
              </a:ext>
            </a:extLst>
          </p:cNvPr>
          <p:cNvSpPr/>
          <p:nvPr/>
        </p:nvSpPr>
        <p:spPr>
          <a:xfrm>
            <a:off x="7191261" y="5972431"/>
            <a:ext cx="1628021" cy="534880"/>
          </a:xfrm>
          <a:prstGeom prst="roundRect">
            <a:avLst/>
          </a:prstGeom>
          <a:solidFill>
            <a:srgbClr val="FFFBF7"/>
          </a:solidFill>
          <a:ln w="38100">
            <a:solidFill>
              <a:srgbClr val="FD99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1" i="0" u="none" strike="noStrike" kern="1200" cap="none" spc="0" normalizeH="0" baseline="0" noProof="0" dirty="0" err="1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chảy</a:t>
            </a:r>
            <a:endParaRPr kumimoji="0" lang="en-US" altLang="zh-CN" b="1" i="0" u="none" strike="noStrike" kern="1200" cap="none" spc="0" normalizeH="0" baseline="0" noProof="0" dirty="0">
              <a:ln>
                <a:noFill/>
              </a:ln>
              <a:solidFill>
                <a:srgbClr val="FD840B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26" name="矩形: 圆角 7">
            <a:extLst>
              <a:ext uri="{FF2B5EF4-FFF2-40B4-BE49-F238E27FC236}">
                <a16:creationId xmlns:a16="http://schemas.microsoft.com/office/drawing/2014/main" id="{0518E551-2716-875B-21F6-278B5F698E2C}"/>
              </a:ext>
            </a:extLst>
          </p:cNvPr>
          <p:cNvSpPr/>
          <p:nvPr/>
        </p:nvSpPr>
        <p:spPr>
          <a:xfrm>
            <a:off x="9410586" y="5943856"/>
            <a:ext cx="1570871" cy="534880"/>
          </a:xfrm>
          <a:prstGeom prst="roundRect">
            <a:avLst/>
          </a:prstGeom>
          <a:solidFill>
            <a:srgbClr val="FFFBF7"/>
          </a:solidFill>
          <a:ln w="38100">
            <a:solidFill>
              <a:srgbClr val="FD99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1" i="0" u="none" strike="noStrike" kern="1200" cap="none" spc="0" normalizeH="0" baseline="0" noProof="0" dirty="0" err="1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tạnh</a:t>
            </a:r>
            <a:endParaRPr kumimoji="0" lang="en-US" altLang="zh-CN" b="1" i="0" u="none" strike="noStrike" kern="1200" cap="none" spc="0" normalizeH="0" baseline="0" noProof="0" dirty="0">
              <a:ln>
                <a:noFill/>
              </a:ln>
              <a:solidFill>
                <a:srgbClr val="FD840B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3225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919607" y="542948"/>
            <a:ext cx="10528681" cy="1200329"/>
          </a:xfrm>
          <a:prstGeom prst="rect">
            <a:avLst/>
          </a:prstGeom>
          <a:solidFill>
            <a:schemeClr val="bg1"/>
          </a:solidFill>
          <a:ln w="1270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n-US" altLang="zh-CN" sz="3600" b="1" dirty="0">
                <a:solidFill>
                  <a:srgbClr val="ED7D31">
                    <a:lumMod val="50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2. </a:t>
            </a:r>
            <a:r>
              <a:rPr lang="vi-VN" altLang="zh-CN" sz="3600" b="1" dirty="0">
                <a:solidFill>
                  <a:srgbClr val="ED7D31">
                    <a:lumMod val="50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Từ nào dưới đây có thể thay cho bông hoa trong mỗi đoạn văn?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字魂100号-方方先锋体" panose="00000500000000000000" charset="-122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343BC1-8541-7179-8AF8-A33B0532A809}"/>
              </a:ext>
            </a:extLst>
          </p:cNvPr>
          <p:cNvSpPr txBox="1"/>
          <p:nvPr/>
        </p:nvSpPr>
        <p:spPr>
          <a:xfrm>
            <a:off x="888928" y="1809180"/>
            <a:ext cx="1048392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dirty="0">
                <a:latin typeface="Cambria" panose="02040503050406030204" pitchFamily="18" charset="0"/>
              </a:rPr>
              <a:t>a.</a:t>
            </a:r>
            <a:r>
              <a:rPr lang="vi-VN" sz="3600" dirty="0">
                <a:latin typeface="Cambria" panose="02040503050406030204" pitchFamily="18" charset="0"/>
              </a:rPr>
              <a:t>Tôi sinh ra và lớn lên trong một gia đ</a:t>
            </a:r>
            <a:r>
              <a:rPr lang="en-US" sz="3600" dirty="0">
                <a:latin typeface="Cambria" panose="02040503050406030204" pitchFamily="18" charset="0"/>
              </a:rPr>
              <a:t>ì</a:t>
            </a:r>
            <a:r>
              <a:rPr lang="vi-VN" sz="3600" dirty="0">
                <a:latin typeface="Cambria" panose="02040503050406030204" pitchFamily="18" charset="0"/>
              </a:rPr>
              <a:t>nh kiến đỏ </a:t>
            </a:r>
            <a:r>
              <a:rPr lang="vi-VN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đông đúc</a:t>
            </a:r>
            <a:r>
              <a:rPr lang="vi-VN" sz="3600" dirty="0">
                <a:latin typeface="Cambria" panose="02040503050406030204" pitchFamily="18" charset="0"/>
              </a:rPr>
              <a:t>. Gia đình tôi có hàng nghìn miệng ăn, tuy không thật </a:t>
            </a:r>
            <a:r>
              <a:rPr lang="vi-VN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sung túc </a:t>
            </a:r>
            <a:r>
              <a:rPr lang="vi-VN" sz="3600" dirty="0">
                <a:latin typeface="Cambria" panose="02040503050406030204" pitchFamily="18" charset="0"/>
              </a:rPr>
              <a:t>nh</a:t>
            </a:r>
            <a:r>
              <a:rPr lang="en-US" sz="3600" dirty="0">
                <a:latin typeface="Cambria" panose="02040503050406030204" pitchFamily="18" charset="0"/>
              </a:rPr>
              <a:t>ư</a:t>
            </a:r>
            <a:r>
              <a:rPr lang="vi-VN" sz="3600" dirty="0">
                <a:latin typeface="Cambria" panose="02040503050406030204" pitchFamily="18" charset="0"/>
              </a:rPr>
              <a:t>ng ai cũng được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vi-VN" sz="3600" dirty="0">
                <a:latin typeface="Cambria" panose="02040503050406030204" pitchFamily="18" charset="0"/>
              </a:rPr>
              <a:t>no đủ quanh năm. Tất cả ch</a:t>
            </a:r>
            <a:r>
              <a:rPr lang="en-US" sz="3600" dirty="0">
                <a:latin typeface="Cambria" panose="02040503050406030204" pitchFamily="18" charset="0"/>
              </a:rPr>
              <a:t>ị</a:t>
            </a:r>
            <a:r>
              <a:rPr lang="vi-VN" sz="3600" dirty="0">
                <a:latin typeface="Cambria" panose="02040503050406030204" pitchFamily="18" charset="0"/>
              </a:rPr>
              <a:t> em chúng tôi sống </a:t>
            </a:r>
            <a:r>
              <a:rPr lang="vi-VN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quây quần </a:t>
            </a:r>
            <a:r>
              <a:rPr lang="vi-VN" sz="3600" dirty="0">
                <a:latin typeface="Cambria" panose="02040503050406030204" pitchFamily="18" charset="0"/>
              </a:rPr>
              <a:t>bên nhau, dưới một mái nhà ấm cúng, </a:t>
            </a:r>
            <a:r>
              <a:rPr lang="vi-VN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yên vui</a:t>
            </a:r>
            <a:r>
              <a:rPr lang="en-US" sz="3600" dirty="0"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29" name="矩形: 圆角 7">
            <a:extLst>
              <a:ext uri="{FF2B5EF4-FFF2-40B4-BE49-F238E27FC236}">
                <a16:creationId xmlns:a16="http://schemas.microsoft.com/office/drawing/2014/main" id="{A6E6C1CF-4327-8F99-7E74-BE3D0890C9C5}"/>
              </a:ext>
            </a:extLst>
          </p:cNvPr>
          <p:cNvSpPr/>
          <p:nvPr/>
        </p:nvSpPr>
        <p:spPr>
          <a:xfrm>
            <a:off x="524630" y="5322992"/>
            <a:ext cx="2294770" cy="785553"/>
          </a:xfrm>
          <a:prstGeom prst="roundRect">
            <a:avLst/>
          </a:prstGeom>
          <a:solidFill>
            <a:srgbClr val="FFFBF7"/>
          </a:solidFill>
          <a:ln w="38100">
            <a:solidFill>
              <a:srgbClr val="FD99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yên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vui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D840B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7" name="矩形: 圆角 7">
            <a:extLst>
              <a:ext uri="{FF2B5EF4-FFF2-40B4-BE49-F238E27FC236}">
                <a16:creationId xmlns:a16="http://schemas.microsoft.com/office/drawing/2014/main" id="{57157825-40EF-ADF9-1C28-3E27C5B9BC72}"/>
              </a:ext>
            </a:extLst>
          </p:cNvPr>
          <p:cNvSpPr/>
          <p:nvPr/>
        </p:nvSpPr>
        <p:spPr>
          <a:xfrm>
            <a:off x="3286879" y="5313467"/>
            <a:ext cx="2494795" cy="785553"/>
          </a:xfrm>
          <a:prstGeom prst="roundRect">
            <a:avLst/>
          </a:prstGeom>
          <a:solidFill>
            <a:srgbClr val="FFFBF7"/>
          </a:solidFill>
          <a:ln w="38100">
            <a:solidFill>
              <a:srgbClr val="FD99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quây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quần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D840B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8" name="矩形: 圆角 7">
            <a:extLst>
              <a:ext uri="{FF2B5EF4-FFF2-40B4-BE49-F238E27FC236}">
                <a16:creationId xmlns:a16="http://schemas.microsoft.com/office/drawing/2014/main" id="{D1C9E7D2-A5B1-93AE-42DB-9C965A6B8FB1}"/>
              </a:ext>
            </a:extLst>
          </p:cNvPr>
          <p:cNvSpPr/>
          <p:nvPr/>
        </p:nvSpPr>
        <p:spPr>
          <a:xfrm>
            <a:off x="6192004" y="5322992"/>
            <a:ext cx="2494795" cy="785553"/>
          </a:xfrm>
          <a:prstGeom prst="roundRect">
            <a:avLst/>
          </a:prstGeom>
          <a:solidFill>
            <a:srgbClr val="FFFBF7"/>
          </a:solidFill>
          <a:ln w="38100">
            <a:solidFill>
              <a:srgbClr val="FD99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600" b="1" dirty="0">
                <a:solidFill>
                  <a:srgbClr val="FD840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sung </a:t>
            </a:r>
            <a:r>
              <a:rPr lang="en-US" altLang="zh-CN" sz="3600" b="1" dirty="0" err="1">
                <a:solidFill>
                  <a:srgbClr val="FD840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túc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D840B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9" name="矩形: 圆角 7">
            <a:extLst>
              <a:ext uri="{FF2B5EF4-FFF2-40B4-BE49-F238E27FC236}">
                <a16:creationId xmlns:a16="http://schemas.microsoft.com/office/drawing/2014/main" id="{2201570D-A960-E246-BA95-B3DEA35609BA}"/>
              </a:ext>
            </a:extLst>
          </p:cNvPr>
          <p:cNvSpPr/>
          <p:nvPr/>
        </p:nvSpPr>
        <p:spPr>
          <a:xfrm>
            <a:off x="8982829" y="5313467"/>
            <a:ext cx="2494795" cy="785553"/>
          </a:xfrm>
          <a:prstGeom prst="roundRect">
            <a:avLst/>
          </a:prstGeom>
          <a:solidFill>
            <a:srgbClr val="FFFBF7"/>
          </a:solidFill>
          <a:ln w="38100">
            <a:solidFill>
              <a:srgbClr val="FD99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600" b="1" dirty="0" err="1">
                <a:solidFill>
                  <a:srgbClr val="FD840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đông</a:t>
            </a:r>
            <a:r>
              <a:rPr lang="en-US" altLang="zh-CN" sz="3600" b="1" dirty="0">
                <a:solidFill>
                  <a:srgbClr val="FD840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3600" b="1" dirty="0" err="1">
                <a:solidFill>
                  <a:srgbClr val="FD840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đúc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D840B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690C3AFE-6AD6-F474-5139-5EDE05F3A3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537" y="2390775"/>
            <a:ext cx="2071688" cy="609600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FB23A432-4AC9-5A04-4706-BF0BC1DA45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2812" y="2924175"/>
            <a:ext cx="2071688" cy="609600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E815A884-E3BB-9717-1B68-89A90CCF7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1612" y="3486150"/>
            <a:ext cx="2166938" cy="609600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346F9962-1E2B-4363-0AC6-865F8E9C2C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0575" y="4038600"/>
            <a:ext cx="1552575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376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343BC1-8541-7179-8AF8-A33B0532A809}"/>
              </a:ext>
            </a:extLst>
          </p:cNvPr>
          <p:cNvSpPr txBox="1"/>
          <p:nvPr/>
        </p:nvSpPr>
        <p:spPr>
          <a:xfrm>
            <a:off x="727003" y="856680"/>
            <a:ext cx="1048392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r>
              <a:rPr lang="vi-VN" sz="3200" dirty="0">
                <a:solidFill>
                  <a:prstClr val="black"/>
                </a:solidFill>
                <a:latin typeface="Cambria" panose="02040503050406030204" pitchFamily="18" charset="0"/>
              </a:rPr>
              <a:t>b. Nửa đêm, trời n</a:t>
            </a:r>
            <a:r>
              <a:rPr lang="en-US" sz="3200" dirty="0">
                <a:solidFill>
                  <a:prstClr val="black"/>
                </a:solidFill>
                <a:latin typeface="Cambria" panose="02040503050406030204" pitchFamily="18" charset="0"/>
              </a:rPr>
              <a:t>ổ</a:t>
            </a:r>
            <a:r>
              <a:rPr lang="vi-VN" sz="3200" dirty="0">
                <a:solidFill>
                  <a:prstClr val="black"/>
                </a:solidFill>
                <a:latin typeface="Cambria" panose="02040503050406030204" pitchFamily="18" charset="0"/>
              </a:rPr>
              <a:t>i cơn mưa lớn. Tôi và dế trũi </a:t>
            </a:r>
            <a:r>
              <a:rPr lang="vi-VN" sz="3200" b="1" dirty="0">
                <a:solidFill>
                  <a:srgbClr val="FF0000"/>
                </a:solidFill>
                <a:latin typeface="Cambria" panose="02040503050406030204" pitchFamily="18" charset="0"/>
              </a:rPr>
              <a:t>trú mưa </a:t>
            </a:r>
            <a:r>
              <a:rPr lang="vi-VN" sz="3200" dirty="0">
                <a:solidFill>
                  <a:prstClr val="black"/>
                </a:solidFill>
                <a:latin typeface="Cambria" panose="02040503050406030204" pitchFamily="18" charset="0"/>
              </a:rPr>
              <a:t>dưới tàu lá chuối, cả đêm nghe mưa </a:t>
            </a:r>
            <a:r>
              <a:rPr lang="vi-VN" sz="3200" b="1" dirty="0">
                <a:solidFill>
                  <a:srgbClr val="FF0000"/>
                </a:solidFill>
                <a:latin typeface="Cambria" panose="02040503050406030204" pitchFamily="18" charset="0"/>
              </a:rPr>
              <a:t>rơi </a:t>
            </a:r>
            <a:r>
              <a:rPr lang="vi-VN" sz="3200" dirty="0">
                <a:solidFill>
                  <a:prstClr val="black"/>
                </a:solidFill>
                <a:latin typeface="Cambria" panose="02040503050406030204" pitchFamily="18" charset="0"/>
              </a:rPr>
              <a:t>như đánh trống trên đầu. Sáng hôm sau, bừng mắt dậy, trời đã </a:t>
            </a:r>
            <a:r>
              <a:rPr lang="vi-VN" sz="3200" b="1" dirty="0">
                <a:solidFill>
                  <a:srgbClr val="FF0000"/>
                </a:solidFill>
                <a:latin typeface="Cambria" panose="02040503050406030204" pitchFamily="18" charset="0"/>
              </a:rPr>
              <a:t>tạnh</a:t>
            </a:r>
            <a:r>
              <a:rPr lang="vi-VN" sz="3200" dirty="0">
                <a:solidFill>
                  <a:prstClr val="black"/>
                </a:solidFill>
                <a:latin typeface="Cambria" panose="02040503050406030204" pitchFamily="18" charset="0"/>
              </a:rPr>
              <a:t> hẳn. Tôi </a:t>
            </a:r>
            <a:r>
              <a:rPr lang="vi-VN" sz="3200" b="1" dirty="0">
                <a:solidFill>
                  <a:srgbClr val="FF0000"/>
                </a:solidFill>
                <a:latin typeface="Cambria" panose="02040503050406030204" pitchFamily="18" charset="0"/>
              </a:rPr>
              <a:t>nhìn </a:t>
            </a:r>
            <a:r>
              <a:rPr lang="vi-VN" sz="3200" dirty="0">
                <a:solidFill>
                  <a:prstClr val="black"/>
                </a:solidFill>
                <a:latin typeface="Cambria" panose="02040503050406030204" pitchFamily="18" charset="0"/>
              </a:rPr>
              <a:t>ra trước mặt, thấy một làn nước mưa </a:t>
            </a:r>
            <a:r>
              <a:rPr lang="vi-VN" sz="3200" b="1" dirty="0">
                <a:solidFill>
                  <a:srgbClr val="FF0000"/>
                </a:solidFill>
                <a:latin typeface="Cambria" panose="02040503050406030204" pitchFamily="18" charset="0"/>
              </a:rPr>
              <a:t>chảy</a:t>
            </a:r>
            <a:r>
              <a:rPr lang="vi-VN" sz="3200" dirty="0">
                <a:solidFill>
                  <a:prstClr val="black"/>
                </a:solidFill>
                <a:latin typeface="Cambria" panose="02040503050406030204" pitchFamily="18" charset="0"/>
              </a:rPr>
              <a:t> veo veo giữa đôi bờ cỏ. Đấy là một con sông mà đêm qua tối trời, chúng tôi không nhìn rõ.</a:t>
            </a:r>
          </a:p>
          <a:p>
            <a:pPr lvl="0" algn="r"/>
            <a:r>
              <a:rPr lang="vi-VN" sz="3200" dirty="0">
                <a:solidFill>
                  <a:prstClr val="black"/>
                </a:solidFill>
                <a:latin typeface="Cambria" panose="02040503050406030204" pitchFamily="18" charset="0"/>
              </a:rPr>
              <a:t>(Theo Tô Hoài)</a:t>
            </a:r>
          </a:p>
        </p:txBody>
      </p:sp>
      <p:sp>
        <p:nvSpPr>
          <p:cNvPr id="29" name="矩形: 圆角 7">
            <a:extLst>
              <a:ext uri="{FF2B5EF4-FFF2-40B4-BE49-F238E27FC236}">
                <a16:creationId xmlns:a16="http://schemas.microsoft.com/office/drawing/2014/main" id="{A6E6C1CF-4327-8F99-7E74-BE3D0890C9C5}"/>
              </a:ext>
            </a:extLst>
          </p:cNvPr>
          <p:cNvSpPr/>
          <p:nvPr/>
        </p:nvSpPr>
        <p:spPr>
          <a:xfrm>
            <a:off x="762755" y="5265842"/>
            <a:ext cx="1427995" cy="785553"/>
          </a:xfrm>
          <a:prstGeom prst="roundRect">
            <a:avLst/>
          </a:prstGeom>
          <a:solidFill>
            <a:srgbClr val="FFFBF7"/>
          </a:solidFill>
          <a:ln w="38100">
            <a:solidFill>
              <a:srgbClr val="FD99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nhìn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D840B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37" name="矩形: 圆角 7">
            <a:extLst>
              <a:ext uri="{FF2B5EF4-FFF2-40B4-BE49-F238E27FC236}">
                <a16:creationId xmlns:a16="http://schemas.microsoft.com/office/drawing/2014/main" id="{57157825-40EF-ADF9-1C28-3E27C5B9BC72}"/>
              </a:ext>
            </a:extLst>
          </p:cNvPr>
          <p:cNvSpPr/>
          <p:nvPr/>
        </p:nvSpPr>
        <p:spPr>
          <a:xfrm>
            <a:off x="2763005" y="5275367"/>
            <a:ext cx="1437520" cy="785553"/>
          </a:xfrm>
          <a:prstGeom prst="roundRect">
            <a:avLst/>
          </a:prstGeom>
          <a:solidFill>
            <a:srgbClr val="FFFBF7"/>
          </a:solidFill>
          <a:ln w="38100">
            <a:solidFill>
              <a:srgbClr val="FD99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rơi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D840B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38" name="矩形: 圆角 7">
            <a:extLst>
              <a:ext uri="{FF2B5EF4-FFF2-40B4-BE49-F238E27FC236}">
                <a16:creationId xmlns:a16="http://schemas.microsoft.com/office/drawing/2014/main" id="{D1C9E7D2-A5B1-93AE-42DB-9C965A6B8FB1}"/>
              </a:ext>
            </a:extLst>
          </p:cNvPr>
          <p:cNvSpPr/>
          <p:nvPr/>
        </p:nvSpPr>
        <p:spPr>
          <a:xfrm>
            <a:off x="4648954" y="5256317"/>
            <a:ext cx="2142371" cy="785553"/>
          </a:xfrm>
          <a:prstGeom prst="roundRect">
            <a:avLst/>
          </a:prstGeom>
          <a:solidFill>
            <a:srgbClr val="FFFBF7"/>
          </a:solidFill>
          <a:ln w="38100">
            <a:solidFill>
              <a:srgbClr val="FD99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600" b="1" dirty="0">
                <a:solidFill>
                  <a:srgbClr val="FD840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  <a:r>
              <a:rPr kumimoji="0" lang="en-US" altLang="zh-C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rú</a:t>
            </a:r>
            <a:r>
              <a:rPr kumimoji="0" lang="en-US" altLang="zh-CN" sz="3600" b="1" i="0" u="none" strike="noStrike" kern="1200" cap="none" spc="0" normalizeH="0" noProof="0" dirty="0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altLang="zh-CN" sz="3600" b="1" i="0" u="none" strike="noStrike" kern="1200" cap="none" spc="0" normalizeH="0" noProof="0" dirty="0" err="1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mưa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D840B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39" name="矩形: 圆角 7">
            <a:extLst>
              <a:ext uri="{FF2B5EF4-FFF2-40B4-BE49-F238E27FC236}">
                <a16:creationId xmlns:a16="http://schemas.microsoft.com/office/drawing/2014/main" id="{2201570D-A960-E246-BA95-B3DEA35609BA}"/>
              </a:ext>
            </a:extLst>
          </p:cNvPr>
          <p:cNvSpPr/>
          <p:nvPr/>
        </p:nvSpPr>
        <p:spPr>
          <a:xfrm>
            <a:off x="7315954" y="5265842"/>
            <a:ext cx="1628021" cy="785553"/>
          </a:xfrm>
          <a:prstGeom prst="roundRect">
            <a:avLst/>
          </a:prstGeom>
          <a:solidFill>
            <a:srgbClr val="FFFBF7"/>
          </a:solidFill>
          <a:ln w="38100">
            <a:solidFill>
              <a:srgbClr val="FD99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chảy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D840B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3" name="矩形: 圆角 7">
            <a:extLst>
              <a:ext uri="{FF2B5EF4-FFF2-40B4-BE49-F238E27FC236}">
                <a16:creationId xmlns:a16="http://schemas.microsoft.com/office/drawing/2014/main" id="{0518E551-2716-875B-21F6-278B5F698E2C}"/>
              </a:ext>
            </a:extLst>
          </p:cNvPr>
          <p:cNvSpPr/>
          <p:nvPr/>
        </p:nvSpPr>
        <p:spPr>
          <a:xfrm>
            <a:off x="9535279" y="5237267"/>
            <a:ext cx="1570871" cy="785553"/>
          </a:xfrm>
          <a:prstGeom prst="roundRect">
            <a:avLst/>
          </a:prstGeom>
          <a:solidFill>
            <a:srgbClr val="FFFBF7"/>
          </a:solidFill>
          <a:ln w="38100">
            <a:solidFill>
              <a:srgbClr val="FD99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D840B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tạnh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D840B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BF2341-0F3C-E2CC-A7B3-DCA52B0531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9024" y="1381125"/>
            <a:ext cx="708711" cy="5905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7901F4A-1AAE-1896-F973-349FACE621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850" y="1885950"/>
            <a:ext cx="981074" cy="53828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969CB23-9349-CD90-FDBB-9567AA969B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124" y="2276475"/>
            <a:ext cx="1076325" cy="5905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7F2A7B1-E90E-7BFE-8111-8C6F9F43D1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850" y="2390776"/>
            <a:ext cx="989524" cy="54292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F37FF13-0254-02E1-1A0B-D6E63727BC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4512" y="838200"/>
            <a:ext cx="1877467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462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919607" y="542948"/>
            <a:ext cx="10528681" cy="1200329"/>
          </a:xfrm>
          <a:prstGeom prst="rect">
            <a:avLst/>
          </a:prstGeom>
          <a:solidFill>
            <a:schemeClr val="bg1"/>
          </a:solidFill>
          <a:ln w="1270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altLang="zh-CN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3. </a:t>
            </a:r>
            <a:r>
              <a:rPr lang="en-US" altLang="zh-CN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Viết</a:t>
            </a:r>
            <a:r>
              <a:rPr lang="en-US" altLang="zh-CN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 4 – 5 </a:t>
            </a:r>
            <a:r>
              <a:rPr lang="en-US" altLang="zh-CN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câu</a:t>
            </a:r>
            <a:r>
              <a:rPr lang="en-US" altLang="zh-CN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 </a:t>
            </a:r>
            <a:r>
              <a:rPr lang="en-US" altLang="zh-CN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về</a:t>
            </a:r>
            <a:r>
              <a:rPr lang="en-US" altLang="zh-CN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 </a:t>
            </a:r>
            <a:r>
              <a:rPr lang="en-US" altLang="zh-CN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chủ</a:t>
            </a:r>
            <a:r>
              <a:rPr lang="en-US" altLang="zh-CN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 </a:t>
            </a:r>
            <a:r>
              <a:rPr lang="en-US" altLang="zh-CN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đề</a:t>
            </a:r>
            <a:r>
              <a:rPr lang="en-US" altLang="zh-CN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 </a:t>
            </a:r>
            <a:r>
              <a:rPr lang="en-US" altLang="zh-CN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tự</a:t>
            </a:r>
            <a:r>
              <a:rPr lang="en-US" altLang="zh-CN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 </a:t>
            </a:r>
            <a:r>
              <a:rPr lang="en-US" altLang="zh-CN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chọn</a:t>
            </a:r>
            <a:r>
              <a:rPr lang="en-US" altLang="zh-CN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, </a:t>
            </a:r>
            <a:r>
              <a:rPr lang="en-US" altLang="zh-CN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trong</a:t>
            </a:r>
            <a:r>
              <a:rPr lang="en-US" altLang="zh-CN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 </a:t>
            </a:r>
            <a:r>
              <a:rPr lang="en-US" altLang="zh-CN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đó</a:t>
            </a:r>
            <a:r>
              <a:rPr lang="en-US" altLang="zh-CN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 </a:t>
            </a:r>
            <a:r>
              <a:rPr lang="en-US" altLang="zh-CN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có</a:t>
            </a:r>
            <a:r>
              <a:rPr lang="en-US" altLang="zh-CN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 </a:t>
            </a:r>
            <a:r>
              <a:rPr lang="en-US" altLang="zh-CN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sử</a:t>
            </a:r>
            <a:r>
              <a:rPr lang="en-US" altLang="zh-CN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 </a:t>
            </a:r>
            <a:r>
              <a:rPr lang="en-US" altLang="zh-CN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dụng</a:t>
            </a:r>
            <a:r>
              <a:rPr lang="en-US" altLang="zh-CN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 </a:t>
            </a:r>
            <a:r>
              <a:rPr lang="en-US" altLang="zh-CN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các</a:t>
            </a:r>
            <a:r>
              <a:rPr lang="en-US" altLang="zh-CN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 </a:t>
            </a:r>
            <a:r>
              <a:rPr lang="en-US" altLang="zh-CN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từ</a:t>
            </a:r>
            <a:r>
              <a:rPr lang="en-US" altLang="zh-CN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字魂100号-方方先锋体" panose="00000500000000000000" charset="-122"/>
              </a:rPr>
              <a:t>: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字魂100号-方方先锋体" panose="00000500000000000000" charset="-122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2BDC6E3-36FE-92FA-F14C-F9716B9236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7420" y="2127540"/>
            <a:ext cx="2794826" cy="146338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9AF020B-59AA-CEE0-4101-2E3CEDE07A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4387" y="2162175"/>
            <a:ext cx="2844743" cy="142875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1F288A4-6A1A-94F7-D4FF-598E11118A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3412" y="2243137"/>
            <a:ext cx="2767013" cy="1353560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9FA773D-F93F-D782-EDC7-AFCFBED8F62D}"/>
              </a:ext>
            </a:extLst>
          </p:cNvPr>
          <p:cNvCxnSpPr>
            <a:cxnSpLocks/>
          </p:cNvCxnSpPr>
          <p:nvPr/>
        </p:nvCxnSpPr>
        <p:spPr>
          <a:xfrm>
            <a:off x="1524000" y="1134404"/>
            <a:ext cx="637467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F72AAF6-FC43-9F74-BFF2-72AE3A733F23}"/>
              </a:ext>
            </a:extLst>
          </p:cNvPr>
          <p:cNvCxnSpPr>
            <a:cxnSpLocks/>
          </p:cNvCxnSpPr>
          <p:nvPr/>
        </p:nvCxnSpPr>
        <p:spPr>
          <a:xfrm flipV="1">
            <a:off x="8178219" y="1143112"/>
            <a:ext cx="2986170" cy="130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24F418C-E73E-AE8E-7CC7-C4F70CC2AC29}"/>
              </a:ext>
            </a:extLst>
          </p:cNvPr>
          <p:cNvCxnSpPr>
            <a:cxnSpLocks/>
          </p:cNvCxnSpPr>
          <p:nvPr/>
        </p:nvCxnSpPr>
        <p:spPr>
          <a:xfrm>
            <a:off x="962177" y="1680755"/>
            <a:ext cx="243416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5911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Bar dir="vert"/>
      </p:transition>
    </mc:Choice>
    <mc:Fallback xmlns="">
      <p:transition spd="slow" advClick="0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字魂17号-萌趣果冻体"/>
        <a:ea typeface=""/>
        <a:cs typeface=""/>
        <a:font script="Jpan" typeface="ＭＳ Ｐゴシック"/>
        <a:font script="Hang" typeface="맑은 고딕"/>
        <a:font script="Hans" typeface="字魂17号-萌趣果冻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字魂17号-萌趣果冻体"/>
        <a:ea typeface=""/>
        <a:cs typeface=""/>
        <a:font script="Jpan" typeface="ＭＳ Ｐゴシック"/>
        <a:font script="Hang" typeface="맑은 고딕"/>
        <a:font script="Hans" typeface="字魂17号-萌趣果冻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576</Words>
  <Application>Microsoft Office PowerPoint</Application>
  <PresentationFormat>Widescreen</PresentationFormat>
  <Paragraphs>66</Paragraphs>
  <Slides>8</Slides>
  <Notes>0</Notes>
  <HiddenSlides>0</HiddenSlides>
  <MMClips>6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</vt:lpstr>
      <vt:lpstr>Tahoma</vt:lpstr>
      <vt:lpstr>字魂17号-萌趣果冻体</vt:lpstr>
      <vt:lpstr>Office 主题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HUE</cp:lastModifiedBy>
  <cp:revision>61</cp:revision>
  <dcterms:created xsi:type="dcterms:W3CDTF">2023-10-12T06:24:52Z</dcterms:created>
  <dcterms:modified xsi:type="dcterms:W3CDTF">2024-12-26T04:10:35Z</dcterms:modified>
</cp:coreProperties>
</file>