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75" r:id="rId3"/>
    <p:sldMasterId id="2147483687" r:id="rId4"/>
  </p:sldMasterIdLst>
  <p:notesMasterIdLst>
    <p:notesMasterId r:id="rId26"/>
  </p:notesMasterIdLst>
  <p:sldIdLst>
    <p:sldId id="4411" r:id="rId5"/>
    <p:sldId id="4400" r:id="rId6"/>
    <p:sldId id="259" r:id="rId7"/>
    <p:sldId id="256" r:id="rId8"/>
    <p:sldId id="4403" r:id="rId9"/>
    <p:sldId id="4389" r:id="rId10"/>
    <p:sldId id="4434" r:id="rId11"/>
    <p:sldId id="4391" r:id="rId12"/>
    <p:sldId id="4428" r:id="rId13"/>
    <p:sldId id="4429" r:id="rId14"/>
    <p:sldId id="4430" r:id="rId15"/>
    <p:sldId id="4431" r:id="rId16"/>
    <p:sldId id="4433" r:id="rId17"/>
    <p:sldId id="4432" r:id="rId18"/>
    <p:sldId id="4435" r:id="rId19"/>
    <p:sldId id="4409" r:id="rId20"/>
    <p:sldId id="4404" r:id="rId21"/>
    <p:sldId id="4407" r:id="rId22"/>
    <p:sldId id="4408" r:id="rId23"/>
    <p:sldId id="4396" r:id="rId24"/>
    <p:sldId id="280" r:id="rId25"/>
  </p:sldIdLst>
  <p:sldSz cx="12192000" cy="6858000"/>
  <p:notesSz cx="6858000" cy="9144000"/>
  <p:embeddedFontLst>
    <p:embeddedFont>
      <p:font typeface="Algerian" panose="04020705040A02060702" pitchFamily="82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custShowLst>
    <p:custShow name="Custom Show 1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07BC8"/>
    <a:srgbClr val="FF00FF"/>
    <a:srgbClr val="FF0066"/>
    <a:srgbClr val="CDD9EF"/>
    <a:srgbClr val="A7BCE3"/>
    <a:srgbClr val="86A4DA"/>
    <a:srgbClr val="FEF3C6"/>
    <a:srgbClr val="FCE274"/>
    <a:srgbClr val="FCE5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17778-C419-44EF-B98C-BDA7E10A954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A0489-192F-4BB0-9248-911AB2E9F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0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7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383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07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3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11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7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5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94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06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0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85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6858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5112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9423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4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687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225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65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612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0175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6710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617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149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5620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5871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8874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3510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376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16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6596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8524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6681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058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1602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940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58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5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57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0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70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1DD2A-5E50-47D6-A5D6-4C6B1A304B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1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705" y="249655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2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DB486-A437-4477-B830-059F05A7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64506-68BB-4FDD-9A50-F3F3B043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C959B-DF0B-478E-BBEE-CC2C4E43D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873-6696-4EE0-B765-90B210B469DD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54F9-1B9A-4A3D-9D3F-A55BF3F4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1D575-561A-424B-8B61-A134F843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30D97F1-C806-F814-624A-888D39E72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110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12/05/2024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12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286501-6B7C-1EF8-F253-16E287D84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415D16-E34B-9808-92B1-F2308F8F1A7C}"/>
              </a:ext>
            </a:extLst>
          </p:cNvPr>
          <p:cNvSpPr txBox="1"/>
          <p:nvPr/>
        </p:nvSpPr>
        <p:spPr>
          <a:xfrm>
            <a:off x="1491918" y="2404770"/>
            <a:ext cx="97295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C000"/>
                </a:solidFill>
                <a:latin typeface="Algerian" panose="04020705040A02060702" pitchFamily="82" charset="0"/>
              </a:rPr>
              <a:t>NHIỆT LIỆT CHÀO MỪNG QUÝ THẦY CÔ VỀ DỰ GIỜ THĂM LỚP</a:t>
            </a:r>
          </a:p>
        </p:txBody>
      </p:sp>
    </p:spTree>
    <p:extLst>
      <p:ext uri="{BB962C8B-B14F-4D97-AF65-F5344CB8AC3E}">
        <p14:creationId xmlns:p14="http://schemas.microsoft.com/office/powerpoint/2010/main" val="7671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applause.wav"/>
          </p:stSnd>
        </p:sndAc>
      </p:transition>
    </mc:Choice>
    <mc:Fallback xmlns="">
      <p:transition>
        <p:sndAc>
          <p:stSnd>
            <p:snd r:embed="rId4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B4CF8-2230-ADFB-2232-76B685898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EC27B-063D-6B11-F8B2-F08D1FC75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3375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B0333F-CDF5-0EEE-A594-D6102BFC5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51" y="0"/>
            <a:ext cx="5758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5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5A73B-CCB9-00BE-B3C7-11CEF57D3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5251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6F8E6E-132A-4BFD-F0A0-E37471C79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19" y="0"/>
            <a:ext cx="5939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9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71F7D8-D603-9A73-C7D6-1680638B6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83352E-0C74-1341-4896-5B85FD148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9" y="0"/>
            <a:ext cx="704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C6C6A5-D6B2-3887-E26D-C6C375A14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362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F1BEF5-DAB8-4DA3-0BDA-FE9F03FDB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22" y="0"/>
            <a:ext cx="6178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6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E58D1-CD5D-0383-0C72-C1939C0E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16" y="0"/>
            <a:ext cx="12282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306596" y="74385"/>
            <a:ext cx="9885404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161986" y="2067941"/>
              <a:ext cx="5589709" cy="2504965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63AE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MỞ RỘNG VÀ TỔNG KẾT CHỦ ĐỀ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63AE3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1111545" y="3195163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9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1637D4-D568-1406-2C2C-7B096D2129C3}"/>
              </a:ext>
            </a:extLst>
          </p:cNvPr>
          <p:cNvSpPr/>
          <p:nvPr/>
        </p:nvSpPr>
        <p:spPr>
          <a:xfrm>
            <a:off x="1162050" y="1606858"/>
            <a:ext cx="8390323" cy="331756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BED47-48B5-DE2F-42D0-863AC77E5B45}"/>
              </a:ext>
            </a:extLst>
          </p:cNvPr>
          <p:cNvSpPr txBox="1"/>
          <p:nvPr/>
        </p:nvSpPr>
        <p:spPr>
          <a:xfrm>
            <a:off x="1283054" y="1866422"/>
            <a:ext cx="81483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 dựng kế hoạch và phân công nhiệm vụ cụ thể cho từng thành viên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Premium Vector | Happy cute little kid boy and girl sweeping floor">
            <a:extLst>
              <a:ext uri="{FF2B5EF4-FFF2-40B4-BE49-F238E27FC236}">
                <a16:creationId xmlns:a16="http://schemas.microsoft.com/office/drawing/2014/main" id="{E323702A-E54D-B4FF-1C22-EBC764A8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99821" l="9585" r="89617">
                        <a14:foregroundMark x1="17093" y1="11828" x2="23962" y2="39247"/>
                        <a14:foregroundMark x1="23962" y1="39247" x2="24121" y2="39606"/>
                        <a14:foregroundMark x1="27636" y1="36738" x2="26677" y2="53405"/>
                        <a14:foregroundMark x1="16773" y1="22401" x2="32268" y2="25627"/>
                        <a14:foregroundMark x1="35463" y1="20968" x2="30192" y2="21326"/>
                        <a14:foregroundMark x1="33067" y1="20968" x2="35144" y2="28853"/>
                        <a14:foregroundMark x1="66613" y1="23656" x2="81789" y2="27240"/>
                        <a14:foregroundMark x1="69010" y1="25627" x2="66134" y2="27957"/>
                        <a14:foregroundMark x1="69329" y1="86738" x2="69329" y2="86738"/>
                        <a14:foregroundMark x1="64377" y1="96237" x2="64377" y2="96237"/>
                        <a14:foregroundMark x1="55591" y1="89068" x2="55591" y2="89068"/>
                        <a14:foregroundMark x1="50958" y1="86738" x2="55911" y2="92652"/>
                        <a14:foregroundMark x1="47764" y1="88172" x2="48562" y2="92294"/>
                        <a14:foregroundMark x1="43930" y1="86201" x2="49201" y2="98208"/>
                        <a14:foregroundMark x1="47764" y1="88172" x2="57348" y2="94265"/>
                        <a14:foregroundMark x1="55911" y1="87814" x2="61981" y2="98925"/>
                        <a14:foregroundMark x1="42492" y1="88172" x2="48562" y2="98925"/>
                        <a14:foregroundMark x1="42173" y1="98566" x2="57668" y2="99821"/>
                        <a14:foregroundMark x1="51757" y1="97670" x2="58786" y2="98208"/>
                        <a14:foregroundMark x1="53514" y1="74014" x2="53514" y2="74014"/>
                        <a14:foregroundMark x1="40415" y1="75627" x2="40415" y2="75627"/>
                        <a14:foregroundMark x1="40735" y1="72760" x2="44728" y2="79570"/>
                        <a14:foregroundMark x1="40735" y1="63620" x2="45367" y2="81183"/>
                        <a14:foregroundMark x1="22045" y1="43548" x2="24331" y2="60473"/>
                        <a14:foregroundMark x1="17093" y1="77957" x2="17093" y2="77957"/>
                        <a14:backgroundMark x1="25559" y1="64516" x2="25559" y2="64516"/>
                        <a14:backgroundMark x1="25879" y1="64875" x2="26677" y2="68100"/>
                        <a14:backgroundMark x1="25240" y1="62903" x2="25559" y2="67204"/>
                        <a14:backgroundMark x1="24601" y1="62186" x2="24601" y2="62186"/>
                        <a14:backgroundMark x1="24920" y1="60573" x2="24601" y2="6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11" y="3190480"/>
            <a:ext cx="3892889" cy="34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E5E73-8E06-C36B-69AA-B9A657BA4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87" y="1814512"/>
            <a:ext cx="9761342" cy="4214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826198-4E1A-45D9-57D0-2B8EB54E4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1" y="241514"/>
            <a:ext cx="2566638" cy="926672"/>
          </a:xfrm>
          <a:prstGeom prst="rect">
            <a:avLst/>
          </a:prstGeom>
        </p:spPr>
      </p:pic>
      <p:pic>
        <p:nvPicPr>
          <p:cNvPr id="2" name="Bông Hồng Tặng Cô Karaoke -- Beat Chuẩn - Karaoke Nhạc Thiếu Nhi">
            <a:hlinkClick r:id="" action="ppaction://media"/>
            <a:extLst>
              <a:ext uri="{FF2B5EF4-FFF2-40B4-BE49-F238E27FC236}">
                <a16:creationId xmlns:a16="http://schemas.microsoft.com/office/drawing/2014/main" id="{6096287E-FDA8-6347-92ED-6D97D9418D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2973" y="6185843"/>
            <a:ext cx="568411" cy="46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62E55C79-76BA-F490-FFD3-36E712BAD7FB}"/>
              </a:ext>
            </a:extLst>
          </p:cNvPr>
          <p:cNvSpPr/>
          <p:nvPr/>
        </p:nvSpPr>
        <p:spPr>
          <a:xfrm>
            <a:off x="3862286" y="0"/>
            <a:ext cx="4748314" cy="2826290"/>
          </a:xfrm>
          <a:prstGeom prst="cloud">
            <a:avLst/>
          </a:prstGeom>
          <a:solidFill>
            <a:srgbClr val="FDC7DC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hoạch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Happy cute little kid boy with light ide... | Premium Vector #Freepik  #vector #light #g… | Art drawings for kids, School art activities, Back to  school art activity">
            <a:extLst>
              <a:ext uri="{FF2B5EF4-FFF2-40B4-BE49-F238E27FC236}">
                <a16:creationId xmlns:a16="http://schemas.microsoft.com/office/drawing/2014/main" id="{7E9C5CB7-DC3C-CA4B-AC31-2E4499AF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0276" l="9904" r="89936">
                        <a14:foregroundMark x1="46326" y1="31205" x2="51278" y2="35994"/>
                        <a14:foregroundMark x1="57508" y1="30044" x2="62460" y2="35269"/>
                        <a14:foregroundMark x1="43770" y1="49202" x2="48243" y2="51814"/>
                        <a14:foregroundMark x1="55911" y1="46444" x2="60064" y2="51814"/>
                        <a14:foregroundMark x1="56709" y1="84761" x2="62620" y2="90276"/>
                        <a14:foregroundMark x1="62620" y1="90276" x2="62780" y2="90276"/>
                        <a14:foregroundMark x1="47604" y1="83890" x2="43610" y2="8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75" y="813097"/>
            <a:ext cx="596265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emium Vector | Happy cute little kid boy with light idea | Kids cartoon  characters, Cartoon kids, Art drawings for kids">
            <a:extLst>
              <a:ext uri="{FF2B5EF4-FFF2-40B4-BE49-F238E27FC236}">
                <a16:creationId xmlns:a16="http://schemas.microsoft.com/office/drawing/2014/main" id="{D50C28F0-CFE6-3F2D-EE37-B9D2CEDA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727" l="9904" r="89936">
                        <a14:foregroundMark x1="36422" y1="29608" x2="43131" y2="41509"/>
                        <a14:foregroundMark x1="50000" y1="29753" x2="55431" y2="38171"/>
                        <a14:foregroundMark x1="55431" y1="38171" x2="55431" y2="38171"/>
                        <a14:foregroundMark x1="50958" y1="89695" x2="54153" y2="91727"/>
                        <a14:foregroundMark x1="35783" y1="46880" x2="41374" y2="51524"/>
                        <a14:foregroundMark x1="48722" y1="47896" x2="51597" y2="50218"/>
                        <a14:foregroundMark x1="23962" y1="49057" x2="23962" y2="49057"/>
                        <a14:foregroundMark x1="26198" y1="49637" x2="30032" y2="53846"/>
                        <a14:foregroundMark x1="22364" y1="49347" x2="30032" y2="53120"/>
                        <a14:foregroundMark x1="30032" y1="53120" x2="30511" y2="53411"/>
                        <a14:foregroundMark x1="30351" y1="51814" x2="27157" y2="49202"/>
                        <a14:foregroundMark x1="21725" y1="50218" x2="21725" y2="50218"/>
                        <a14:foregroundMark x1="21086" y1="49637" x2="21086" y2="49637"/>
                        <a14:foregroundMark x1="21086" y1="49637" x2="21086" y2="49637"/>
                        <a14:foregroundMark x1="35942" y1="86647" x2="30511" y2="9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15" y="1084262"/>
            <a:ext cx="5521704" cy="60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D7D4F-FBC0-1E66-5192-6115A22677EC}"/>
              </a:ext>
            </a:extLst>
          </p:cNvPr>
          <p:cNvSpPr txBox="1"/>
          <p:nvPr/>
        </p:nvSpPr>
        <p:spPr>
          <a:xfrm>
            <a:off x="3394956" y="4729929"/>
            <a:ext cx="6184474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C183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23125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936902" y="110026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63AE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KHỞI ĐỘNG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63AE3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987720" y="3195163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107571" y="2003569"/>
              <a:ext cx="6222677" cy="2504965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b="1" dirty="0">
                  <a:solidFill>
                    <a:srgbClr val="63AE30"/>
                  </a:solidFill>
                </a:rPr>
                <a:t>CAM KẾT HÀNH ĐỘNG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63AE3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7845720" y="3367608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94337" y="1602154"/>
            <a:ext cx="9003323" cy="347784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hờ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người thân hỗ trợ chuẩn bị dụng cụ cần thiết để thực hiện kế hoạch giữ gìn trường học xanh, sạch, đẹp.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96CB22-0DED-AC0D-5BDF-23BC74318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993" y="393907"/>
            <a:ext cx="5681964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8086725" y="3552996"/>
            <a:ext cx="4520704" cy="3477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9386B-4CFA-2F69-0897-4C4B8FCDB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08255"/>
            <a:ext cx="5400675" cy="264974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11D83A-C326-3AC3-0D27-3B59E5F6E06B}"/>
              </a:ext>
            </a:extLst>
          </p:cNvPr>
          <p:cNvSpPr/>
          <p:nvPr/>
        </p:nvSpPr>
        <p:spPr>
          <a:xfrm>
            <a:off x="1581150" y="809624"/>
            <a:ext cx="9020175" cy="3362326"/>
          </a:xfrm>
          <a:prstGeom prst="roundRect">
            <a:avLst/>
          </a:prstGeom>
          <a:solidFill>
            <a:srgbClr val="FFFFFF">
              <a:alpha val="47843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4FDEA-B026-8296-DB30-F3AD9E497464}"/>
              </a:ext>
            </a:extLst>
          </p:cNvPr>
          <p:cNvSpPr txBox="1"/>
          <p:nvPr/>
        </p:nvSpPr>
        <p:spPr>
          <a:xfrm>
            <a:off x="1928571" y="896823"/>
            <a:ext cx="8597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BEBB52-BE02-6225-D8B1-E9DB1A2E2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170" y="1454230"/>
            <a:ext cx="5779509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E0CF0F-63B8-D1B1-6483-611552EFB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8271">
            <a:off x="1600200" y="2095501"/>
            <a:ext cx="2028825" cy="7912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75F39F-3596-E6AC-BD34-2DE3FFB8D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590" y="2122448"/>
            <a:ext cx="6639119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B1A27E-C22A-4DB9-9A42-154373038EC1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E89DF1-235E-4F3F-B648-BF9859586565}"/>
                </a:ext>
              </a:extLst>
            </p:cNvPr>
            <p:cNvGrpSpPr/>
            <p:nvPr/>
          </p:nvGrpSpPr>
          <p:grpSpPr>
            <a:xfrm>
              <a:off x="1021784" y="2020326"/>
              <a:ext cx="10458055" cy="1866657"/>
              <a:chOff x="1021784" y="2033479"/>
              <a:chExt cx="10458055" cy="1866657"/>
            </a:xfrm>
          </p:grpSpPr>
          <p:sp>
            <p:nvSpPr>
              <p:cNvPr id="17" name="Google Shape;125;p2">
                <a:extLst>
                  <a:ext uri="{FF2B5EF4-FFF2-40B4-BE49-F238E27FC236}">
                    <a16:creationId xmlns:a16="http://schemas.microsoft.com/office/drawing/2014/main" id="{FEFCA318-6355-4BFF-AD49-EF76E6D4C6EC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28;p2">
                <a:extLst>
                  <a:ext uri="{FF2B5EF4-FFF2-40B4-BE49-F238E27FC236}">
                    <a16:creationId xmlns:a16="http://schemas.microsoft.com/office/drawing/2014/main" id="{2C4AD3EA-B3AD-41D6-A9CE-970345F6F8FD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AF006B-EAA0-4213-96A1-4B3429068A6D}"/>
                  </a:ext>
                </a:extLst>
              </p:cNvPr>
              <p:cNvSpPr txBox="1"/>
              <p:nvPr/>
            </p:nvSpPr>
            <p:spPr>
              <a:xfrm>
                <a:off x="1605151" y="2257221"/>
                <a:ext cx="943079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55CD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Lập kế hoạch và phân công nhiệm vụ cho từng thành viên để giữ gìn trường học xanh, sạch, đẹp.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55CD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155CD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4D826B8-0DD4-4D74-9951-59A64A34A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8" name="Picture 4">
            <a:extLst>
              <a:ext uri="{FF2B5EF4-FFF2-40B4-BE49-F238E27FC236}">
                <a16:creationId xmlns:a16="http://schemas.microsoft.com/office/drawing/2014/main" id="{B88C4991-FE7A-473A-99C5-483CEC54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8FBE84D-865F-40DC-9A7E-413F0AE1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43D4F9-8438-A171-220D-6A608050A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8304" y="284988"/>
            <a:ext cx="765724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769492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258073"/>
              <a:ext cx="4934899" cy="2504965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63AE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KHÁM PHÁ CHỦ ĐỀ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63AE3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1111545" y="3195163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1637D4-D568-1406-2C2C-7B096D2129C3}"/>
              </a:ext>
            </a:extLst>
          </p:cNvPr>
          <p:cNvSpPr/>
          <p:nvPr/>
        </p:nvSpPr>
        <p:spPr>
          <a:xfrm>
            <a:off x="1162050" y="1606858"/>
            <a:ext cx="8390323" cy="331756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BED47-48B5-DE2F-42D0-863AC77E5B45}"/>
              </a:ext>
            </a:extLst>
          </p:cNvPr>
          <p:cNvSpPr txBox="1"/>
          <p:nvPr/>
        </p:nvSpPr>
        <p:spPr>
          <a:xfrm>
            <a:off x="1647825" y="2171222"/>
            <a:ext cx="76911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Những việc cần thực hiện để giữ gìn trường học xanh, sạch, đẹp.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099CA-0003-EBDB-5EBA-1FAB88802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25" y="4299943"/>
            <a:ext cx="4935771" cy="24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0">
            <a:extLst>
              <a:ext uri="{FF2B5EF4-FFF2-40B4-BE49-F238E27FC236}">
                <a16:creationId xmlns:a16="http://schemas.microsoft.com/office/drawing/2014/main" id="{D55F4CE5-F5F7-0F89-D851-24439AE2F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1E71180C-1DFD-1794-578E-B0E28F621349}"/>
              </a:ext>
            </a:extLst>
          </p:cNvPr>
          <p:cNvSpPr/>
          <p:nvPr/>
        </p:nvSpPr>
        <p:spPr>
          <a:xfrm>
            <a:off x="3748217" y="2212698"/>
            <a:ext cx="8443784" cy="39244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dk1"/>
                </a:solidFill>
              </a:rPr>
              <a:t>GỢI Ý:  </a:t>
            </a:r>
          </a:p>
          <a:p>
            <a:pPr algn="ctr"/>
            <a:r>
              <a:rPr lang="en-US" sz="3200" b="1" dirty="0">
                <a:solidFill>
                  <a:schemeClr val="dk1"/>
                </a:solidFill>
              </a:rPr>
              <a:t> - </a:t>
            </a:r>
            <a:r>
              <a:rPr lang="vi-VN" sz="3200" b="1" dirty="0">
                <a:solidFill>
                  <a:schemeClr val="dk1"/>
                </a:solidFill>
              </a:rPr>
              <a:t>Dựa trên kết quả khảo sát của các tổ, em thấy khu vực nào cần được chăm</a:t>
            </a:r>
            <a:r>
              <a:rPr lang="en-US" sz="3200" b="1" dirty="0">
                <a:solidFill>
                  <a:schemeClr val="dk1"/>
                </a:solidFill>
              </a:rPr>
              <a:t> </a:t>
            </a:r>
            <a:r>
              <a:rPr lang="vi-VN" sz="3200" b="1" dirty="0">
                <a:solidFill>
                  <a:schemeClr val="dk1"/>
                </a:solidFill>
              </a:rPr>
              <a:t>sóc, sửa sang, vệ sinh?</a:t>
            </a:r>
            <a:endParaRPr lang="en-US" sz="3200" b="1" dirty="0">
              <a:solidFill>
                <a:schemeClr val="dk1"/>
              </a:solidFill>
            </a:endParaRPr>
          </a:p>
          <a:p>
            <a:pPr algn="ctr"/>
            <a:r>
              <a:rPr lang="en-US" sz="3200" b="1" dirty="0">
                <a:solidFill>
                  <a:schemeClr val="dk1"/>
                </a:solidFill>
              </a:rPr>
              <a:t>- </a:t>
            </a:r>
            <a:r>
              <a:rPr lang="vi-VN" sz="3200" b="1" dirty="0">
                <a:solidFill>
                  <a:schemeClr val="dk1"/>
                </a:solidFill>
              </a:rPr>
              <a:t>Để thay đổi khu vực đó, tổ em cần làm những việc gì?</a:t>
            </a:r>
          </a:p>
          <a:p>
            <a:pPr algn="ctr"/>
            <a:endParaRPr lang="en-US" sz="3200" b="1" dirty="0">
              <a:solidFill>
                <a:schemeClr val="dk1"/>
              </a:solidFill>
            </a:endParaRPr>
          </a:p>
          <a:p>
            <a:pPr algn="ctr"/>
            <a:endParaRPr lang="vi-VN" sz="3200" b="1" dirty="0">
              <a:solidFill>
                <a:schemeClr val="dk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FCAD22-1C1F-5822-1A9E-82EC51467A3C}"/>
              </a:ext>
            </a:extLst>
          </p:cNvPr>
          <p:cNvSpPr txBox="1"/>
          <p:nvPr/>
        </p:nvSpPr>
        <p:spPr>
          <a:xfrm>
            <a:off x="486033" y="149177"/>
            <a:ext cx="10247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</a:rPr>
              <a:t>ùng thảo luận theo tổ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</a:rPr>
              <a:t>: N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</a:rPr>
              <a:t>hững việc cần thực hiện để giữ gìn trường học xanh, sạch, đẹp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A3A85001-BC56-3998-53F0-8ECD8EFF25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3910" y="4992130"/>
            <a:ext cx="1960605" cy="178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62E55C79-76BA-F490-FFD3-36E712BAD7FB}"/>
              </a:ext>
            </a:extLst>
          </p:cNvPr>
          <p:cNvSpPr/>
          <p:nvPr/>
        </p:nvSpPr>
        <p:spPr>
          <a:xfrm>
            <a:off x="3862286" y="0"/>
            <a:ext cx="4748314" cy="2826290"/>
          </a:xfrm>
          <a:prstGeom prst="cloud">
            <a:avLst/>
          </a:prstGeom>
          <a:solidFill>
            <a:srgbClr val="FDC7DC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 CHIA SẺ</a:t>
            </a:r>
          </a:p>
        </p:txBody>
      </p:sp>
      <p:pic>
        <p:nvPicPr>
          <p:cNvPr id="4" name="Picture 3" descr="Happy cute little kid boy with light ide... | Premium Vector #Freepik  #vector #light #g… | Art drawings for kids, School art activities, Back to  school art activity">
            <a:extLst>
              <a:ext uri="{FF2B5EF4-FFF2-40B4-BE49-F238E27FC236}">
                <a16:creationId xmlns:a16="http://schemas.microsoft.com/office/drawing/2014/main" id="{7E9C5CB7-DC3C-CA4B-AC31-2E4499AF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0276" l="9904" r="89936">
                        <a14:foregroundMark x1="46326" y1="31205" x2="51278" y2="35994"/>
                        <a14:foregroundMark x1="57508" y1="30044" x2="62460" y2="35269"/>
                        <a14:foregroundMark x1="43770" y1="49202" x2="48243" y2="51814"/>
                        <a14:foregroundMark x1="55911" y1="46444" x2="60064" y2="51814"/>
                        <a14:foregroundMark x1="56709" y1="84761" x2="62620" y2="90276"/>
                        <a14:foregroundMark x1="62620" y1="90276" x2="62780" y2="90276"/>
                        <a14:foregroundMark x1="47604" y1="83890" x2="43610" y2="8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75" y="813097"/>
            <a:ext cx="596265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emium Vector | Happy cute little kid boy with light idea | Kids cartoon  characters, Cartoon kids, Art drawings for kids">
            <a:extLst>
              <a:ext uri="{FF2B5EF4-FFF2-40B4-BE49-F238E27FC236}">
                <a16:creationId xmlns:a16="http://schemas.microsoft.com/office/drawing/2014/main" id="{D50C28F0-CFE6-3F2D-EE37-B9D2CEDA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727" l="9904" r="89936">
                        <a14:foregroundMark x1="36422" y1="29608" x2="43131" y2="41509"/>
                        <a14:foregroundMark x1="50000" y1="29753" x2="55431" y2="38171"/>
                        <a14:foregroundMark x1="55431" y1="38171" x2="55431" y2="38171"/>
                        <a14:foregroundMark x1="50958" y1="89695" x2="54153" y2="91727"/>
                        <a14:foregroundMark x1="35783" y1="46880" x2="41374" y2="51524"/>
                        <a14:foregroundMark x1="48722" y1="47896" x2="51597" y2="50218"/>
                        <a14:foregroundMark x1="23962" y1="49057" x2="23962" y2="49057"/>
                        <a14:foregroundMark x1="26198" y1="49637" x2="30032" y2="53846"/>
                        <a14:foregroundMark x1="22364" y1="49347" x2="30032" y2="53120"/>
                        <a14:foregroundMark x1="30032" y1="53120" x2="30511" y2="53411"/>
                        <a14:foregroundMark x1="30351" y1="51814" x2="27157" y2="49202"/>
                        <a14:foregroundMark x1="21725" y1="50218" x2="21725" y2="50218"/>
                        <a14:foregroundMark x1="21086" y1="49637" x2="21086" y2="49637"/>
                        <a14:foregroundMark x1="21086" y1="49637" x2="21086" y2="49637"/>
                        <a14:foregroundMark x1="35942" y1="86647" x2="30511" y2="9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65" y="1065212"/>
            <a:ext cx="5521704" cy="60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D7D4F-FBC0-1E66-5192-6115A22677EC}"/>
              </a:ext>
            </a:extLst>
          </p:cNvPr>
          <p:cNvSpPr txBox="1"/>
          <p:nvPr/>
        </p:nvSpPr>
        <p:spPr>
          <a:xfrm>
            <a:off x="3394956" y="4729929"/>
            <a:ext cx="6184474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C183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403309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B4E70-7876-20BA-FD3D-8259F0629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5961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4721B-BFEE-4CC5-DFB7-191EB124E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11" y="0"/>
            <a:ext cx="5832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</TotalTime>
  <Words>298</Words>
  <Application>Microsoft Office PowerPoint</Application>
  <PresentationFormat>Widescreen</PresentationFormat>
  <Paragraphs>31</Paragraphs>
  <Slides>21</Slides>
  <Notes>7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  <vt:variant>
        <vt:lpstr>Custom Shows</vt:lpstr>
      </vt:variant>
      <vt:variant>
        <vt:i4>1</vt:i4>
      </vt:variant>
    </vt:vector>
  </HeadingPairs>
  <TitlesOfParts>
    <vt:vector size="33" baseType="lpstr">
      <vt:lpstr>Calibri Light</vt:lpstr>
      <vt:lpstr>Times New Roman</vt:lpstr>
      <vt:lpstr>Cambria</vt:lpstr>
      <vt:lpstr>Calibri (Body)</vt:lpstr>
      <vt:lpstr>Arial</vt:lpstr>
      <vt:lpstr>Calibri</vt:lpstr>
      <vt:lpstr>Algerian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Vũ Thị Minh Huệ</cp:lastModifiedBy>
  <cp:revision>71</cp:revision>
  <dcterms:created xsi:type="dcterms:W3CDTF">2018-10-17T01:24:24Z</dcterms:created>
  <dcterms:modified xsi:type="dcterms:W3CDTF">2024-05-12T13:53:15Z</dcterms:modified>
</cp:coreProperties>
</file>