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</p:sldMasterIdLst>
  <p:notesMasterIdLst>
    <p:notesMasterId r:id="rId24"/>
  </p:notesMasterIdLst>
  <p:sldIdLst>
    <p:sldId id="4416" r:id="rId3"/>
    <p:sldId id="4411" r:id="rId4"/>
    <p:sldId id="262" r:id="rId5"/>
    <p:sldId id="264" r:id="rId6"/>
    <p:sldId id="4414" r:id="rId7"/>
    <p:sldId id="4415" r:id="rId8"/>
    <p:sldId id="4421" r:id="rId9"/>
    <p:sldId id="261" r:id="rId10"/>
    <p:sldId id="269" r:id="rId11"/>
    <p:sldId id="4419" r:id="rId12"/>
    <p:sldId id="2644" r:id="rId13"/>
    <p:sldId id="4420" r:id="rId14"/>
    <p:sldId id="4422" r:id="rId15"/>
    <p:sldId id="276" r:id="rId16"/>
    <p:sldId id="277" r:id="rId17"/>
    <p:sldId id="4423" r:id="rId18"/>
    <p:sldId id="2645" r:id="rId19"/>
    <p:sldId id="4424" r:id="rId20"/>
    <p:sldId id="2646" r:id="rId21"/>
    <p:sldId id="4425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0" y="-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6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62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0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21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7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7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0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6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61932" y="167296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15601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125 734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627794" y="376153"/>
            <a:ext cx="4872147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1009916" y="300828"/>
            <a:ext cx="45582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210250" y="1571945"/>
            <a:ext cx="3726837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3261394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1337491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1554461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1815138" y="2576924"/>
            <a:ext cx="39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1806159" y="3038580"/>
            <a:ext cx="54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2163651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3280703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3533304" y="2628964"/>
            <a:ext cx="45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3818611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2156354" y="3492713"/>
            <a:ext cx="39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2423764" y="349271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4025322" y="2633146"/>
            <a:ext cx="423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2418362" y="395531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2702833" y="395119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4300260" y="2629023"/>
            <a:ext cx="40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2698710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1191201" y="5295900"/>
            <a:ext cx="3517286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6482687" y="348016"/>
            <a:ext cx="5131560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6960363" y="273535"/>
            <a:ext cx="517076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6642071" y="1544649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8324719" y="2021297"/>
            <a:ext cx="1329810" cy="2274978"/>
            <a:chOff x="4983480" y="2246811"/>
            <a:chExt cx="858689" cy="236214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6537296" y="1973094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6849801" y="253952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7096830" y="254962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7142444" y="301128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7418048" y="301737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8316736" y="2601525"/>
            <a:ext cx="36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8582989" y="260166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8854644" y="25922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7471454" y="34244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7719104" y="34244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9102294" y="25922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7700054" y="39007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7957229" y="39102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9349944" y="260172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7966754" y="44436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68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6623021" y="5268604"/>
            <a:ext cx="4431666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125 734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8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86501-6B7C-1EF8-F253-16E287D8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15D16-E34B-9808-92B1-F2308F8F1A7C}"/>
              </a:ext>
            </a:extLst>
          </p:cNvPr>
          <p:cNvSpPr txBox="1"/>
          <p:nvPr/>
        </p:nvSpPr>
        <p:spPr>
          <a:xfrm>
            <a:off x="1491918" y="2404770"/>
            <a:ext cx="9729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NHIỆT LIỆT CHÀO MỪNG QUÝ THẦY CÔ 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7671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pplause.wav"/>
          </p:stSnd>
        </p:sndAc>
      </p:transition>
    </mc:Choice>
    <mc:Fallback xmlns="">
      <p:transition>
        <p:sndAc>
          <p:stSnd>
            <p:snd r:embed="rId4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  <p:pic>
        <p:nvPicPr>
          <p:cNvPr id="2" name="Bài hát con kiến">
            <a:hlinkClick r:id="" action="ppaction://media"/>
            <a:extLst>
              <a:ext uri="{FF2B5EF4-FFF2-40B4-BE49-F238E27FC236}">
                <a16:creationId xmlns:a16="http://schemas.microsoft.com/office/drawing/2014/main" id="{14D6B741-6C12-0476-E190-E6A078DA0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92256" y="230660"/>
            <a:ext cx="11801475" cy="64355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oán con kiến">
            <a:hlinkClick r:id="" action="ppaction://media"/>
            <a:extLst>
              <a:ext uri="{FF2B5EF4-FFF2-40B4-BE49-F238E27FC236}">
                <a16:creationId xmlns:a16="http://schemas.microsoft.com/office/drawing/2014/main" id="{5E14AC1B-D013-BFC9-F602-174A2B842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4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khênh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khênh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47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</p:spTree>
    <p:extLst>
      <p:ext uri="{BB962C8B-B14F-4D97-AF65-F5344CB8AC3E}">
        <p14:creationId xmlns:p14="http://schemas.microsoft.com/office/powerpoint/2010/main" val="42886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488125" y="436602"/>
            <a:ext cx="678275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2024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823" y="2353726"/>
            <a:ext cx="7541406" cy="2466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2E081-9E49-2E40-3636-A0840E06111C}"/>
              </a:ext>
            </a:extLst>
          </p:cNvPr>
          <p:cNvSpPr txBox="1"/>
          <p:nvPr/>
        </p:nvSpPr>
        <p:spPr>
          <a:xfrm flipH="1">
            <a:off x="8569966" y="3496162"/>
            <a:ext cx="226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365</Words>
  <Application>Microsoft Office PowerPoint</Application>
  <PresentationFormat>Widescreen</PresentationFormat>
  <Paragraphs>111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Algerian</vt:lpstr>
      <vt:lpstr>Arial</vt:lpstr>
      <vt:lpstr>Calibri</vt:lpstr>
      <vt:lpstr>Calibri Light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Thị Minh Huệ</cp:lastModifiedBy>
  <cp:revision>63</cp:revision>
  <dcterms:created xsi:type="dcterms:W3CDTF">2023-10-25T01:07:40Z</dcterms:created>
  <dcterms:modified xsi:type="dcterms:W3CDTF">2024-01-17T15:07:27Z</dcterms:modified>
</cp:coreProperties>
</file>